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9" r:id="rId6"/>
    <p:sldId id="259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HTML Parsing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REST</a:t>
          </a:r>
          <a:r>
            <a:rPr lang="en-US" baseline="0" dirty="0" smtClean="0"/>
            <a:t> API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Neural Network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 custAng="0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HTML Parsing</a:t>
          </a:r>
          <a:r>
            <a:rPr lang="en-US" sz="3400" kern="120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REST</a:t>
          </a:r>
          <a:r>
            <a:rPr lang="en-US" sz="3400" kern="1200" baseline="0" dirty="0" smtClean="0"/>
            <a:t> API</a:t>
          </a:r>
          <a:endParaRPr lang="en-US" sz="34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Neural Network</a:t>
          </a:r>
          <a:endParaRPr lang="en-US" sz="34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Machine Learning the CIA World </a:t>
            </a:r>
            <a:r>
              <a:rPr lang="en-US" dirty="0" err="1" smtClean="0">
                <a:solidFill>
                  <a:schemeClr val="bg1"/>
                </a:solidFill>
              </a:rPr>
              <a:t>Factbook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CEBFF"/>
                </a:solidFill>
              </a:rPr>
              <a:t>Michael Anilonis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Project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14 years have been parsed (2000 – 2013)</a:t>
            </a:r>
          </a:p>
          <a:p>
            <a:r>
              <a:rPr lang="en-US" dirty="0" smtClean="0"/>
              <a:t>API is runnable on pi</a:t>
            </a:r>
          </a:p>
          <a:p>
            <a:r>
              <a:rPr lang="en-US" dirty="0" smtClean="0"/>
              <a:t>Models with results of learning on the 14 years of data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6548" y="2227263"/>
            <a:ext cx="2765953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Models have been inputted with the following parameters:</a:t>
            </a:r>
          </a:p>
          <a:p>
            <a:pPr lvl="1"/>
            <a:r>
              <a:rPr lang="en-US" dirty="0"/>
              <a:t>Average Military budget growth rate</a:t>
            </a:r>
          </a:p>
          <a:p>
            <a:pPr lvl="1"/>
            <a:r>
              <a:rPr lang="en-US" dirty="0"/>
              <a:t>Average Unemployment Rate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GDP growth rate</a:t>
            </a:r>
          </a:p>
          <a:p>
            <a:pPr lvl="1"/>
            <a:r>
              <a:rPr lang="en-US" dirty="0"/>
              <a:t>Average Labor Force</a:t>
            </a:r>
          </a:p>
          <a:p>
            <a:pPr lvl="1"/>
            <a:r>
              <a:rPr lang="en-US" dirty="0"/>
              <a:t>Average Population</a:t>
            </a:r>
          </a:p>
          <a:p>
            <a:pPr lvl="1"/>
            <a:r>
              <a:rPr lang="en-US" dirty="0"/>
              <a:t>Average external </a:t>
            </a:r>
            <a:r>
              <a:rPr lang="en-US" dirty="0" smtClean="0"/>
              <a:t>debt</a:t>
            </a:r>
          </a:p>
          <a:p>
            <a:pPr lvl="1"/>
            <a:r>
              <a:rPr lang="en-US" dirty="0" smtClean="0"/>
              <a:t>Average Import to Export Ratio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94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Parameters were randomly inputted</a:t>
            </a:r>
          </a:p>
          <a:p>
            <a:r>
              <a:rPr lang="en-US" dirty="0" smtClean="0"/>
              <a:t>Output was how many years th</a:t>
            </a:r>
            <a:r>
              <a:rPr lang="en-US" dirty="0" smtClean="0"/>
              <a:t>e country was in the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7" y="3515933"/>
            <a:ext cx="4724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9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715" y="2497346"/>
            <a:ext cx="11930572" cy="31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lot of promise is being shown</a:t>
            </a:r>
          </a:p>
          <a:p>
            <a:r>
              <a:rPr lang="en-US" dirty="0" smtClean="0"/>
              <a:t>Manually inputted data from other years had mixed results</a:t>
            </a:r>
          </a:p>
          <a:p>
            <a:r>
              <a:rPr lang="en-US" dirty="0" smtClean="0"/>
              <a:t>Training, Training, and more Training</a:t>
            </a:r>
          </a:p>
          <a:p>
            <a:r>
              <a:rPr lang="en-US" dirty="0" smtClean="0"/>
              <a:t>Different combinations and number of inputs may fair better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5457" y="2227263"/>
            <a:ext cx="4948135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3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Any questions?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Software Engineering Major</a:t>
            </a:r>
          </a:p>
          <a:p>
            <a:r>
              <a:rPr lang="en-US" dirty="0" smtClean="0"/>
              <a:t>From Point Pleasant, NJ</a:t>
            </a:r>
          </a:p>
          <a:p>
            <a:r>
              <a:rPr lang="en-US" dirty="0" smtClean="0"/>
              <a:t>Worked a lot with Machine Learning and Neural Networks at my co-op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Project parts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xmlns="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60379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cia</a:t>
            </a:r>
            <a:r>
              <a:rPr lang="en-US" dirty="0" smtClean="0"/>
              <a:t> world </a:t>
            </a:r>
            <a:r>
              <a:rPr lang="en-US" dirty="0" err="1" smtClean="0"/>
              <a:t>factbook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Unclassified Edition in 1971</a:t>
            </a:r>
          </a:p>
          <a:p>
            <a:r>
              <a:rPr lang="en-US" dirty="0" smtClean="0"/>
              <a:t>Published on the World Wide Web in 1994</a:t>
            </a:r>
          </a:p>
          <a:p>
            <a:r>
              <a:rPr lang="en-US" dirty="0" smtClean="0"/>
              <a:t>Updated weekly since 2010</a:t>
            </a:r>
          </a:p>
          <a:p>
            <a:r>
              <a:rPr lang="en-US" dirty="0" smtClean="0"/>
              <a:t>Lists all unclassified information</a:t>
            </a:r>
            <a:endParaRPr lang="en-US" dirty="0"/>
          </a:p>
        </p:txBody>
      </p:sp>
      <p:pic>
        <p:nvPicPr>
          <p:cNvPr id="1026" name="Picture 2" descr="Image result for cia world factbook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38" y="2046959"/>
            <a:ext cx="3452935" cy="446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the </a:t>
            </a:r>
            <a:r>
              <a:rPr lang="en-US" dirty="0" err="1" smtClean="0"/>
              <a:t>cia</a:t>
            </a:r>
            <a:r>
              <a:rPr lang="en-US" dirty="0" smtClean="0"/>
              <a:t> </a:t>
            </a:r>
            <a:r>
              <a:rPr lang="en-US" dirty="0" err="1" smtClean="0"/>
              <a:t>factbook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 data is in HTML</a:t>
            </a:r>
          </a:p>
          <a:p>
            <a:r>
              <a:rPr lang="en-US" dirty="0" smtClean="0"/>
              <a:t>2000 – 2018</a:t>
            </a:r>
          </a:p>
          <a:p>
            <a:r>
              <a:rPr lang="en-US" dirty="0" smtClean="0"/>
              <a:t>JSOUP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342982"/>
            <a:ext cx="5422900" cy="340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Take data from HTML parser</a:t>
            </a:r>
          </a:p>
          <a:p>
            <a:r>
              <a:rPr lang="en-US" dirty="0" smtClean="0"/>
              <a:t>Give Neural Networks the data it needs</a:t>
            </a:r>
          </a:p>
          <a:p>
            <a:r>
              <a:rPr lang="en-US" dirty="0" smtClean="0"/>
              <a:t>Spark Java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9894" y="2902833"/>
            <a:ext cx="4779792" cy="208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Complicated mathematical model based on weights</a:t>
            </a:r>
          </a:p>
          <a:p>
            <a:r>
              <a:rPr lang="en-US" dirty="0" smtClean="0"/>
              <a:t>Interconnected nodes</a:t>
            </a:r>
          </a:p>
          <a:p>
            <a:r>
              <a:rPr lang="en-US" dirty="0" smtClean="0"/>
              <a:t>Based on the basic functions of the brain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270811"/>
            <a:ext cx="5422900" cy="35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smtClean="0"/>
              <a:t>JSOUP</a:t>
            </a:r>
          </a:p>
          <a:p>
            <a:pPr lvl="1"/>
            <a:r>
              <a:rPr lang="en-US" dirty="0" smtClean="0"/>
              <a:t>Spark</a:t>
            </a:r>
          </a:p>
          <a:p>
            <a:r>
              <a:rPr lang="en-US" dirty="0" smtClean="0"/>
              <a:t>Python 3.6</a:t>
            </a:r>
          </a:p>
          <a:p>
            <a:pPr lvl="1"/>
            <a:r>
              <a:rPr lang="en-US" dirty="0" smtClean="0"/>
              <a:t>Google’s </a:t>
            </a:r>
            <a:r>
              <a:rPr lang="en-US" dirty="0" err="1" smtClean="0"/>
              <a:t>Tensorflow</a:t>
            </a:r>
            <a:r>
              <a:rPr lang="en-US" dirty="0" smtClean="0"/>
              <a:t> (</a:t>
            </a:r>
            <a:r>
              <a:rPr lang="en-US" dirty="0" err="1" smtClean="0"/>
              <a:t>keras</a:t>
            </a:r>
            <a:r>
              <a:rPr lang="en-US" dirty="0" smtClean="0"/>
              <a:t>)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11" y="2228003"/>
            <a:ext cx="6332598" cy="3536386"/>
          </a:xfrm>
        </p:spPr>
      </p:pic>
    </p:spTree>
    <p:extLst>
      <p:ext uri="{BB962C8B-B14F-4D97-AF65-F5344CB8AC3E}">
        <p14:creationId xmlns:p14="http://schemas.microsoft.com/office/powerpoint/2010/main" val="30001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Okay….so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Countries rise and fall</a:t>
            </a:r>
          </a:p>
          <a:p>
            <a:r>
              <a:rPr lang="en-US" dirty="0" smtClean="0"/>
              <a:t>34 </a:t>
            </a:r>
            <a:r>
              <a:rPr lang="en-US" dirty="0"/>
              <a:t>new sovereign </a:t>
            </a:r>
            <a:r>
              <a:rPr lang="en-US" dirty="0" smtClean="0"/>
              <a:t>nations since 1990</a:t>
            </a:r>
          </a:p>
          <a:p>
            <a:r>
              <a:rPr lang="en-US" dirty="0" smtClean="0"/>
              <a:t>The question to be answered:</a:t>
            </a:r>
          </a:p>
          <a:p>
            <a:pPr lvl="1"/>
            <a:r>
              <a:rPr lang="en-US" dirty="0" smtClean="0"/>
              <a:t>How does economy contribute?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2146511"/>
            <a:ext cx="5422900" cy="1898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218207" y="4161619"/>
            <a:ext cx="3178487" cy="213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5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274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</vt:lpstr>
      <vt:lpstr>Machine Learning the CIA World Factbook</vt:lpstr>
      <vt:lpstr>About me</vt:lpstr>
      <vt:lpstr>Project parts</vt:lpstr>
      <vt:lpstr>The cia world factbook</vt:lpstr>
      <vt:lpstr>Parsing the cia factbook</vt:lpstr>
      <vt:lpstr>REStful api</vt:lpstr>
      <vt:lpstr>Neural Network</vt:lpstr>
      <vt:lpstr>Tech Stack</vt:lpstr>
      <vt:lpstr>Okay….so the Point?</vt:lpstr>
      <vt:lpstr>Current Project State</vt:lpstr>
      <vt:lpstr>The models</vt:lpstr>
      <vt:lpstr>The Results</vt:lpstr>
      <vt:lpstr>What’s Next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2019-04-01T19:16:22Z</dcterms:created>
  <dcterms:modified xsi:type="dcterms:W3CDTF">2019-04-02T21:29:54Z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