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Overlock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ikfVa35DF6RFvlnQaOcgMoHTF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Overlo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verlock-bold.fntdata"/><Relationship Id="rId18" Type="http://schemas.openxmlformats.org/officeDocument/2006/relationships/font" Target="fonts/Overlo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Manikandan 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2422k0800 and asbruaf2422k0800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II Bsc.computer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pollachi college of arts and science / Bharathiar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RESULTS AND SCREENSHOTS</a:t>
            </a:r>
            <a:endParaRPr sz="4250"/>
          </a:p>
        </p:txBody>
      </p:sp>
      <p:sp>
        <p:nvSpPr>
          <p:cNvPr id="183" name="Google Shape;183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image.jpg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28800"/>
            <a:ext cx="1746647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.jpg" id="186" name="Google Shape;18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72863" y="2057400"/>
            <a:ext cx="3815542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 title="1000087777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7" y="1828810"/>
            <a:ext cx="2152795" cy="287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0" title="1000087775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46938" y="1810338"/>
            <a:ext cx="4067400" cy="32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Highlights of the project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Professional Resume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 structured display of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qualifications, skills, and experience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a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resume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accessible anytime, anywhere.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Certification Showcase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section to display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certifications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credibility by showing verified learning and skill development.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Responsive and Mobile-Friendly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layout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techniques to work seamlessly on desktops, tablets, and smartphones.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Clean and Minimalist UI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Simple, clutter-free design focused on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and professionalism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use of colors, fonts, and layout for a modern look.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Smooth Navigation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Anchor-based navigation bar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easy access to different sections of the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user experience with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scrolling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"/>
          <p:cNvSpPr txBox="1"/>
          <p:nvPr>
            <p:ph type="title"/>
          </p:nvPr>
        </p:nvSpPr>
        <p:spPr>
          <a:xfrm>
            <a:off x="755333" y="385444"/>
            <a:ext cx="63312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verlock"/>
                <a:ea typeface="Overlock"/>
                <a:cs typeface="Overlock"/>
                <a:sym typeface="Overlock"/>
              </a:rPr>
              <a:t>Final summary :</a:t>
            </a:r>
            <a:endParaRPr sz="18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designed to showcase my academic background, technical skills, certifications, and projects in a structured and visually appealing format. Developed using HTML, CSS, and JavaScript, the site follows a clean, responsive layout that ensures accessibility across all devices. Key features include a dedicated resume section, a certificate gallery, smooth in-page navigation, and live deployment for public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to the society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Promotes Digital Literacy and Professionalism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Inspires Others to Build Personal Branding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Improves Accessibility of Personal Credentials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Encourages Use of Open-Source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https://github.com/manilove123kk-dev/24nmcsmanikandank-resume.git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27709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RESUME CREATION</a:t>
            </a:r>
            <a:endParaRPr sz="5400"/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6" name="Google Shape;96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	STATEMENT</a:t>
            </a:r>
            <a:endParaRPr sz="4250"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In today’s digital era , traditional resumes alone are not enough to showcase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Skills and projects effectively. Many students and professionals lack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Structured online presence to highlight their work. A digital portfolio provides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An interactive and accessible platform to present achievements, skills ,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experiences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is: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personal website built using HTML, CSS, and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showcase personal profile, skills, education &amp; certification in a clean, organized, and visually appealing way. Acts as an online presence to share with potential employers.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Responsive layout, navigation that allows easy access to resume content, certificate, projects and contact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HTML, CSS,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Website: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is: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personal website built using HTML, CSS, and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showcase personal profile, skills, education &amp; certification in a clean, organized, and visually appealing way. Acts as an online presence to share with potential employers.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Responsive layout, navigation that allows easy access to resume content, certificate, projects and contact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HTML, CSS,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TOOLS AND TECHNIQUES</a:t>
            </a:r>
            <a:endParaRPr sz="3600"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•HTML🡪Structure(pages,sections).</a:t>
            </a:r>
            <a:endParaRPr sz="1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•CSS🡪Styling(colors,layouts,responsiveness).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•JAVAScript🡪Interactivity(navigation menu,animatioms,from validation).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•code editor(VS Code) and hosting platfrom(GitHub Pages).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•Single-Page Layout (Scroll-based Navigation)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•Section-Based Layout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•Smooth scrolling(likely using JavaScript)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•Skills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•Contact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•Responsive Design (mobile+desktop view).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FUNCTIONALITY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•Resume Display.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•Certificate Showcase.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•Navigation Bar.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•Clean UI/UX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</a:t>
            </a: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Contact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 Lightweight Performance</a:t>
            </a:r>
            <a:endParaRPr sz="1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