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caf4861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caf4861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caf4861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caf4861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caf486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caf486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caf486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caf486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caf4861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caf4861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af4861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af4861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caf4861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caf4861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caf4861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caf4861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caf4861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caf4861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caf4861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caf4861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 Machine Case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 depth Analysis of ATM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0" y="0"/>
            <a:ext cx="79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Sequence Diagram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0" y="411500"/>
            <a:ext cx="7063200" cy="4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164225" y="1346625"/>
            <a:ext cx="63063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Conclusion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ATMs are an essential part of modern banking, offering convenient and secure access to financial services. The design and operation of ATMs require a combination of reliable hardware, robust software, and stringent security measures to ensure a seamless user experience and protect against various threats. Continuous improvements in technology and security are necessary to meet the evolving needs of users and maintain trust in the ATM system.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23300" y="132250"/>
            <a:ext cx="147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0" y="0"/>
            <a:ext cx="85824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/>
              <a:t>Conclusion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ATMs are an essential part of modern banking, offering convenient and secure access to financial services. The design and operation of ATMs require a combination of reliable hardware, robust software, and stringent security measures to ensure a seamless user experience and protect against various threats. Continuous improvements in technology and security are necessary to meet the evolving needs of users and maintain trust in the ATM system.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599325" y="631425"/>
            <a:ext cx="616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Overview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An Automated Teller Machine (ATM) is a computerized telecommunications device that provides access to financial transactions in a public space without the need for a human cashier. ATMs are used for a variety of banking transactions, including cash withdrawals, deposits, account transfers, balance inquiries, and bill payments.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0" y="0"/>
            <a:ext cx="6309600" cy="10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/>
              <a:t>Key Components of an ATM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Hardware Components: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Card Reader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Keypad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 Screen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Cash Dispenser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Deposit Slot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Receipt Printer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Network Connection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Software Components: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Operating System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Application Software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Security Software</a:t>
            </a:r>
            <a:endParaRPr sz="16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300">
                <a:solidFill>
                  <a:schemeClr val="dk1"/>
                </a:solidFill>
              </a:rPr>
              <a:t>rd </a:t>
            </a:r>
            <a:r>
              <a:rPr lang="en" sz="2900">
                <a:solidFill>
                  <a:schemeClr val="dk1"/>
                </a:solidFill>
              </a:rPr>
              <a:t>Reader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Key</a:t>
            </a:r>
            <a:r>
              <a:rPr b="1" lang="en" sz="2900"/>
              <a:t> </a:t>
            </a:r>
            <a:endParaRPr sz="2900"/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ypad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Display Screen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Cash Dispenser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Deposit Slot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Receipt Printer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Network Connection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" sz="2900">
                <a:solidFill>
                  <a:schemeClr val="dk1"/>
                </a:solidFill>
              </a:rPr>
              <a:t>Software Components:</a:t>
            </a:r>
            <a:endParaRPr b="1"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Operating System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Application Software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Security Software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229925" y="481725"/>
            <a:ext cx="80034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Functional Requirements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Authentication: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Validate the user by reading the card information and PIN.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multi-factor authentication for enhanced security.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Transaction Processing: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Cash withdrawals, balance inquiries, deposits, and fund transfers.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Update the bank database in real-time to reflect transactions.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User Interface: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Provide clear instructions and feedback to the user through the display screen.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Offer multiple language options.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Security: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Encrypt data transmission between the ATM and the bank's server.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Secure the hardware to prevent tampering.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fraud detection mechanisms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0" y="0"/>
            <a:ext cx="89058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/>
              <a:t>Functional Requirements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Authentication: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Validate the user by reading the card information and PIN.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multi-factor authentication for enhanced security.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Transaction Processing: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Cash withdrawals, balance inquiries, deposits, and fund transfers.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 the bank database in real-time to reflect transactions.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 Interface: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clear instructions and feedback to the user through the display screen.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Offer multiple language options.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Security: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Encrypt data transmission between the ATM and the bank's server.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Secure the hardware to prevent tampering.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fraud detection mechanisms.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645950" y="1223100"/>
            <a:ext cx="63063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Non-Functional Requirements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Reliability: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Ensure high availability and uptime.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Regular maintenance and monitoring.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Performance: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Fast transaction processing times.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Efficient handling of concurrent transactions.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Usability: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User-friendly interface.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Accessible design for users with disabilities.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Scalability: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Support for an increasing number of transactions and users.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Ability to add new features and services.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Compliance: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Adherence to banking regulations and standards.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Regular audits and security assessments.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26175" y="0"/>
            <a:ext cx="9144000" cy="5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/>
              <a:t>Non-Functional Requirements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Reliability: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Ensure high availability and uptime.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Regular maintenance and monitoring.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Performance: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 transaction processing times.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Efficient handling of concurrent transactions.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Usability: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User-friendly interface.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Accessible design for users with disabilities.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Scalability: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Support for an increasing number of transactions and users.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Ability to add new features and services.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Compliance: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Adherence to banking regulations and standards.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Regular audits and security assessments.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229925" y="383200"/>
            <a:ext cx="83862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Use Case Scenarios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Cash Withdrawal: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inserts the ATM card.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prompts the user to enter their PIN.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selects the withdrawal option and enters the amount.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verifies the user's balance and dispenses cash.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prints a receipt and updates the user's account balance.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Balance Inquiry: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inserts the ATM card and enters the PIN.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selects the balance inquiry option.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retrieves and displays the account balance.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prints a receipt if requested.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Deposit: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inserts the ATM card and enters the PIN.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selects the deposit option.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prompts the user to insert cash or checks.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credits the user's account and prints a receipt.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Fund Transfer: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inserts the ATM card and enters the PIN.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User selects the fund transfer option.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prompts the user to enter the recipient's account number and the transfer amount.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debits the user's account and credits the recipient's account.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prints a receipt.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0" y="279225"/>
            <a:ext cx="8935200" cy="6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/>
              <a:t> Use Case Scenarios</a:t>
            </a:r>
            <a:endParaRPr b="1" sz="16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Cash Withdrawal: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inserts the ATM card.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prompts the user to enter their PIN.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selects the withdrawal option and enters the amount.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verifies the user's balance and dispenses cash.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prints a receipt and updates the user's account balance.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Balance Inquiry: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inserts the ATM card and enters the PIN.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selects the balance inquiry option.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retrieves and displays the account balance.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prints a receipt if requested.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Deposit: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inserts the ATM card and enters the PIN.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selects the deposit option.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prompts the user to insert cash or checks.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credits the user's account and prints a receipt.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Fund Transfer: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inserts the ATM card and enters the PIN.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selects the fund transfer option.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prompts the user to enter the recipient's account number and the transfer amount.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debits the user's account and credits the recipient's account.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prints a receipt.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-54750" y="0"/>
            <a:ext cx="90783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Security Considerations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Physical Security: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Install ATMs in secure locations with surveillance cameras.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tamper-evident seals and alarms.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Security: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Encrypt all data transmissions.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secure PIN entry devices.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Regularly update software to protect against vulnerabilities.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User Security: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Educate users about PIN safety and fraud prevention.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transaction monitoring and alert systems.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0" y="0"/>
            <a:ext cx="87441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/>
              <a:t>Security Considerations</a:t>
            </a:r>
            <a:endParaRPr b="1" sz="19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Physical Security: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Install ATMs in secure locations with surveillance cameras.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 tamper-evident seals and alarms.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Data Security: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Encrypt all data transmissions.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 secure PIN entry devices.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Regularly update software to protect against vulnerabilities.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User Security: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Educate users about PIN safety and fraud prevention.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Implement transaction monitoring and alert systems.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109475" y="76650"/>
            <a:ext cx="81567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Challenges and Solutions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Fraud and Theft: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Challenge: Skimming devices and card cloning.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Solution: Use EMV chip technology and install anti-skimming devices.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Technical Failures: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Challenge: Hardware malfunctions and software bugs.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Solution: Regular maintenance, updates, and redundancy systems.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User Error: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Challenge: Incorrect PIN entries and transaction mistakes.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Solution: Provide clear instructions and user-friendly interfaces.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Network Issues: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Challenge: Connectivity problems and server downtime.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Solution: Use reliable network infrastructure and backup connections.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26075" y="0"/>
            <a:ext cx="91440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/>
              <a:t> Challenges and Solutions</a:t>
            </a:r>
            <a:endParaRPr b="1" sz="21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Fraud and Theft: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Challenge: Skimming devices and card cloning.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Solution: Use EMV chip technology and install anti-skimming devices.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Technical Failures: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Challenge: Hardware malfunctions and software bugs.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Solution: Regular maintenance, updates, and redundancy systems.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User Error: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Challenge: Incorrect PIN entries and transaction mistakes.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Solution: Provide clear instructions and user-friendly interfaces.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Network Issues: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Challenge: Connectivity problems and server downtime.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Solution: Use reliable network infrastructure and backup connections.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131375" y="240875"/>
            <a:ext cx="7784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UML Diagrams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 Diagram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4775"/>
            <a:ext cx="7224851" cy="42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31375" y="102875"/>
            <a:ext cx="901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Case Diagram: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