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bg1"/>
                </a:solidFill>
                <a:latin typeface="Ebrima" panose="02000000000000000000"/>
                <a:cs typeface="Ebrima" panose="02000000000000000000"/>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Ebrima" panose="02000000000000000000"/>
                <a:cs typeface="Ebrima" panose="02000000000000000000"/>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5" name="Holder 5"/>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8/9/2024</a:t>
            </a:fld>
            <a:endParaRPr lang="en-US"/>
          </a:p>
        </p:txBody>
      </p:sp>
      <p:sp>
        <p:nvSpPr>
          <p:cNvPr id="4" name="Holder 4"/>
          <p:cNvSpPr>
            <a:spLocks noGrp="1"/>
          </p:cNvSpPr>
          <p:nvPr>
            <p:ph type="sldNum" sz="quarter" idx="7"/>
          </p:nvPr>
        </p:nvSpPr>
        <p:spPr/>
        <p:txBody>
          <a:bodyPr lIns="0" tIns="0" rIns="0" bIns="0"/>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60400" y="9524"/>
            <a:ext cx="10072370" cy="689864"/>
          </a:xfrm>
          <a:prstGeom prst="rect">
            <a:avLst/>
          </a:prstGeom>
        </p:spPr>
        <p:txBody>
          <a:bodyPr wrap="square" lIns="0" tIns="0" rIns="0" bIns="0">
            <a:spAutoFit/>
          </a:bodyPr>
          <a:lstStyle>
            <a:lvl1pPr>
              <a:defRPr sz="28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353669" y="3169665"/>
            <a:ext cx="8773795" cy="2178685"/>
          </a:xfrm>
          <a:prstGeom prst="rect">
            <a:avLst/>
          </a:prstGeom>
        </p:spPr>
        <p:txBody>
          <a:bodyPr wrap="square" lIns="0" tIns="0" rIns="0" bIns="0">
            <a:spAutoFit/>
          </a:bodyPr>
          <a:lstStyle>
            <a:lvl1pPr>
              <a:defRPr sz="2400" b="0" i="0">
                <a:solidFill>
                  <a:schemeClr val="bg1"/>
                </a:solidFill>
                <a:latin typeface="Ebrima" panose="02000000000000000000"/>
                <a:cs typeface="Ebrima" panose="02000000000000000000"/>
              </a:defRPr>
            </a:lvl1pPr>
          </a:lstStyle>
          <a:p>
            <a:endParaRPr/>
          </a:p>
        </p:txBody>
      </p:sp>
      <p:sp>
        <p:nvSpPr>
          <p:cNvPr id="4" name="Holder 4"/>
          <p:cNvSpPr>
            <a:spLocks noGrp="1"/>
          </p:cNvSpPr>
          <p:nvPr>
            <p:ph type="ftr" sz="quarter" idx="5"/>
          </p:nvPr>
        </p:nvSpPr>
        <p:spPr>
          <a:xfrm>
            <a:off x="6690486" y="6440536"/>
            <a:ext cx="3983354" cy="22352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8/9/2024</a:t>
            </a:fld>
            <a:endParaRPr lang="en-US"/>
          </a:p>
        </p:txBody>
      </p:sp>
      <p:sp>
        <p:nvSpPr>
          <p:cNvPr id="6" name="Holder 6"/>
          <p:cNvSpPr>
            <a:spLocks noGrp="1"/>
          </p:cNvSpPr>
          <p:nvPr>
            <p:ph type="sldNum" sz="quarter" idx="7"/>
          </p:nvPr>
        </p:nvSpPr>
        <p:spPr>
          <a:xfrm>
            <a:off x="11044173" y="6445018"/>
            <a:ext cx="271779" cy="198120"/>
          </a:xfrm>
          <a:prstGeom prst="rect">
            <a:avLst/>
          </a:prstGeom>
        </p:spPr>
        <p:txBody>
          <a:bodyPr wrap="square" lIns="0" tIns="0" rIns="0" bIns="0">
            <a:spAutoFit/>
          </a:bodyPr>
          <a:lstStyle>
            <a:lvl1pPr>
              <a:defRPr sz="1200" b="0" i="0">
                <a:solidFill>
                  <a:schemeClr val="tx1"/>
                </a:solidFill>
                <a:latin typeface="Courier New" panose="02070309020205020404"/>
                <a:cs typeface="Courier New" panose="02070309020205020404"/>
              </a:defRPr>
            </a:lvl1pPr>
          </a:lstStyle>
          <a:p>
            <a:pPr marL="38100">
              <a:lnSpc>
                <a:spcPts val="13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86CC"/>
          </a:solidFill>
        </p:spPr>
        <p:txBody>
          <a:bodyPr wrap="square" lIns="0" tIns="0" rIns="0" bIns="0" rtlCol="0"/>
          <a:lstStyle/>
          <a:p>
            <a:endParaRPr/>
          </a:p>
        </p:txBody>
      </p:sp>
      <p:pic>
        <p:nvPicPr>
          <p:cNvPr id="3" name="object 3"/>
          <p:cNvPicPr/>
          <p:nvPr/>
        </p:nvPicPr>
        <p:blipFill>
          <a:blip r:embed="rId2" cstate="print"/>
          <a:stretch>
            <a:fillRect/>
          </a:stretch>
        </p:blipFill>
        <p:spPr>
          <a:xfrm>
            <a:off x="365759" y="237743"/>
            <a:ext cx="1208430" cy="789431"/>
          </a:xfrm>
          <a:prstGeom prst="rect">
            <a:avLst/>
          </a:prstGeom>
        </p:spPr>
      </p:pic>
      <p:sp>
        <p:nvSpPr>
          <p:cNvPr id="4" name="object 4"/>
          <p:cNvSpPr txBox="1">
            <a:spLocks noGrp="1"/>
          </p:cNvSpPr>
          <p:nvPr>
            <p:ph type="title"/>
          </p:nvPr>
        </p:nvSpPr>
        <p:spPr>
          <a:xfrm>
            <a:off x="353669" y="1702130"/>
            <a:ext cx="10888345" cy="843280"/>
          </a:xfrm>
          <a:prstGeom prst="rect">
            <a:avLst/>
          </a:prstGeom>
        </p:spPr>
        <p:txBody>
          <a:bodyPr vert="horz" wrap="square" lIns="0" tIns="12700" rIns="0" bIns="0" rtlCol="0">
            <a:spAutoFit/>
          </a:bodyPr>
          <a:lstStyle/>
          <a:p>
            <a:pPr marL="12700">
              <a:lnSpc>
                <a:spcPct val="100000"/>
              </a:lnSpc>
              <a:spcBef>
                <a:spcPts val="100"/>
              </a:spcBef>
            </a:pPr>
            <a:r>
              <a:rPr sz="5400" b="0" u="none" dirty="0">
                <a:solidFill>
                  <a:srgbClr val="FFFFFF"/>
                </a:solidFill>
                <a:latin typeface="Arial MT"/>
                <a:cs typeface="Arial MT"/>
              </a:rPr>
              <a:t>WIPRO</a:t>
            </a:r>
            <a:r>
              <a:rPr sz="5400" b="0" u="none" spc="-20" dirty="0">
                <a:solidFill>
                  <a:srgbClr val="FFFFFF"/>
                </a:solidFill>
                <a:latin typeface="Arial MT"/>
                <a:cs typeface="Arial MT"/>
              </a:rPr>
              <a:t> </a:t>
            </a:r>
            <a:r>
              <a:rPr sz="5400" b="0" u="none" dirty="0">
                <a:solidFill>
                  <a:srgbClr val="FFFFFF"/>
                </a:solidFill>
                <a:latin typeface="Arial MT"/>
                <a:cs typeface="Arial MT"/>
              </a:rPr>
              <a:t>NGA</a:t>
            </a:r>
            <a:r>
              <a:rPr sz="5400" b="0" u="none" spc="-310" dirty="0">
                <a:solidFill>
                  <a:srgbClr val="FFFFFF"/>
                </a:solidFill>
                <a:latin typeface="Arial MT"/>
                <a:cs typeface="Arial MT"/>
              </a:rPr>
              <a:t> </a:t>
            </a:r>
            <a:r>
              <a:rPr sz="5400" b="0" u="none" dirty="0">
                <a:solidFill>
                  <a:srgbClr val="FFFFFF"/>
                </a:solidFill>
                <a:latin typeface="Arial MT"/>
                <a:cs typeface="Arial MT"/>
              </a:rPr>
              <a:t>Program –</a:t>
            </a:r>
            <a:r>
              <a:rPr sz="5400" b="0" u="none" spc="-30" dirty="0">
                <a:solidFill>
                  <a:srgbClr val="FFFFFF"/>
                </a:solidFill>
                <a:latin typeface="Arial MT"/>
                <a:cs typeface="Arial MT"/>
              </a:rPr>
              <a:t> </a:t>
            </a:r>
            <a:r>
              <a:rPr sz="5400" b="0" u="none" dirty="0">
                <a:solidFill>
                  <a:srgbClr val="FFFFFF"/>
                </a:solidFill>
                <a:latin typeface="Arial MT"/>
                <a:cs typeface="Arial MT"/>
              </a:rPr>
              <a:t>L</a:t>
            </a:r>
            <a:r>
              <a:rPr lang="en-US" sz="5400" b="0" u="none" dirty="0">
                <a:solidFill>
                  <a:srgbClr val="FFFFFF"/>
                </a:solidFill>
                <a:latin typeface="Arial MT"/>
                <a:cs typeface="Arial MT"/>
              </a:rPr>
              <a:t>SP</a:t>
            </a:r>
            <a:r>
              <a:rPr sz="5400" b="0" u="none" spc="10" dirty="0">
                <a:solidFill>
                  <a:srgbClr val="FFFFFF"/>
                </a:solidFill>
                <a:latin typeface="Arial MT"/>
                <a:cs typeface="Arial MT"/>
              </a:rPr>
              <a:t> </a:t>
            </a:r>
            <a:r>
              <a:rPr sz="5400" b="0" u="none" spc="-10" dirty="0">
                <a:solidFill>
                  <a:srgbClr val="FFFFFF"/>
                </a:solidFill>
                <a:latin typeface="Arial MT"/>
                <a:cs typeface="Arial MT"/>
              </a:rPr>
              <a:t>Batch</a:t>
            </a:r>
            <a:endParaRPr sz="5400">
              <a:latin typeface="Arial MT"/>
              <a:cs typeface="Arial MT"/>
            </a:endParaRPr>
          </a:p>
        </p:txBody>
      </p:sp>
      <p:sp>
        <p:nvSpPr>
          <p:cNvPr id="5" name="object 5"/>
          <p:cNvSpPr txBox="1"/>
          <p:nvPr/>
        </p:nvSpPr>
        <p:spPr>
          <a:xfrm>
            <a:off x="353669" y="6139383"/>
            <a:ext cx="1954530" cy="231140"/>
          </a:xfrm>
          <a:prstGeom prst="rect">
            <a:avLst/>
          </a:prstGeom>
        </p:spPr>
        <p:txBody>
          <a:bodyPr vert="horz" wrap="square" lIns="0" tIns="12065" rIns="0" bIns="0" rtlCol="0">
            <a:spAutoFit/>
          </a:bodyPr>
          <a:lstStyle/>
          <a:p>
            <a:pPr marL="12700">
              <a:lnSpc>
                <a:spcPct val="100000"/>
              </a:lnSpc>
              <a:spcBef>
                <a:spcPts val="95"/>
              </a:spcBef>
            </a:pPr>
            <a:r>
              <a:rPr sz="1350" spc="50" dirty="0">
                <a:solidFill>
                  <a:srgbClr val="FFFFFF"/>
                </a:solidFill>
                <a:latin typeface="Arial MT"/>
                <a:cs typeface="Arial MT"/>
                <a:hlinkClick r:id="rId3"/>
              </a:rPr>
              <a:t>www.</a:t>
            </a:r>
            <a:r>
              <a:rPr sz="1350" spc="-215" dirty="0">
                <a:solidFill>
                  <a:srgbClr val="FFFFFF"/>
                </a:solidFill>
                <a:latin typeface="Arial MT"/>
                <a:cs typeface="Arial MT"/>
                <a:hlinkClick r:id="rId3"/>
              </a:rPr>
              <a:t> </a:t>
            </a:r>
            <a:r>
              <a:rPr sz="1350" spc="114" dirty="0">
                <a:solidFill>
                  <a:srgbClr val="FFFFFF"/>
                </a:solidFill>
                <a:latin typeface="Arial MT"/>
                <a:cs typeface="Arial MT"/>
              </a:rPr>
              <a:t>rpsconsulting.</a:t>
            </a:r>
            <a:r>
              <a:rPr sz="1350" spc="-240" dirty="0">
                <a:solidFill>
                  <a:srgbClr val="FFFFFF"/>
                </a:solidFill>
                <a:latin typeface="Arial MT"/>
                <a:cs typeface="Arial MT"/>
              </a:rPr>
              <a:t> </a:t>
            </a:r>
            <a:r>
              <a:rPr sz="1350" spc="30" dirty="0">
                <a:solidFill>
                  <a:srgbClr val="FFFFFF"/>
                </a:solidFill>
                <a:latin typeface="Arial MT"/>
                <a:cs typeface="Arial MT"/>
              </a:rPr>
              <a:t>in </a:t>
            </a:r>
            <a:endParaRPr sz="1350">
              <a:latin typeface="Arial MT"/>
              <a:cs typeface="Arial MT"/>
            </a:endParaRPr>
          </a:p>
        </p:txBody>
      </p:sp>
      <p:sp>
        <p:nvSpPr>
          <p:cNvPr id="6" name="object 6"/>
          <p:cNvSpPr txBox="1">
            <a:spLocks noGrp="1"/>
          </p:cNvSpPr>
          <p:nvPr>
            <p:ph type="body" idx="1"/>
          </p:nvPr>
        </p:nvSpPr>
        <p:spPr>
          <a:xfrm>
            <a:off x="353669" y="3169665"/>
            <a:ext cx="8773795" cy="2137410"/>
          </a:xfrm>
          <a:prstGeom prst="rect">
            <a:avLst/>
          </a:prstGeom>
        </p:spPr>
        <p:txBody>
          <a:bodyPr vert="horz" wrap="square" lIns="0" tIns="12700" rIns="0" bIns="0" rtlCol="0">
            <a:spAutoFit/>
          </a:bodyPr>
          <a:lstStyle/>
          <a:p>
            <a:pPr marL="12700">
              <a:lnSpc>
                <a:spcPct val="100000"/>
              </a:lnSpc>
              <a:spcBef>
                <a:spcPts val="100"/>
              </a:spcBef>
            </a:pPr>
            <a:r>
              <a:rPr dirty="0"/>
              <a:t>Capstone</a:t>
            </a:r>
            <a:r>
              <a:rPr spc="-65" dirty="0"/>
              <a:t> </a:t>
            </a:r>
            <a:r>
              <a:rPr dirty="0"/>
              <a:t>Project</a:t>
            </a:r>
            <a:r>
              <a:rPr spc="-15" dirty="0"/>
              <a:t> </a:t>
            </a:r>
            <a:r>
              <a:rPr dirty="0"/>
              <a:t>Presentation</a:t>
            </a:r>
            <a:r>
              <a:rPr spc="-40" dirty="0"/>
              <a:t> </a:t>
            </a:r>
            <a:r>
              <a:rPr dirty="0"/>
              <a:t>–</a:t>
            </a:r>
            <a:r>
              <a:rPr spc="-45" dirty="0"/>
              <a:t> </a:t>
            </a:r>
            <a:r>
              <a:rPr lang="en-US" spc="-45" dirty="0"/>
              <a:t>12 August</a:t>
            </a:r>
            <a:r>
              <a:rPr spc="-50" dirty="0"/>
              <a:t> </a:t>
            </a:r>
            <a:r>
              <a:rPr spc="-20" dirty="0"/>
              <a:t>2024</a:t>
            </a:r>
          </a:p>
          <a:p>
            <a:pPr>
              <a:lnSpc>
                <a:spcPct val="100000"/>
              </a:lnSpc>
              <a:spcBef>
                <a:spcPts val="645"/>
              </a:spcBef>
            </a:pPr>
            <a:endParaRPr spc="-20" dirty="0"/>
          </a:p>
          <a:p>
            <a:pPr marL="12700">
              <a:lnSpc>
                <a:spcPts val="2545"/>
              </a:lnSpc>
              <a:spcBef>
                <a:spcPts val="5"/>
              </a:spcBef>
              <a:tabLst>
                <a:tab pos="1106805" algn="l"/>
                <a:tab pos="1835150" algn="l"/>
                <a:tab pos="2637155" algn="l"/>
                <a:tab pos="2921000" algn="l"/>
                <a:tab pos="3785870" algn="l"/>
                <a:tab pos="5234940" algn="l"/>
                <a:tab pos="6289675" algn="l"/>
                <a:tab pos="7256145" algn="l"/>
                <a:tab pos="7797800" algn="l"/>
              </a:tabLst>
            </a:pPr>
            <a:r>
              <a:rPr spc="-10" dirty="0"/>
              <a:t>Project</a:t>
            </a:r>
            <a:r>
              <a:rPr dirty="0"/>
              <a:t>	</a:t>
            </a:r>
            <a:r>
              <a:rPr spc="-20" dirty="0"/>
              <a:t>Title</a:t>
            </a:r>
            <a:r>
              <a:rPr dirty="0"/>
              <a:t>	</a:t>
            </a:r>
            <a:r>
              <a:rPr spc="-20" dirty="0"/>
              <a:t>Here</a:t>
            </a:r>
            <a:r>
              <a:rPr dirty="0"/>
              <a:t>	</a:t>
            </a:r>
            <a:r>
              <a:rPr spc="-50" dirty="0"/>
              <a:t>-</a:t>
            </a:r>
            <a:r>
              <a:rPr dirty="0"/>
              <a:t>	</a:t>
            </a:r>
            <a:r>
              <a:rPr lang="en-US" dirty="0"/>
              <a:t>Online Movie Ticket Booking (Using Client Server Application)</a:t>
            </a:r>
            <a:endParaRPr spc="-10" dirty="0"/>
          </a:p>
          <a:p>
            <a:pPr marL="12700">
              <a:lnSpc>
                <a:spcPct val="100000"/>
              </a:lnSpc>
              <a:spcBef>
                <a:spcPts val="2190"/>
              </a:spcBef>
            </a:pPr>
            <a:r>
              <a:rPr dirty="0"/>
              <a:t>Presented</a:t>
            </a:r>
            <a:r>
              <a:rPr spc="-15" dirty="0"/>
              <a:t> </a:t>
            </a:r>
            <a:r>
              <a:rPr dirty="0"/>
              <a:t>by</a:t>
            </a:r>
            <a:r>
              <a:rPr spc="-25" dirty="0"/>
              <a:t> </a:t>
            </a:r>
            <a:r>
              <a:rPr dirty="0"/>
              <a:t>–</a:t>
            </a:r>
            <a:r>
              <a:rPr lang="en-US" dirty="0"/>
              <a:t> Manimala Kancharla</a:t>
            </a:r>
            <a:endParaRPr lang="en-US"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25" y="64135"/>
            <a:ext cx="12132310" cy="6793865"/>
          </a:xfrm>
          <a:prstGeom prst="rect">
            <a:avLst/>
          </a:prstGeom>
        </p:spPr>
        <p:txBody>
          <a:bodyPr vert="horz" wrap="square" lIns="0" tIns="13335" rIns="0" bIns="0" rtlCol="0">
            <a:noAutofit/>
          </a:bodyPr>
          <a:lstStyle/>
          <a:p>
            <a:pPr marL="12700" indent="0">
              <a:lnSpc>
                <a:spcPct val="100000"/>
              </a:lnSpc>
              <a:spcBef>
                <a:spcPts val="105"/>
              </a:spcBef>
              <a:buFont typeface="Wingdings" panose="05000000000000000000" charset="0"/>
              <a:buNone/>
            </a:pPr>
            <a:r>
              <a:rPr spc="-10" dirty="0"/>
              <a:t>Challenges Addressed</a:t>
            </a:r>
            <a:br>
              <a:rPr spc="-10" dirty="0"/>
            </a:br>
            <a:r>
              <a:rPr b="0" u="none" spc="-10" dirty="0"/>
              <a:t>Handling Multiple Clients: The current design is single-threaded; future versions can use threading to manage multiple clients.</a:t>
            </a:r>
            <a:br>
              <a:rPr b="0" u="none" spc="-10" dirty="0"/>
            </a:br>
            <a:r>
              <a:rPr b="0" u="none" spc="-10" dirty="0"/>
              <a:t>Network Issues: Address network latency, dropped connections, and ensure data integrity with retries and checksums.</a:t>
            </a:r>
            <a:br>
              <a:rPr b="0" u="none" spc="-10" dirty="0"/>
            </a:br>
            <a:r>
              <a:rPr b="0" u="none" spc="-10" dirty="0"/>
              <a:t>Input Validation: Ensure robust validation of client inputs to prevent errors or potential security vulnerabilities.</a:t>
            </a:r>
            <a:br>
              <a:rPr b="0" u="none" spc="-10" dirty="0"/>
            </a:br>
            <a:endParaRPr b="0" u="none" spc="-10" dirty="0"/>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Timer</a:t>
            </a:r>
            <a:r>
              <a:rPr spc="-155" dirty="0"/>
              <a:t> </a:t>
            </a:r>
            <a:r>
              <a:rPr spc="-10" dirty="0"/>
              <a:t>Functions:-</a:t>
            </a:r>
          </a:p>
        </p:txBody>
      </p:sp>
      <p:sp>
        <p:nvSpPr>
          <p:cNvPr id="3" name="object 3"/>
          <p:cNvSpPr txBox="1"/>
          <p:nvPr/>
        </p:nvSpPr>
        <p:spPr>
          <a:xfrm>
            <a:off x="109855" y="676910"/>
            <a:ext cx="11353165" cy="3258820"/>
          </a:xfrm>
          <a:prstGeom prst="rect">
            <a:avLst/>
          </a:prstGeom>
        </p:spPr>
        <p:txBody>
          <a:bodyPr vert="horz" wrap="square" lIns="0" tIns="13335" rIns="0" bIns="0" rtlCol="0">
            <a:noAutofit/>
          </a:bodyPr>
          <a:lstStyle/>
          <a:p>
            <a:pPr marL="12700" indent="0">
              <a:lnSpc>
                <a:spcPct val="100000"/>
              </a:lnSpc>
              <a:spcBef>
                <a:spcPts val="105"/>
              </a:spcBef>
              <a:buNone/>
              <a:tabLst>
                <a:tab pos="361950" algn="l"/>
              </a:tabLst>
            </a:pPr>
            <a:r>
              <a:rPr sz="2800">
                <a:latin typeface="Times New Roman" panose="02020603050405020304"/>
                <a:cs typeface="Times New Roman" panose="02020603050405020304"/>
              </a:rPr>
              <a:t>1. Limiting the Time for Client Response: If a client doesn't respond within a specific time, the server could automatically close the connection.</a:t>
            </a:r>
          </a:p>
          <a:p>
            <a:pPr marL="12700" indent="0">
              <a:lnSpc>
                <a:spcPct val="100000"/>
              </a:lnSpc>
              <a:spcBef>
                <a:spcPts val="105"/>
              </a:spcBef>
              <a:buNone/>
              <a:tabLst>
                <a:tab pos="361950" algn="l"/>
              </a:tabLst>
            </a:pPr>
            <a:r>
              <a:rPr sz="2800">
                <a:latin typeface="Times New Roman" panose="02020603050405020304"/>
                <a:cs typeface="Times New Roman" panose="02020603050405020304"/>
              </a:rPr>
              <a:t>2. Delaying Responses: To simulate processing time on the server or to create a delay before sending a response.</a:t>
            </a:r>
          </a:p>
          <a:p>
            <a:pPr marL="12700" indent="0">
              <a:lnSpc>
                <a:spcPct val="100000"/>
              </a:lnSpc>
              <a:spcBef>
                <a:spcPts val="105"/>
              </a:spcBef>
              <a:buNone/>
              <a:tabLst>
                <a:tab pos="361950" algn="l"/>
              </a:tabLst>
            </a:pPr>
            <a:r>
              <a:rPr sz="2800">
                <a:latin typeface="Times New Roman" panose="02020603050405020304"/>
                <a:cs typeface="Times New Roman" panose="02020603050405020304"/>
              </a:rPr>
              <a:t>3. Measuring Execution Time: Measure how long it takes to process a client's request.</a:t>
            </a:r>
          </a:p>
          <a:p>
            <a:pPr marL="12700" indent="0">
              <a:lnSpc>
                <a:spcPct val="100000"/>
              </a:lnSpc>
              <a:spcBef>
                <a:spcPts val="105"/>
              </a:spcBef>
              <a:buNone/>
              <a:tabLst>
                <a:tab pos="361950" algn="l"/>
              </a:tabLst>
            </a:pPr>
            <a:endParaRPr sz="2800">
              <a:latin typeface="Times New Roman" panose="02020603050405020304"/>
              <a:cs typeface="Times New Roman" panose="02020603050405020304"/>
            </a:endParaRPr>
          </a:p>
          <a:p>
            <a:pPr marL="12700" indent="0">
              <a:lnSpc>
                <a:spcPct val="100000"/>
              </a:lnSpc>
              <a:spcBef>
                <a:spcPts val="105"/>
              </a:spcBef>
              <a:buNone/>
              <a:tabLst>
                <a:tab pos="361950" algn="l"/>
              </a:tabLst>
            </a:pPr>
            <a:r>
              <a:rPr sz="2800" b="1" u="sng">
                <a:latin typeface="Times New Roman" panose="02020603050405020304"/>
                <a:cs typeface="Times New Roman" panose="02020603050405020304"/>
              </a:rPr>
              <a:t>1. Limiting Client Response Time on the Server</a:t>
            </a:r>
            <a:endParaRPr sz="2800">
              <a:latin typeface="Times New Roman" panose="02020603050405020304"/>
              <a:cs typeface="Times New Roman" panose="02020603050405020304"/>
            </a:endParaRPr>
          </a:p>
          <a:p>
            <a:pPr marL="12700" indent="0">
              <a:lnSpc>
                <a:spcPct val="100000"/>
              </a:lnSpc>
              <a:spcBef>
                <a:spcPts val="105"/>
              </a:spcBef>
              <a:buNone/>
              <a:tabLst>
                <a:tab pos="361950" algn="l"/>
              </a:tabLst>
            </a:pPr>
            <a:r>
              <a:rPr sz="2800">
                <a:latin typeface="Times New Roman" panose="02020603050405020304"/>
                <a:cs typeface="Times New Roman" panose="02020603050405020304"/>
              </a:rPr>
              <a:t>You can use setitimer() in combination with signal() to limit the time the server waits for a client's response. If the client does not respond within the set time, the server can close the connection.</a:t>
            </a: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855" y="152400"/>
            <a:ext cx="11205845" cy="3050540"/>
          </a:xfrm>
          <a:prstGeom prst="rect">
            <a:avLst/>
          </a:prstGeom>
        </p:spPr>
        <p:txBody>
          <a:bodyPr vert="horz" wrap="square" lIns="0" tIns="11430" rIns="0" bIns="0" rtlCol="0">
            <a:noAutofit/>
          </a:bodyPr>
          <a:lstStyle/>
          <a:p>
            <a:pPr marL="12700">
              <a:lnSpc>
                <a:spcPct val="100000"/>
              </a:lnSpc>
              <a:spcBef>
                <a:spcPts val="90"/>
              </a:spcBef>
            </a:pPr>
            <a:r>
              <a:rPr sz="3200"/>
              <a:t>2. </a:t>
            </a:r>
            <a:r>
              <a:t>Measuring Execution Time</a:t>
            </a:r>
            <a:br/>
            <a:r>
              <a:rPr b="0"/>
              <a:t>T</a:t>
            </a:r>
            <a:r>
              <a:rPr b="0" u="none"/>
              <a:t>o measure how long certain parts of the server code take to execute (e.g., processing a client’s request), you can use clock() from time.h.</a:t>
            </a:r>
            <a:br>
              <a:rPr b="0" u="none"/>
            </a:br>
            <a:r>
              <a:rPr b="0" u="none"/>
              <a:t>3.</a:t>
            </a:r>
            <a:r>
              <a:t> Implementing a Delay</a:t>
            </a:r>
            <a:br/>
            <a:r>
              <a:rPr b="0" u="none"/>
              <a:t>You might want to delay the server's response to simulate processing time or to give a more realistic interaction.</a:t>
            </a:r>
            <a:br>
              <a:rPr b="0" u="none"/>
            </a:br>
            <a:r>
              <a:rPr b="0" u="none"/>
              <a:t>4. </a:t>
            </a:r>
            <a:r>
              <a:t>Handling Long-Running Tasks with Timers</a:t>
            </a:r>
            <a:br/>
            <a:r>
              <a:rPr b="0" u="none"/>
              <a:t>For more complex scenarios, such as scheduling a task after a certain period, you could use setitimer() to periodically check or perform certain actions in your server.</a:t>
            </a:r>
            <a:br>
              <a:rPr b="0" u="none"/>
            </a:br>
            <a:endParaRPr b="0" u="none"/>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400" y="9524"/>
            <a:ext cx="10072370" cy="430530"/>
          </a:xfrm>
        </p:spPr>
        <p:txBody>
          <a:bodyPr/>
          <a:lstStyle/>
          <a:p>
            <a:r>
              <a:rPr lang="en-US"/>
              <a:t>Conclusion</a:t>
            </a:r>
          </a:p>
        </p:txBody>
      </p:sp>
      <p:pic>
        <p:nvPicPr>
          <p:cNvPr id="7" name="object 4"/>
          <p:cNvPicPr/>
          <p:nvPr>
            <p:custDataLst>
              <p:tags r:id="rId1"/>
            </p:custDataLst>
          </p:nvPr>
        </p:nvPicPr>
        <p:blipFill>
          <a:blip r:embed="rId4" cstate="print"/>
          <a:stretch>
            <a:fillRect/>
          </a:stretch>
        </p:blipFill>
        <p:spPr>
          <a:xfrm>
            <a:off x="151638" y="6172325"/>
            <a:ext cx="646176" cy="423672"/>
          </a:xfrm>
          <a:prstGeom prst="rect">
            <a:avLst/>
          </a:prstGeom>
        </p:spPr>
      </p:pic>
      <p:sp>
        <p:nvSpPr>
          <p:cNvPr id="9" name="object 5"/>
          <p:cNvSpPr txBox="1">
            <a:spLocks noGrp="1"/>
          </p:cNvSpPr>
          <p:nvPr>
            <p:ph type="ftr" sz="quarter" idx="5"/>
            <p:custDataLst>
              <p:tags r:id="rId2"/>
            </p:custDataLst>
          </p:nvPr>
        </p:nvSpPr>
        <p:spPr>
          <a:xfrm>
            <a:off x="6690486" y="6440536"/>
            <a:ext cx="3983354" cy="210185"/>
          </a:xfrm>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10" name="Text Box 9"/>
          <p:cNvSpPr txBox="1"/>
          <p:nvPr/>
        </p:nvSpPr>
        <p:spPr>
          <a:xfrm>
            <a:off x="0" y="381000"/>
            <a:ext cx="11516360" cy="4543425"/>
          </a:xfrm>
          <a:prstGeom prst="rect">
            <a:avLst/>
          </a:prstGeom>
          <a:noFill/>
        </p:spPr>
        <p:txBody>
          <a:bodyPr wrap="square" rtlCol="0" anchor="t">
            <a:noAutofit/>
          </a:bodyPr>
          <a:lstStyle/>
          <a:p>
            <a:r>
              <a:rPr lang="en-US" sz="2400"/>
              <a:t>This project serves as an introductory exploration into network programming and the basics of client-server architecture using TCP sockets in C. By completing this project, we gain an understanding of how to establish and manage network connections, transmit data between a server and clients, and process client requests in a structured manner. The project can be further expanded to include more complex features such as concurrency, data persistence, and enhanced security, making it a solid foundation for more advanced networking projects.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4"/>
          <p:cNvPicPr/>
          <p:nvPr>
            <p:custDataLst>
              <p:tags r:id="rId1"/>
            </p:custDataLst>
          </p:nvPr>
        </p:nvPicPr>
        <p:blipFill>
          <a:blip r:embed="rId4" cstate="print"/>
          <a:stretch>
            <a:fillRect/>
          </a:stretch>
        </p:blipFill>
        <p:spPr>
          <a:xfrm>
            <a:off x="151638" y="6172325"/>
            <a:ext cx="646176" cy="423672"/>
          </a:xfrm>
          <a:prstGeom prst="rect">
            <a:avLst/>
          </a:prstGeom>
        </p:spPr>
      </p:pic>
      <p:sp>
        <p:nvSpPr>
          <p:cNvPr id="12" name="Text Box 11"/>
          <p:cNvSpPr txBox="1"/>
          <p:nvPr>
            <p:custDataLst>
              <p:tags r:id="rId2"/>
            </p:custDataLst>
          </p:nvPr>
        </p:nvSpPr>
        <p:spPr>
          <a:xfrm>
            <a:off x="7134860" y="6063615"/>
            <a:ext cx="4530090" cy="921385"/>
          </a:xfrm>
          <a:prstGeom prst="rect">
            <a:avLst/>
          </a:prstGeom>
          <a:noFill/>
        </p:spPr>
        <p:txBody>
          <a:bodyPr wrap="square" rtlCol="0">
            <a:noAutofit/>
          </a:bodyPr>
          <a:lstStyle/>
          <a:p>
            <a:r>
              <a:rPr lang="en-US"/>
              <a:t>2024- Rps Consulting all rights reserved</a:t>
            </a:r>
          </a:p>
        </p:txBody>
      </p:sp>
      <p:sp>
        <p:nvSpPr>
          <p:cNvPr id="13" name="Text Box 12"/>
          <p:cNvSpPr txBox="1"/>
          <p:nvPr/>
        </p:nvSpPr>
        <p:spPr>
          <a:xfrm>
            <a:off x="3886200" y="2667000"/>
            <a:ext cx="5765800" cy="1864995"/>
          </a:xfrm>
          <a:prstGeom prst="rect">
            <a:avLst/>
          </a:prstGeom>
          <a:noFill/>
        </p:spPr>
        <p:txBody>
          <a:bodyPr wrap="square" rtlCol="0">
            <a:noAutofit/>
          </a:bodyPr>
          <a:lstStyle/>
          <a:p>
            <a:r>
              <a:rPr lang="en-US" sz="32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728" y="6397750"/>
            <a:ext cx="646176" cy="423672"/>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2</a:t>
            </a:fld>
            <a:endParaRPr spc="-25" dirty="0"/>
          </a:p>
        </p:txBody>
      </p:sp>
      <p:sp>
        <p:nvSpPr>
          <p:cNvPr id="17" name="Text Box 16"/>
          <p:cNvSpPr txBox="1"/>
          <p:nvPr/>
        </p:nvSpPr>
        <p:spPr>
          <a:xfrm>
            <a:off x="-67693" y="-18860"/>
            <a:ext cx="4064000" cy="460375"/>
          </a:xfrm>
          <a:prstGeom prst="rect">
            <a:avLst/>
          </a:prstGeom>
          <a:noFill/>
        </p:spPr>
        <p:txBody>
          <a:bodyPr wrap="square" rtlCol="0">
            <a:spAutoFit/>
          </a:bodyPr>
          <a:lstStyle/>
          <a:p>
            <a:r>
              <a:rPr lang="en-US" sz="2400" b="1" u="sng"/>
              <a:t>Process Flow:</a:t>
            </a:r>
          </a:p>
        </p:txBody>
      </p:sp>
      <p:sp>
        <p:nvSpPr>
          <p:cNvPr id="3" name="AutoShape 2" descr="data:image/png;base64,iVBORw0KGgoAAAANSUhEUgAAEhQAABGcCAYAAABIWWHIAAAAAXNSR0IArs4c6QAAMBR0RVh0bXhmaWxlACUzQ214R3JhcGhNb2RlbCUyMGR4JTNEJTIyODgwJTIyJTIwZHklM0QlMjIxNTM0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MiUyMiUyMHZhbHVlJTNEJTIyQ2xpZW50JTIyJTIwc3R5bGUlM0QlMjJzaGFwZSUzRHVtbExpZmVsaW5lJTNCcGVyaW1ldGVyJTNEbGlmZWxpbmVQZXJpbWV0ZXIlM0J3aGl0ZVNwYWNlJTNEd3JhcCUzQmNvbnRhaW5lciUzRDE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c2l6ZSUzRDY1JTNCJTIyJTIwcGFyZW50JTNEJTIyMSUyMiUyMHZlcnRleCUzRCUyMjElMjIlM0UlM0NteEdlb21ldHJ5JTIweSUzRCUyMi0xMCUyMiUyMHdpZHRoJTNEJTIyMTUwJTIyJTIwaGVpZ2h0JTNEJTIyMTA5NiUyMiUyMGFzJTNEJTIyZ2VvbWV0cnklMjIlMkYlM0UlM0MlMkZteENlbGwlM0UlM0NteENlbGwlMjBpZCUzRCUyMjMlMjIlMjB2YWx1ZSUzRCUyMkJyb3dzZXIlMjIlMjBzdHlsZSUzRCUyMnNoYXBlJTNEdW1sTGlmZWxpbmUlM0JwZXJpbWV0ZXIlM0RsaWZlbGluZVBlcmltZXRlciUzQndoaXRlU3BhY2UlM0R3cmFwJTNCY29udGFpbmVyJTNEMSUzQmRyb3BUYXJnZXQlM0QwJTNCY29sbGFwc2libGUlM0QwJTNCcmVjdXJzaXZlUmVzaXplJTNEMCUzQm91dGxpbmVDb25uZWN0JTNEMC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JzaXplJTNENjUlM0IlMjIlMjBwYXJlbnQlM0QlMjIxJTIyJTIwdmVydGV4JTNEJTIyMSUyMiUzRSUzQ214R2VvbWV0cnklMjB4JTNEJTIyMjc4JTIyJTIwd2lkdGglM0QlMjIxNTAlMjIlMjBoZWlnaHQlM0QlMjIxMDk2JTIyJTIwYXMlM0QlMjJnZW9tZXRyeSUyMiUyRiUzRSUzQyUyRm14Q2VsbCUzRSUzQ214Q2VsbCUyMGlkJTNEJTIyNCUyMiUyMHZhbHVlJTNEJTIyU2VydmVyJTIyJTIwc3R5bGUlM0QlMjJzaGFwZSUzRHVtbExpZmVsaW5lJTNCcGVyaW1ldGVyJTNEbGlmZWxpbmVQZXJpbWV0ZXIlM0J3aGl0ZVNwYWNlJTNEd3JhcCUzQmNvbnRhaW5lciUzRDE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c2l6ZSUzRDY1JTNCJTIyJTIwcGFyZW50JTNEJTIyMSUyMiUyMHZlcnRleCUzRCUyMjElMjIlM0UlM0NteEdlb21ldHJ5JTIweCUzRCUyMjU0NyUyMiUyMHdpZHRoJTNEJTIyMTUwJTIyJTIwaGVpZ2h0JTNEJTIyMTA5NiUyMiUyMGFzJTNEJTIyZ2VvbWV0cnklMjIlMkYlM0UlM0MlMkZteENlbGwlM0UlM0NteENlbGwlMjBpZCUzRCUyMjUlMjIlMjB2YWx1ZSUzRCUyMkRhdGFiYXNlJTIyJTIwc3R5bGUlM0QlMjJzaGFwZSUzRHVtbExpZmVsaW5lJTNCcGVyaW1ldGVyJTNEbGlmZWxpbmVQZXJpbWV0ZXIlM0J3aGl0ZVNwYWNlJTNEd3JhcCUzQmNvbnRhaW5lciUzRDE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c2l6ZSUzRDY1JTNCJTIyJTIwcGFyZW50JTNEJTIyMSUyMiUyMHZlcnRleCUzRCUyMjElMjIlM0UlM0NteEdlb21ldHJ5JTIweCUzRCUyMjc4NiUyMiUyMHdpZHRoJTNEJTIyMTM0JTIyJTIwaGVpZ2h0JTNEJTIyMTA5MCUyMiUyMGFzJTNEJTIyZ2VvbWV0cnklMjIlMkYlM0UlM0MlMkZteENlbGwlM0UlM0NteENlbGwlMjBpZCUzRCUyMjYlMjIlMjB2YWx1ZSUzRCUyMlBheW1lbnQlMjBHYXRld2F5JTIyJTIwc3R5bGUlM0QlMjJzaGFwZSUzRHVtbExpZmVsaW5lJTNCcGVyaW1ldGVyJTNEbGlmZWxpbmVQZXJpbWV0ZXIlM0J3aGl0ZVNwYWNlJTNEd3JhcCUzQmNvbnRhaW5lciUzRDE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c2l6ZSUzRDY1JTNCJTIyJTIwcGFyZW50JTNEJTIyMSUyMiUyMHZlcnRleCUzRCUyMjElMjIlM0UlM0NteEdlb21ldHJ5JTIweCUzRCUyMjk4NiUyMiUyMHdpZHRoJTNEJTIyMTUwJTIyJTIwaGVpZ2h0JTNEJTIyMTA5NiUyMiUyMGFzJTNEJTIyZ2VvbWV0cnklMjIlMkYlM0UlM0MlMkZteENlbGwlM0UlM0NteENlbGwlMjBpZCUzRCUyMjclMjIlMjB2YWx1ZSUzRCUyMlJlcXVlc3QlMjBtb3ZpZSUyMHRpY2tldCUyMGJvb2tpbmclMjIlMjBzdHlsZSUzRCUyMnZlcnRpY2FsQWxpZ24lM0Rib3R0b20lM0JlZGdlU3R5bGUlM0RlbGJvd0VkZ2VTdHlsZSUzQmVsYm93JTNEdmVydGljYWwlM0JjdXJ2ZWQlM0QwJTNCcm91bmRlZCUzRDAlM0JlbmRBcnJvdyUzRGJsb2NrJTNCJTIyJTIwcGFyZW50JTNEJTIyMSUyMiUyMHNvdXJjZSUzRCUyMjIlMjIlMjB0YXJnZXQlM0QlMjI0JTIyJTIwZWRnZSUzRCUyMjElMjIlM0UlM0NteEdlb21ldHJ5JTIwcmVsYXRpdmUlM0QlMjIxJTIyJTIwYXMlM0QlMjJnZW9tZXRyeSUyMiUzRSUzQ0FycmF5JTIwYXMlM0QlMjJwb2ludHMlMjIlM0UlM0NteFBvaW50JTIweCUzRCUyMjM1NyUyMiUyMHklM0QlMjIxMDclMjIlMkYlM0UlM0MlMkZBcnJheSUzRSUzQyUyRm14R2VvbWV0cnklM0UlM0MlMkZteENlbGwlM0UlM0NteENlbGwlMjBpZCUzRCUyMjglMjIlMjB2YWx1ZSUzRCUyMkNoZWNrJTIwbW92aWUlMjBhdmFpbGFiaWxpdHklMjIlMjBzdHlsZSUzRCUyMnZlcnRpY2FsQWxpZ24lM0Rib3R0b20lM0JlZGdlU3R5bGUlM0RlbGJvd0VkZ2VTdHlsZSUzQmVsYm93JTNEdmVydGljYWwlM0JjdXJ2ZWQlM0QwJTNCcm91bmRlZCUzRDAlM0JlbmRBcnJvdyUzRGJsb2NrJTNCJTIyJTIwcGFyZW50JTNEJTIyMSUyMiUyMHNvdXJjZSUzRCUyMjQlMjIlMjB0YXJnZXQlM0QlMjI1JTIyJTIwZWRnZSUzRCUyMjElMjIlM0UlM0NteEdlb21ldHJ5JTIwcmVsYXRpdmUlM0QlMjIxJTIyJTIwYXMlM0QlMjJnZW9tZXRyeSUyMiUzRSUzQ0FycmF5JTIwYXMlM0QlMjJwb2ludHMlMjIlM0UlM0NteFBvaW50JTIweCUzRCUyMjc1MCUyMiUyMHklM0QlMjIxNTklMjIlMkYlM0UlM0MlMkZBcnJheSUzRSUzQyUyRm14R2VvbWV0cnklM0UlM0MlMkZteENlbGwlM0UlM0NteENlbGwlMjBpZCUzRCUyMjklMjIlMjB2YWx1ZSUzRCUyMk1vdmllJTIwYXZhaWxhYmxlJTIyJTIwc3R5bGUlM0QlMjJ2ZXJ0aWNhbEFsaWduJTNEYm90dG9tJTNCZWRnZVN0eWxlJTNEZWxib3dFZGdlU3R5bGUlM0JlbGJvdyUzRHZlcnRpY2FsJTNCY3VydmVkJTNEMCUzQnJvdW5kZWQlM0QwJTNCZGFzaGVkJTNEMSUzQmRhc2hQYXR0ZXJuJTNEMiUyMDMlM0JlbmRBcnJvdyUzRGJsb2NrJTNCJTIyJTIwcGFyZW50JTNEJTIyMSUyMiUyMHNvdXJjZSUzRCUyMjUlMjIlMjB0YXJnZXQlM0QlMjI0JTIyJTIwZWRnZSUzRCUyMjElMjIlM0UlM0NteEdlb21ldHJ5JTIwcmVsYXRpdmUlM0QlMjIxJTIyJTIwYXMlM0QlMjJnZW9tZXRyeSUyMiUzRSUzQ0FycmF5JTIwYXMlM0QlMjJwb2ludHMlMjIlM0UlM0NteFBvaW50JTIweCUzRCUyMjc1MyUyMiUyMHklM0QlMjIyMTElMjIlMkYlM0UlM0MlMkZBcnJheSUzRSUzQyUyRm14R2VvbWV0cnklM0UlM0MlMkZteENlbGwlM0UlM0NteENlbGwlMjBpZCUzRCUyMjEwJTIyJTIwdmFsdWUlM0QlMjJTZW5kJTIwbW92aWUlMjBvcHRpb25zJTIyJTIwc3R5bGUlM0QlMjJ2ZXJ0aWNhbEFsaWduJTNEYm90dG9tJTNCZWRnZVN0eWxlJTNEZWxib3dFZGdlU3R5bGUlM0JlbGJvdyUzRHZlcnRpY2FsJTNCY3VydmVkJTNEMCUzQnJvdW5kZWQlM0QwJTNCZGFzaGVkJTNEMSUzQmRhc2hQYXR0ZXJuJTNEMiUyMDMlM0JlbmRBcnJvdyUzRGJsb2NrJTNCJTIyJTIwcGFyZW50JTNEJTIyMSUyMiUyMHNvdXJjZSUzRCUyMjQlMjIlMjB0YXJnZXQlM0QlMjIyJTIyJTIwZWRnZSUzRCUyMjElMjIlM0UlM0NteEdlb21ldHJ5JTIwcmVsYXRpdmUlM0QlMjIxJTIyJTIwYXMlM0QlMjJnZW9tZXRyeSUyMiUzRSUzQ0FycmF5JTIwYXMlM0QlMjJwb2ludHMlMjIlM0UlM0NteFBvaW50JTIweCUzRCUyMjM2MCUyMiUyMHklM0QlMjIyNjMlMjIlMkYlM0UlM0MlMkZBcnJheSUzRSUzQyUyRm14R2VvbWV0cnklM0UlM0MlMkZteENlbGwlM0UlM0NteENlbGwlMjBpZCUzRCUyMjExJTIyJTIwdmFsdWUlM0QlMjJTZWxlY3QlMjBtb3ZpZSUyMGFuZCUyMHNob3d0aW1lJTIyJTIwc3R5bGUlM0QlMjJ2ZXJ0aWNhbEFsaWduJTNEYm90dG9tJTNCZWRnZVN0eWxlJTNEZWxib3dFZGdlU3R5bGUlM0JlbGJvdyUzRHZlcnRpY2FsJTNCY3VydmVkJTNEMCUzQnJvdW5kZWQlM0QwJTNCZW5kQXJyb3clM0RibG9jayUzQiUyMiUyMHBhcmVudCUzRCUyMjElMjIlMjBzb3VyY2UlM0QlMjIyJTIyJTIwdGFyZ2V0JTNEJTIyNCUyMiUyMGVkZ2UlM0QlMjIxJTIyJTNFJTNDbXhHZW9tZXRyeSUyMHJlbGF0aXZlJTNEJTIyMSUyMiUyMGFzJTNEJTIyZ2VvbWV0cnklMjIlM0UlM0NBcnJheSUyMGFzJTNEJTIycG9pbnRzJTIyJTNFJTNDbXhQb2ludCUyMHglM0QlMjIzNTclMjIlMjB5JTNEJTIyMzE1JTIyJTJGJTNFJTNDJTJGQXJyYXklM0UlM0MlMkZteEdlb21ldHJ5JTNFJTNDJTJGbXhDZWxsJTNFJTNDbXhDZWxsJTIwaWQlM0QlMjIxMiUyMiUyMHZhbHVlJTNEJTIyUmVzZXJ2ZSUyMHRpY2tldCUyMiUyMHN0eWxlJTNEJTIydmVydGljYWxBbGlnbiUzRGJvdHRvbSUzQmVkZ2VTdHlsZSUzRGVsYm93RWRnZVN0eWxlJTNCZWxib3clM0R2ZXJ0aWNhbCUzQmN1cnZlZCUzRDAlM0Jyb3VuZGVkJTNEMCUzQmVuZEFycm93JTNEYmxvY2slM0IlMjIlMjBwYXJlbnQlM0QlMjIxJTIyJTIwc291cmNlJTNEJTIyNCUyMiUyMHRhcmdldCUzRCUyMjUlMjIlMjBlZGdlJTNEJTIyMSUyMiUzRSUzQ214R2VvbWV0cnklMjByZWxhdGl2ZSUzRCUyMjElMjIlMjBhcyUzRCUyMmdlb21ldHJ5JTIyJTNFJTNDQXJyYXklMjBhcyUzRCUyMnBvaW50cyUyMiUzRSUzQ214UG9pbnQlMjB4JTNEJTIyNzUwJTIyJTIweSUzRCUyMjM2NyUyMiUyRiUzRSUzQyUyRkFycmF5JTNFJTNDJTJGbXhHZW9tZXRyeSUzRSUzQyUyRm14Q2VsbCUzRSUzQ214Q2VsbCUyMGlkJTNEJTIyMTMlMjIlMjB2YWx1ZSUzRCUyMlRpY2tldCUyMHJlc2VydmVkJTIyJTIwc3R5bGUlM0QlMjJ2ZXJ0aWNhbEFsaWduJTNEYm90dG9tJTNCZWRnZVN0eWxlJTNEZWxib3dFZGdlU3R5bGUlM0JlbGJvdyUzRHZlcnRpY2FsJTNCY3VydmVkJTNEMCUzQnJvdW5kZWQlM0QwJTNCZGFzaGVkJTNEMSUzQmRhc2hQYXR0ZXJuJTNEMiUyMDMlM0JlbmRBcnJvdyUzRGJsb2NrJTNCJTIyJTIwcGFyZW50JTNEJTIyMSUyMiUyMHNvdXJjZSUzRCUyMjUlMjIlMjB0YXJnZXQlM0QlMjI0JTIyJTIwZWRnZSUzRCUyMjElMjIlM0UlM0NteEdlb21ldHJ5JTIwcmVsYXRpdmUlM0QlMjIxJTIyJTIwYXMlM0QlMjJnZW9tZXRyeSUyMiUzRSUzQ0FycmF5JTIwYXMlM0QlMjJwb2ludHMlMjIlM0UlM0NteFBvaW50JTIweCUzRCUyMjc1MyUyMiUyMHklM0QlMjI0MTklMjIlMkYlM0UlM0MlMkZBcnJheSUzRSUzQyUyRm14R2VvbWV0cnklM0UlM0MlMkZteENlbGwlM0UlM0NteENlbGwlMjBpZCUzRCUyMjE0JTIyJTIwdmFsdWUlM0QlMjJDb25maXJtYXRpb24lMjBlbWFpbCUyMiUyMHN0eWxlJTNEJTIydmVydGljYWxBbGlnbiUzRGJvdHRvbSUzQmVkZ2VTdHlsZSUzRGVsYm93RWRnZVN0eWxlJTNCZWxib3clM0R2ZXJ0aWNhbCUzQmN1cnZlZCUzRDAlM0Jyb3VuZGVkJTNEMCUzQmRhc2hlZCUzRDElM0JkYXNoUGF0dGVybiUzRDIlMjAzJTNCZW5kQXJyb3clM0RibG9jayUzQiUyMiUyMHBhcmVudCUzRCUyMjElMjIlMjBzb3VyY2UlM0QlMjI0JTIyJTIwdGFyZ2V0JTNEJTIyMiUyMiUyMGVkZ2UlM0QlMjIxJTIyJTNFJTNDbXhHZW9tZXRyeSUyMHJlbGF0aXZlJTNEJTIyMSUyMiUyMGFzJTNEJTIyZ2VvbWV0cnklMjIlM0UlM0NBcnJheSUyMGFzJTNEJTIycG9pbnRzJTIyJTNFJTNDbXhQb2ludCUyMHglM0QlMjIzNjAlMjIlMjB5JTNEJTIyNDcxJTIyJTJGJTNFJTNDJTJGQXJyYXklM0UlM0MlMkZteEdlb21ldHJ5JTNFJTNDJTJGbXhDZWxsJTNFJTNDbXhDZWxsJTIwaWQlM0QlMjIxNSUyMiUyMHZhbHVlJTNEJTIyRGlzcGxheSUyMGJvb2tpbmclMjBzdW1tYXJ5JTIyJTIwc3R5bGUlM0QlMjJ2ZXJ0aWNhbEFsaWduJTNEYm90dG9tJTNCZWRnZVN0eWxlJTNEZWxib3dFZGdlU3R5bGUlM0JlbGJvdyUzRHZlcnRpY2FsJTNCY3VydmVkJTNEMCUzQnJvdW5kZWQlM0QwJTNCZW5kQXJyb3clM0RibG9jayUzQiUyMiUyMHBhcmVudCUzRCUyMjElMjIlMjBzb3VyY2UlM0QlMjIyJTIyJTIwdGFyZ2V0JTNEJTIyMyUyMiUyMGVkZ2UlM0QlMjIxJTIyJTNFJTNDbXhHZW9tZXRyeSUyMHJlbGF0aXZlJTNEJTIyMSUyMiUyMGFzJTNEJTIyZ2VvbWV0cnklMjIlM0UlM0NBcnJheSUyMGFzJTNEJTIycG9pbnRzJTIyJTNFJTNDbXhQb2ludCUyMHglM0QlMjIyMjMlMjIlMjB5JTNEJTIyNTIzJTIyJTJGJTNFJTNDJTJGQXJyYXklM0UlM0MlMkZteEdlb21ldHJ5JTNFJTNDJTJGbXhDZWxsJTNFJTNDbXhDZWxsJTIwaWQlM0QlMjIxNiUyMiUyMHZhbHVlJTNEJTIyUHJvY2VlZCUyMHRvJTIwcGF5bWVudCUyMiUyMHN0eWxlJTNEJTIydmVydGljYWxBbGlnbiUzRGJvdHRvbSUzQmVkZ2VTdHlsZSUzRGVsYm93RWRnZVN0eWxlJTNCZWxib3clM0R2ZXJ0aWNhbCUzQmN1cnZlZCUzRDAlM0Jyb3VuZGVkJTNEMCUzQmVuZEFycm93JTNEYmxvY2slM0IlMjIlMjBwYXJlbnQlM0QlMjIxJTIyJTIwc291cmNlJTNEJTIyMyUyMiUyMHRhcmdldCUzRCUyMjQlMjIlMjBlZGdlJTNEJTIyMSUyMiUzRSUzQ214R2VvbWV0cnklMjByZWxhdGl2ZSUzRCUyMjElMjIlMjBhcyUzRCUyMmdlb21ldHJ5JTIyJTNFJTNDQXJyYXklMjBhcyUzRCUyMnBvaW50cyUyMiUzRSUzQ214UG9pbnQlMjB4JTNEJTIyNDk2JTIyJTIweSUzRCUyMjU3NSUyMiUyRiUzRSUzQyUyRkFycmF5JTNFJTNDJTJGbXhHZW9tZXRyeSUzRSUzQyUyRm14Q2VsbCUzRSUzQ214Q2VsbCUyMGlkJTNEJTIyMTclMjIlMjB2YWx1ZSUzRCUyMlBheW1lbnQlMjBvcHRpb25zJTIyJTIwc3R5bGUlM0QlMjJ2ZXJ0aWNhbEFsaWduJTNEYm90dG9tJTNCZWRnZVN0eWxlJTNEZWxib3dFZGdlU3R5bGUlM0JlbGJvdyUzRHZlcnRpY2FsJTNCY3VydmVkJTNEMCUzQnJvdW5kZWQlM0QwJTNCZGFzaGVkJTNEMSUzQmRhc2hQYXR0ZXJuJTNEMiUyMDMlM0JlbmRBcnJvdyUzRGJsb2NrJTNCJTIyJTIwcGFyZW50JTNEJTIyMSUyMiUyMHNvdXJjZSUzRCUyMjQlMjIlMjB0YXJnZXQlM0QlMjIzJTIyJTIwZWRnZSUzRCUyMjElMjIlM0UlM0NteEdlb21ldHJ5JTIwcmVsYXRpdmUlM0QlMjIxJTIyJTIwYXMlM0QlMjJnZW9tZXRyeSUyMiUzRSUzQ0FycmF5JTIwYXMlM0QlMjJwb2ludHMlMjIlM0UlM0NteFBvaW50JTIweCUzRCUyMjQ5OSUyMiUyMHklM0QlMjI2MjclMjIlMkYlM0UlM0MlMkZBcnJheSUzRSUzQyUyRm14R2VvbWV0cnklM0UlM0MlMkZteENlbGwlM0UlM0NteENlbGwlMjBpZCUzRCUyMjE4JTIyJTIwdmFsdWUlM0QlMjJFbnRlciUyMHBheW1lbnQlMjBkZXRhaWxzJTIyJTIwc3R5bGUlM0QlMjJ2ZXJ0aWNhbEFsaWduJTNEYm90dG9tJTNCZWRnZVN0eWxlJTNEZWxib3dFZGdlU3R5bGUlM0JlbGJvdyUzRHZlcnRpY2FsJTNCY3VydmVkJTNEMCUzQnJvdW5kZWQlM0QwJTNCZW5kQXJyb3clM0RibG9jayUzQiUyMiUyMHBhcmVudCUzRCUyMjElMjIlMjBzb3VyY2UlM0QlMjIzJTIyJTIwdGFyZ2V0JTNEJTIyNCUyMiUyMGVkZ2UlM0QlMjIxJTIyJTNFJTNDbXhHZW9tZXRyeSUyMHJlbGF0aXZlJTNEJTIyMSUyMiUyMGFzJTNEJTIyZ2VvbWV0cnklMjIlM0UlM0NBcnJheSUyMGFzJTNEJTIycG9pbnRzJTIyJTNFJTNDbXhQb2ludCUyMHglM0QlMjI0OTYlMjIlMjB5JTNEJTIyNjc5JTIyJTJGJTNFJTNDJTJGQXJyYXklM0UlM0MlMkZteEdlb21ldHJ5JTNFJTNDJTJGbXhDZWxsJTNFJTNDbXhDZWxsJTIwaWQlM0QlMjIxOSUyMiUyMHZhbHVlJTNEJTIyUHJvY2VzcyUyMHBheW1lbnQlMjIlMjBzdHlsZSUzRCUyMnZlcnRpY2FsQWxpZ24lM0Rib3R0b20lM0JlZGdlU3R5bGUlM0RlbGJvd0VkZ2VTdHlsZSUzQmVsYm93JTNEdmVydGljYWwlM0JjdXJ2ZWQlM0QwJTNCcm91bmRlZCUzRDAlM0JlbmRBcnJvdyUzRGJsb2NrJTNCJTIyJTIwcGFyZW50JTNEJTIyMSUyMiUyMHNvdXJjZSUzRCUyMjQlMjIlMjB0YXJnZXQlM0QlMjI2JTIyJTIwZWRnZSUzRCUyMjElMjIlM0UlM0NteEdlb21ldHJ5JTIwcmVsYXRpdmUlM0QlMjIxJTIyJTIwYXMlM0QlMjJnZW9tZXRyeSUyMiUzRSUzQ0FycmF5JTIwYXMlM0QlMjJwb2ludHMlMjIlM0UlM0NteFBvaW50JTIweCUzRCUyMjg1MCUyMiUyMHklM0QlMjI3MzElMjIlMkYlM0UlM0MlMkZBcnJheSUzRSUzQyUyRm14R2VvbWV0cnklM0UlM0MlMkZteENlbGwlM0UlM0NteENlbGwlMjBpZCUzRCUyMjIwJTIyJTIwdmFsdWUlM0QlMjJQYXltZW50JTIwc3VjY2VzcyUyMiUyMHN0eWxlJTNEJTIydmVydGljYWxBbGlnbiUzRGJvdHRvbSUzQmVkZ2VTdHlsZSUzRGVsYm93RWRnZVN0eWxlJTNCZWxib3clM0R2ZXJ0aWNhbCUzQmN1cnZlZCUzRDAlM0Jyb3VuZGVkJTNEMCUzQmRhc2hlZCUzRDElM0JkYXNoUGF0dGVybiUzRDIlMjAzJTNCZW5kQXJyb3clM0RibG9jayUzQiUyMiUyMHBhcmVudCUzRCUyMjElMjIlMjBzb3VyY2UlM0QlMjI2JTIyJTIwdGFyZ2V0JTNEJTIyNCUyMiUyMGVkZ2UlM0QlMjIxJTIyJTNFJTNDbXhHZW9tZXRyeSUyMHJlbGF0aXZlJTNEJTIyMSUyMiUyMGFzJTNEJTIyZ2VvbWV0cnklMjIlM0UlM0NBcnJheSUyMGFzJTNEJTIycG9pbnRzJTIyJTNFJTNDbXhQb2ludCUyMHglM0QlMjI4NTMlMjIlMjB5JTNEJTIyNzgzJTIyJTJGJTNFJTNDJTJGQXJyYXklM0UlM0MlMkZteEdlb21ldHJ5JTNFJTNDJTJGbXhDZWxsJTNFJTNDbXhDZWxsJTIwaWQlM0QlMjIyMSUyMiUyMHZhbHVlJTNEJTIyVXBkYXRlJTIwdGlja2V0JTIwc3RhdHVzJTIyJTIwc3R5bGUlM0QlMjJ2ZXJ0aWNhbEFsaWduJTNEYm90dG9tJTNCZWRnZVN0eWxlJTNEZWxib3dFZGdlU3R5bGUlM0JlbGJvdyUzRHZlcnRpY2FsJTNCY3VydmVkJTNEMCUzQnJvdW5kZWQlM0QwJTNCZW5kQXJyb3clM0RibG9jayUzQiUyMiUyMHBhcmVudCUzRCUyMjElMjIlMjBzb3VyY2UlM0QlMjI0JTIyJTIwdGFyZ2V0JTNEJTIyNSUyMiUyMGVkZ2UlM0QlMjIxJTIyJTNFJTNDbXhHZW9tZXRyeSUyMHJlbGF0aXZlJTNEJTIyMSUyMiUyMGFzJTNEJTIyZ2VvbWV0cnklMjIlM0UlM0NBcnJheSUyMGFzJTNEJTIycG9pbnRzJTIyJTNFJTNDbXhQb2ludCUyMHglM0QlMjI3NTAlMjIlMjB5JTNEJTIyODM1JTIyJTJGJTNFJTNDJTJGQXJyYXklM0UlM0MlMkZteEdlb21ldHJ5JTNFJTNDJTJGbXhDZWxsJTNFJTNDbXhDZWxsJTIwaWQlM0QlMjIyMiUyMiUyMHZhbHVlJTNEJTIyVGlja2V0JTIwc3RhdHVzJTIwdXBkYXRlZCUyMiUyMHN0eWxlJTNEJTIydmVydGljYWxBbGlnbiUzRGJvdHRvbSUzQmVkZ2VTdHlsZSUzRGVsYm93RWRnZVN0eWxlJTNCZWxib3clM0R2ZXJ0aWNhbCUzQmN1cnZlZCUzRDAlM0Jyb3VuZGVkJTNEMCUzQmRhc2hlZCUzRDElM0JkYXNoUGF0dGVybiUzRDIlMjAzJTNCZW5kQXJyb3clM0RibG9jayUzQiUyMiUyMHBhcmVudCUzRCUyMjElMjIlMjBzb3VyY2UlM0QlMjI1JTIyJTIwdGFyZ2V0JTNEJTIyNCUyMiUyMGVkZ2UlM0QlMjIxJTIyJTNFJTNDbXhHZW9tZXRyeSUyMHJlbGF0aXZlJTNEJTIyMSUyMiUyMGFzJTNEJTIyZ2VvbWV0cnklMjIlM0UlM0NBcnJheSUyMGFzJTNEJTIycG9pbnRzJTIyJTNFJTNDbXhQb2ludCUyMHglM0QlMjI3NTMlMjIlMjB5JTNEJTIyODg3JTIyJTJGJTNFJTNDJTJGQXJyYXklM0UlM0MlMkZteEdlb21ldHJ5JTNFJTNDJTJGbXhDZWxsJTNFJTNDbXhDZWxsJTIwaWQlM0QlMjIyMyUyMiUyMHZhbHVlJTNEJTIyQm9va2luZyUyMHN1Y2Nlc3NmdWwlMjBtZXNzYWdlJTIyJTIwc3R5bGUlM0QlMjJ2ZXJ0aWNhbEFsaWduJTNEYm90dG9tJTNCZWRnZVN0eWxlJTNEZWxib3dFZGdlU3R5bGUlM0JlbGJvdyUzRHZlcnRpY2FsJTNCY3VydmVkJTNEMCUzQnJvdW5kZWQlM0QwJTNCZGFzaGVkJTNEMSUzQmRhc2hQYXR0ZXJuJTNEMiUyMDMlM0JlbmRBcnJvdyUzRGJsb2NrJTNCJTIyJTIwcGFyZW50JTNEJTIyMSUyMiUyMHNvdXJjZSUzRCUyMjQlMjIlMjB0YXJnZXQlM0QlMjIzJTIyJTIwZWRnZSUzRCUyMjElMjIlM0UlM0NteEdlb21ldHJ5JTIwcmVsYXRpdmUlM0QlMjIxJTIyJTIwYXMlM0QlMjJnZW9tZXRyeSUyMiUzRSUzQ0FycmF5JTIwYXMlM0QlMjJwb2ludHMlMjIlM0UlM0NteFBvaW50JTIweCUzRCUyMjQ5OSUyMiUyMHklM0QlMjI5MzklMjIlMkYlM0UlM0MlMkZBcnJheSUzRSUzQyUyRm14R2VvbWV0cnklM0UlM0MlMkZteENlbGwlM0UlM0NteENlbGwlMjBpZCUzRCUyMjI0JTIyJTIwdmFsdWUlM0QlMjJEaXNwbGF5JTIwYm9va2luZyUyMGNvbmZpcm1hdGlvbiUyMiUyMHN0eWxlJTNEJTIydmVydGljYWxBbGlnbiUzRGJvdHRvbSUzQmVkZ2VTdHlsZSUzRGVsYm93RWRnZVN0eWxlJTNCZWxib3clM0R2ZXJ0aWNhbCUzQmN1cnZlZCUzRDAlM0Jyb3VuZGVkJTNEMCUzQmVuZEFycm93JTNEYmxvY2slM0IlMjIlMjBwYXJlbnQlM0QlMjIxJTIyJTIwc291cmNlJTNEJTIyMyUyMiUyMHRhcmdldCUzRCUyMjIlMjIlMjBlZGdlJTNEJTIyMSUyMiUzRSUzQ214R2VvbWV0cnklMjByZWxhdGl2ZSUzRCUyMjElMjIlMjBhcyUzRCUyMmdlb21ldHJ5JTIyJTNFJTNDQXJyYXklMjBhcyUzRCUyMnBvaW50cyUyMiUzRSUzQ214UG9pbnQlMjB4JTNEJTIyMjI2JTIyJTIweSUzRCUyMjk5MSUyMiUyRiUzRSUzQyUyRkFycmF5JTNFJTNDJTJGbXhHZW9tZXRyeSUzRSUzQyUyRm14Q2VsbCUzRSUzQyUyRnJvb3QlM0UlM0MlMkZteEdyYXBoTW9kZWwlM0Wb2FcwAAAgAElEQVR4Xuzcf6ifZfk48Lu0TROTaYEaMSFlitEsKctFaoVKo49pysr5I3PpMMtmZirOajn7ASLaEiaWP+aPzdS1DExNSrFQSUoJTIJwYZqFio0xNHNfzjHP17PtvD1v9zz3ua/7fu2fL3w87/u5rtd1w/e5roeuNyX/CBAgQIAAAQIECBAgQIAAAQIECBAgQIAAAQIECBAgQIAAAQIECBAgQIAAAQIECBAgQIAAAQIECBAgQIAAAQIECBAgQIAAAQIECBAgQIAAgfACbwqfgQQIECBAgAABAgQIECBAgAABAgQIECBAgAABAgQIECBAgAABAgQIECBAgAABAgQIECBAgAABAgQIECBAgAABAgQIECBAgAABAgQIECBAgACBZKGQS0CAAAECBAgQIECAAAECBAgQIECAAAECBAgQIECAAAECBAgQIECAAAECBAgQIECAAAECBAgQIECAAAECBAgQIECAAAECBAgQIECAAAECBCoQsFCogiJKgQABAgQIECBAgAABAgQIECBAgAABAgQIECBAgAABAgQIECBAgAABAgQIECBAgAABAgQIECBAgAABAgQIECBAgAABAgQIECBAgAABAgQIWCjkDhAgQIAAAQIECBAgQIAAAQIECBAgQIAAAQIECBAgQIAAAQIECBAgQIAAAQIECBAgQIAAAQIECBAgQIAAAQIECBAgQIAAAQIECBAgQIAAgQoELBSqoIhSIECAAAECBAgQIECAAAECBAgQIECAAAECBAgQIECAAAECBAgQIECAAAECBAgQIECAAAECBAgQIECAAAECBAgQIECAAAECBAgQIECAAAECFgq5AwQIECBAgAABAgQIECBAgAABAgQIECBAgAABAgQIECBAgAABAgQIECBAgAABAgQIECBAgAABAgQIECBAgAABAgQIECBAgAABAgQIECBAoAIBC4UqKKIUCBAgQIAAAQIECBAgQIAAAQIECBAgQIAAAQIECBAgQIAAAQIECBAgQIAAAQIECBAgQIAAAQIECBAgQIAAAQIECBAgQIAAAQIECBAgQICAhULuAAECBAgQIECAAAECBAgQIECAAAECBAgQIECAAAECBAgQIECAAAECBAgQIECAAAECBAgQIECAAAECBAgQIECAAAECBAgQIECAAAECBAgQqEDAQqEKiigFAgQIECBAgAABAgQIECBAgAABAgQIECBAgAABAgQIECBAgAABAgQIECBAgAABAgQIECBAgAABAgQIECBAgAABAgQIECBAgAABAgQIECBgoZA7QIAAAQIECBAgQIAAAQIECBAgQIAAAQIECBAgQIAAAQIECBAgQIAAAQIECBAgQIAAAQIECBAgQIAAAQIECBAgQIAAAQIECBAgQIAAAQIEKhCwUKiCIkqBAAECBAgQIECAAAECBAgQIECAAAECBAgQIECAAAECBAgQIECAAAECBAgQIECAAAECBAgQIECAAAECBAgQIECAAAECBAgQIECAAAECBAhYKOQOECBAgAABAgQIECBAgAABAgQIECBAgAABAgQIECBAgAABAgQIECBAgAABAgQIECBAgAABAgQIECBAgAABAgQIECBAgAABAgQIECBAgACBCgQsFKqgiFIgQIAAAQIECBAgQIAAAQIECBAgQIAAAQIECBAgQIAAAQIECBAgQIAAAQIECBAgQIAAAQIECBAgQIAAAQIECBAgQIAAAQIECBAgQIAAAQIWCrkDBAgQIECAAAECBAgQIECAAAECBAgQIECAAAECBAgQIECAAAECBAgQIECAAAECBAgQIECAAAECBAgQIECAAAECBAgQIECAAAECBAgQIECgAgELhSooohQIECBAgAABAgQIECBAgAABAgQIECBAgAABAgQIECBAgAABAgQIECBAgAABAgQIECBAgAABAgQIECBAgAABAgQIECBAgAABAgQIECBAgICFQu4AAQIECBAgQIAAAQIECBAgQIAAAQIECBAgQIAAAQIECBAgQIAAAQIECBAgQIAAAQIECBAgQIAAAQIECBAgQIAAAQIECBAgQIAAAQIECBCoQMBCoQqKKAUCBAgQIECAAAECBAgQIECAAAECBAgQIECAAAECBAgQIECAAAECBAgQIECAAAECBAgQIECAAAECBAgQIECAAAECBAgQIECAAAECBAgQIGChkDtAgAABAgQIECBAgAABAgQIECBAgAABAgQIECBAgAABAgQIECBAgAABAgQIECBAgAABAgQIECBAgAABAgQIECBAgAABAgQIECBAgAABAgQqELBQqIIiSoEAAQIECBAgQIAAAQIECBAgQIAAAQIECBAgQIAAAQIECBAgQIAAAQIECBAgQIAAAQIECBAgQIAAAQIECBAgQIAAAQIECBAgQIAAAQIECFgo5A4QIECAAAECBAgQIECAAAECBAgQIECAAAECBAgQIECAAAECBAgQIECAAAECBAgQIECAAAECBAgQIECAAAECBAgQIECAAAECBAgQIECAAIEKBCwUqqCIUiBAgAABAgQIECBAgAABAgQIECBAgAABAgQIECBAgAABAgQIECBAgAABAgQIECBAgAABAgQIECBAgAABAgQIECBAgAABAgQIECBAgAABAhYKuQMECBAgQIAAAQIECBAgQIAAAQIECBAgQIAAAQIECBAgQIAAAQIECBAgQIAAAQIECBAgQIAAAQIECBAgQIAAAQIECBAgQIAAAQIECBAgQKACAQuFKiiiFAgQIECAAAECBAgQIECAAAECBAgQIECAAAECBAgQIECAAAECBAgQIECAAAECBAgQIECAAAECBAgQIECAAAECBAgQIECAAAECBAgQIECAgIVC7gABAgQIECBAgAABAgQIECBAgAABAgQIECBAgAABAgQIECBAgAABAgQIECBAgAABAgQIECBAgAABAgQIECBAgAABAgQIECBAgAABAgQIEKhAwEKhCoooBQIECBAgQIAAAQIECBAgQIAAAQIECBAgQIAAAQIECBAgQIAAAQIECBAgQIAAAQIECBAgQIAAAQIECBAgQIAAAQIECBAgQIAAAQIECBAgYKGQO0CAAAECBAgQIECAAAECBAgQIECAAAECBAgQIECAAAECBAgQIECAAAECBAgQIECAAAECBAgQIECAAAECBAgQIECAAAECBAgQIECAAAECBCoQsFCogiJKgQABAgQIECBAgAABAgQIECBAgAABAgQIECBAgAABAgQIECBAgAABAgQIECBAgAABAgQIECBAgAABAgQIECBAgAABAgQIECBAgAABAgQIWCjkDhAgQIAAAQIECBAgQIAAAQIECBAgQIAAAQIECBAgQIAAAQIECBAgQIAAAQIECBAgQIAAAQIECBAgQIAAAQIECBAgQIAAAQIECBAgQIAAgQoELBSqoIhSIECAAAECBAgQIECAAAECBAgQIECAAAECBAgQIECAAAECBAgQIECAAAECBAgQIECAAAECBAgQIECAAAECBAgQIECAAAECBAgQIECAAAECFgq5AwQIECBAgAABAgQIECBAgAABAgQIECBAgAABAgQIECBAgAABAgQIECBAgAABAgQIECBAgAABAgQIECBAgAABAgQIECBAgAABAgQIECBAoAIBC4UqKKIUCBAgQIAAAQIECBAgQIAAAQIECBAgQIAAAQIECBAgQIAAAQIECBAgQIAAAQIECBAgQIAAAQIECBAgQIAAAQIECBAgQIAAAQIECBAgQICAhULuAAECBAgQIECAAAECBAgQIECAAAECBAgQIECAAAECBAgQIECAAAECBAgQIECAAAECBAgQIECAAAECBAgQIECAAAECBAgQIECAAAECBAgQqEDAQqEKiigFAgQIECBAgAABAgQIECBAgAABAgQIECBAgAABAgQIECBAgAABAgQIECBAgAABAgQIECBAgAABAgQIECBAgAABAgQIECBAgAABAgQIECBgoZA7QIAAAQIECBAgQIAAAQIECBAgQIAAAQIECBAgQIAAAQIECBAgQIAAAQIECBAgQIAAAQIECBAgQIAAAQIECBAgQIAAAQIECBAgQIAAAQIEKhCwUKiCIkqBAAECBAgQIECAAAECBAgQIECAAAECBAgQIECAAAECBAgQIECAAAECBAgQIECAAAECBAgQIECAAAECBAgQIECAAAECBAgQIECAAAECBAhYKOQOECBAgAABAgQIECBAgAABAgQIECBAgAABAgQIECBAgAABAgQIECBAgAABAgQIECBAgAABAgQIECBAgAABAgQIECBAgAABAgQIECBAgACBCgQsFKqgiFIgQIAAAQIECBAgQIAAAQIECBAgQIAAAQIECBAgQIAAAQIECBAgQIAAAQIECBAgQIAAAQIECBAgQIAAAQIECBAgQIAAAQIECBAgQIAAAQIWCrkDBAgQIECAAAECBAgQIECAAAECBAgQIECAAAECBAgQIECAAAECBAgQIECAAAECBAgQIECAAAECBAgQIECAAAECBAgQIECAAAECBAgQIECgAgELhSooohQIECBAgAABAgQIECBAgAABAgQIECBAgAABAgQIECBAgAABAgQIECBAgAABAgQIECBAgAABAgQIECBAgAABAgQIECBAgAABAgQIECBAgECEhUIblYkAAQIECBAgQKBXgQjvhL0COJwAAQIECBAgQIAAAQIECBAgQIAAAQIECBAgQIAAAQIECBAgQIAAAQIECBAgQIAAAQIECBAgQIAAAQIECBAgQIAAAQI1CET4H49bKFTDTZMDAQIECBAgULJAhHfCkv3ERoAAAQIECBAgQIAAAQIECBAgQIAAAQIECBAgQIAAAQIECBAgQIAAAQIECBAgQIAAAQIECBAgQIAAAQIECBAgQIAAgSIEIvyPxy0UKuKqCIIAAQIECBCoWCDCO2HF/FIjQIAAAQIECBAgQIAAAQIECBAgQIAAAQIECBAgQIAAAQIECBAgQIAAAQIECBAgQIAAAQIECBAgQIAAAQIECBAgQIBANwIR/sfjFgp1U2unECBAgAABAgQmEojwTqh6BAgQIECAAAECBAgQIECAAAECBAgQIECAAAECBAgQIECAAAECBAgQIECAAAECBAgQIECAAAECBAgQIECAAAECBAgQIPA6AhH+x+PjFgpt3Gi/kFtNgAABAgQIENgagTe9abNXwAjvhFuTst8SIECAAAECBAgQIECAAAECBAgQIECAAAECBAgQIECAAAECBAgQIECAAAECBAgQIECAAAECBAgQIECAAAECBAgQIECgCYEI/+NxC4WauIqSJECAAAECBHIJWCiUS9pzCBAgQIAAAQIECBAgQIAAAQIECBAgQIAAAQIECBAgQIAAAQIECBAgQIAAAQIECBAgQIAAAQIECBAgQIAAAQIECBAgkFfAQqG83p5GgAABAgQIEJhyAQuFprwEAiBAgAABAgQIECBAgAABAgQIECBAgAABAgQIECBAgAABAgQIECBAgAABAgQIECBAgAABAgQIECBAgAABAgQIECBAgEAvAhYK9cLqUAIECBAgQIBAuQIWCpVbG5ERIECAAAECBAgQIECAAAECBAgQIECAAAECBAgQIECAAAECBAgQIECAAAECBAgQIECAAAECBAgQIECAAAECBAgQIEBgawQsFNoaPb8lQIAAAQIECAQUsFAoYNGETIAAAQIECBAgQIAAAQIECBAgQIAAAQIECBAgQIAAAQIECBAgQIAAAQIECBAgQIAAAQIECBAgQIAAAQIECBAgQIAAgUkIWCg0CSR/QoAAAQIECBCoScBCoZqqKRcCBAgQIECAAAECBAgQIECAAAECBAgQIECAAAECBAgQIECAAAECBAgQIECAAAECBAgQIECAAAECBAgQIECAAAECBAj8fwELhdwGAgQIECBAgEBjAhYKNVZw6RIgQIAAAQIECBAgQIAAAQIECBAgQIAAAQIECBAgQIAAAQIECBAgQIAAAQIECBAgQIAAAQIECBAgQIAAAQIECBAg0IyAhULNlFqiBAgQIECAAIFXBCwUchM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AAAQIECBAgQIAAAQIECBAgQIAAAQIECBAgQIAAAQIECBAgQIAAAQIECBAgQIAAAQIECBAgQIAAAQIECBAgUKeAhUJ11lVWBAgQIECAAIEJBSwUcjkIECBAgAABAgQIECBAgAABAgQIECBAgAABAgQIECBAgAABAgQIECBAgAABAgQIECBAgAABAgQIECBAgAABAgQIECBQp4CFQnXWVVYECBAgQIAAgQkFLBRyOQgQIECAAAECBAgQIECAAAECBAgQIECAAAECBAgQIECAAAECBAgQIECAAAECBAgQIECAAAECBAgQIECAAAECBAgQIFCngIVCddZVVgQIECBAgACBCQUsFHI5CBAgQIBAkwIbm8xa0gQIECBAgACBfAIRvrnl0/AkAgQIECDQjYB5RjeOTiFAgAABAgQITCRgnuFuECBAYGoE9LtT4+6pBAgQIECgJQH9XkvVliuBwQL6DzeEAAECBAgQINCvQNH9V9HB/a8u415YN270/trvfXU6AQIECBAgULuAhUK1V1h+BAgQIEBgiwIGKi4GAQIECBAgQKBfgQjf3PoVcDoBAgQIEOhewDyje1MnEiBAgAABAgReK2Ce4T4QIEBgagT0u1Pj7qkECBAgQKAlAf1eS9WWK4HBAvoPN4QAAQIECBAg0K9A0f1X0cH9ry4WCvV7QZ1OgAABAgQINCZgoVBjBZcuAQIECBB4RcAHQTeBAAECBAgQINCvQIRvbv0KOJ0AAQIECHQvYJ7RvakTCRAgQIAAAQKvFTDPcB8IECAwNQL63alx91QCBAgQINCSgH6vpWrLlcBgAf2HG0KAAAECBAgQ6Feg6P6r6OD+VxcLhfq9oE4nQIAAAQIEGhOwUKixgkuXAAECBAi8IuCDoJtAgAABAgQIEOhXIMI3t34FnE6AAAECBLoXMM/o3tSJBAgQIECAAIHXCphnuA8ECBCYGgH97tS4eyoBAgQIEGhJQL/XUrXlSmCwgP7DDSFAgAABAgQI9CtQdP9VdHD/q4uFQv1eUKcTIECAAAECjQlYKNRYwaVLgAABAgReETBfcRMIECBAgAABAh0KmK90iOkoAgQIECAwsYB5httBgAABAgQIEOhQwDyjQ0xHESBAYOsE9Ltb5+fXBAgQIECAwCYC+j1XggCBAQL6D9eDAAECBAgQINChQLT+y0KhDovvKAIECBAgQIBABIFoL6wRTMVIgAABAgQCCPggGKBIQiRAgAABAgTiCJivxKmVSAkQIEAgtIB5RujyCZ4AAQIECBAoTcA8o7SKiIcAgYYF9LsNF1/qBAgQIECgDwH9Xh+qziRQjYD+o5pSSoQAAQIECBAoQSBa/2WhUAm3RgwECBAgQIAAgYwC0V5YM9J4FAECBAgQqFnAB8Gaqys3AgQIECBAILuA+Up2cg8kQIAAgTYFzDParLusCRAgQIAAgZ4EzDN6gnUsAQIEhhfQ7w5v5hcECBAgQIDAAAH9nutBgMAAAf2H60GAAAECBAgQ6FAgWv9loVCHxXcUAQIECBAgQCCCQLQX1gimYiRAgAABAgEEfBAMUCQhEiBAgAABAnEEzFfi1EqkBAgQIBBawDwjdPkET4AAAQIECJQmYJ5RWkXEQ4BAwwL63YaLL3UCBAgQINCHgH6vD1VnEqhGQP9RTSklQoAAAQIECJQgEK3/slCohFsjBgIECBAgQIBARoFoL6wZaTyKAAECBAjULOCDYM3VlRsBAgQIECCQXcB8JTu5BxIgQIBAmwLmGW3WXdYECBAgQIBATwLmGT3BOpYAAQLDC+h3hzfzCwIECBAgQK4S4JQAACAASURBVGCAgH7P9SBAYICA/sP1IECAAAECBAh0KBCt/7JQqMPiO4oAAQIECBAgEEEg2gtrBFMxEiBAgACBAAI+CAYokhAJECBAgACBOALmK3FqJVICBAgQCC1gnhG6fIInQIAAAQIEShMwzyitIuIhQKBhAf1uw8WXOgECBAgQ6ENAv9eHqjMJVCOg/6imlBIhQIAAAQIEShCI1n9ZKFTCrREDAQIECBAgQCCjQLQX1ow0HkWAAAECBGoW8EGw5urKjQABAgQIEMguYL6SndwDCRAgQKBNAfOMNusuawIECBAgQKAnAfOMnmAdS4AAgeEF9LvDm/kFAQIECBAgMEBAv+d6ECAwQED/4XoQIECAAAECBDoUiNZ/WSjUYfEdRYAAAQIECBCIIBDthTWCqRgJECBAgEAAAR8EAxRJiAQIECBAgEAcAfOVOLUSKQECBAiEFjDPCF0+wRMgQIAAAQKlCZhnlFYR8RAg0LCAfrfh4kudAAECBAj0IaDf60PVmQSqEdB/VFNKiRAgQIAAAQIlCETrvywUKuHWiIEAAQIECBAgkFEg2gtrRhqPIkCAAAECNQv4IFhzdeVGgAABAgQIZBcwX8lO7oEECBAg0KaAeUabdZc1AQIECBAg0JOAeUZPsI4lQIDA8AL63eHN/IIAAQIECBAYIKDfcz0IEBggoP9wPQgQIECAAAECHQpE678sFOqw+I4iQIAAAQIECEQQiPbCGsFUjAQIECBAIICAD4IBiiREAgQIECBAII6A+UqcWomUAAECBEILmGeELp/gCRAgQIAAgdIEzDNKq4h4CBBoWEC/23DxpU6AAAECBPoQ0O/1oepMAtUI6D+qKaVECBAgQIAAgRIEovVfFgqVcGvEQIAAAQIECBDIKBDthTUjjUcRIECAAIGaBXwQrLm6ciNAgAABAgSyC5ivZCf3QAIECBBoU8A8o826y5oAAQIECBDoScA8oydYxxIgQGB4Af3u8GZ+QYAAAQIECAwQ0O+5HgQIDBDQf7geBAgQIECAAIEOBaL1XxYKdVh8RxEgQIAAAQIEIghEe2GNYCpGAgQIECAQQMAHwQBFEiIBAgQIECAQR8B8JU6tREqAAAECoQXMM0KXT/AECBAgQIBAaQLmGaVVRDwECDQsoN9tuPhSJ0CAAAECfQjo9/pQdSaBagT0H9WUUiIECBAgQIBACQLR+i8LhUq4NWIgQIAAAQIECGQUiPbCmpHGowgQIECAQM0CPgjWXF25ESBAgAABAtkFzFeyk3sgAQIECLQpYJ7RZt1lTYAAAQIECPQkYJ7RE6xjCRAgMLyAfnd4M78gQIAAAQIEBgjo91wPAgQGCOg/XA8CBAgQIECAQIcC0fovC4U6LL6jCBAgQIAAAQIRBKK9sEYwFSMBAgQIEAgg4INggCIJkQABAgQIEIgjYL4Sp1YiJUCAAIHQAuYZocsneAIECBAgQKA0AfOM0ioiHgIEGhbQ7zZcfKkTIECAAIE+BPR7fag6k0A1AvqPakopEQIECBAgQKAEgWj9l4VCJdwaMRAgQIAAAQIEMgpEe2HNSONRBAgQIECgZgEfBGuurtwIECBAgACB7ALmK9nJPZAAAQIE2hQwz2iz7rImQIAAAQIEehIwz+gJ1rEECBAYXkC/O7yZXxAgQIAAAQIDBPR7rgcBAgME9B+uBwECBAgQIECgQ4Fo/ZeFQh0W31EECBAgQIAAgQgC0V5YI5iKkQABAgQIBBDwQTBAkYRIgAABAgQIxBEwX4lTK5ESIECAQGgB84zQ5RM8AQIECBAgUJqAeUZpFREPAQINC+h3Gy6+1AkQIECAQB8C+r0+VJ1JoBoB/Uc1pZQIAQIECBAgUIJAtP7LQqESbo0YCBAgQIAAAQIZBaK9sGak8SgCBAgQIFCzgA+CNVdXbgQIECBAgEB2AfOV7OQeSIAAAQJtCphntFl3WRMgQIAAAQI9CZhn9ATrWAIECAwvoN8d3swvCBAgQIAAgQEC+j3XgwCBAQL6D9eDAAECBAgQINChQLT+y0KhDovvKAIECBAgQIBABIFoL6wRTMVIgAABAgQCCPggGKBIQiRAgAABAgTiCJivxKmVSAkQIEAgtIB5RujyCZ4AAQIECBAoTcA8o7SKiIcAgYYF9LsNF1/qBAgQIECgDwH9Xh+qziRQjYD+o5pSSoQAAQIECBAoQSBa/2WhUAm3RgwECBAgQIAAgYwC0V5YM9J4FAECBAgQqFnAB8Gaqys3AgQIECBAILuA+Up2cg8kQIAAgTYFzDParLusCRAgQIAAgZ4EzDN6gnUsAQIEhhfQ7w5v5hcECBAgQIDAAAH9nutBgMAAAf2H60GAAAECBAgQ6FAgWv9loVCHxXcUAQIECBAgQCCCQLQX1gimYiRAgAABAgEEfBAMUCQhEiBAgAABAnEEzFfi1EqkBAgQIBBawDwjdPkET4AAAQIECJQmYJ5RWkXEQ4BAwwL63YaLL3UCBAgQINCHgH6vD1VnEqhGQP9RTSklQoAAAQIECJQgEK3/slCohFsjBgIECBAgQIBARoFoL6wZaTyKAAECBAjULOCDYM3VlRsBAgQIECCQXcB8JTu5BxIgQIBAmwLmGW3WXdYECBAgQIBATwLmGT3BOpYAAQLDC+h3hzfzCwIECBAgQGCAgH7P9SBAYICA/sP1IECAAAECBAh0KBCt/7JQqMPiO4oAAQIECBAgEEEg2gtrBFMxEiBAgACBAAI+CAYokhAJECBAgACBOALmK3FqJVICBAgQCC1gnhG6fIInQIAAAQIEShMwzyitIuIhQKBhAf1uw8WXOgECBAgQ6ENAv9eHqjMJVCOg/6imlBIhQIAAAQIEShCI1n9ZKFTCrREDAQIECBAgQCCjQLQX1ow0HkWAAAECBGoW8EGw5urKjQABAgQIEMguYL6SndwDCRAgQKBNAfOMNusuawIECBAgQKAnAfOMnmAdS4AAgeEF9LvDm/kFAQIECBAgMEBAv+d6ECAwQED/4XoQIECAAAECBDoUiNZ/WSjUYfEdRYAAAQIECBCIIBDthTWCqRgJECBAgEAAAR8EAxRJiAQIECBAgEAcAfOVOLUSKQECBAiEFjDPCF0+wRMgQIAAAQKlCZhnlFYR8RAg0LCAfrfh4kudAAECBAj0IaDf60PVmQSqEdB/VFNKiRAgQIAAAQIlCETrvywUKuHWiIEAAQIECBAgkFEg2gtrRhqPIkCAAAECNQv4IFhzdeVGgAABAgQIZBcwX8lO7oEECBAg0KaAeUabdZc1AQIECBAg0JOAeUZPsI4lQIDA8AL63eHN/IIAAQIECBAYIKDfcz0IEBggoP9wPQgQIECAAAECHQpE678sFOqw+I4iQIAAAQIECEQQiPbCGsFUjAQIECBAIICAD4IBiiREAgQIECBAII6A+UqcWomUAAECBEILmGeELp/gCRAgQIAAgdIEzDNKq4h4CBBoWEC/23DxpU6AAAECBPoQ0O/1oepMAtUI6D+qKaVECBAgQIAAgRIEovVfFgqVcGvEQIAAAQIECBDIKBDthTUjjUcRIECAAIGaBXwQrLm6ciNAgAABAgSyC5ivZCf3QAIECBBoU8A8o826y5oAAQIECBDoScA8oydYxxIgQGB4Af3u8GZ+QYAAAQIECAwQ0O+5HgQIDBDQf7geBAgQIECAAIEOBaL1XxYKdVh8RxEgQIAAAQIEIghEe2GNYCpGAgQIECAQQMAHwQBFEiIBAgQIECAQR8B8JU6tREqAAAECoQXMM0KXT/AECBAgQIBAaQLmGaVVRDwECDQsoN9tuPhSJ0CAAAECfQjo9/pQdSaBagT0H9WUUiIECBAgQIBACQLR+i8LhUq4NWIgQIAAAQIECGQUiPbCmpHGowgQIECAQM0CPgjWXF25ESBAgAABAtkFzFeyk3sgAQIECLQpYJ7RZt1lTYAAAQIECPQkYJ7RE6xjCRAgMLyAfnd4M78gQIAAAQIEBgjo91wPAgQGCOg/XA8CBAgQIECAQIcC0fovC4U6LL6jCBAgQIAAAQIRBKK9sEYwFSMBAgQIEAgg4INggCIJkQABAgQIEIgjYL4Sp1YiJUCAAIHQAuYZocsneAIECBAgQKA0AfOM0ioiHgIEGhbQ7zZcfKkTIECAAIE+BPR7fag6k0A1AvqPakopEQIECBAgQKAEgWj9l4VCJdwaMRAgQIAAAQIEMgpEe2HNSONRBAgQIECgZgEfBGuurtwIECBAgACB7ALmK9nJPZAAAQIE2hQwz2iz7rImQIAAAQIEehIwz+gJ1rEECBAYXkC/O7yZXxAgQIAAAQIDBPR7rgcBAgME9B+uBwECBAgQIECgQ4Fo/ZeFQh0W31EECBAgQIAAgQgC0V5YI5iKkQABAgQIBBDwQTBAkYRIgAABAgQIxBEwX4lTK5ESIECAQGgB84zQ5RM8AQIECBAgUJqAeUZpFREPAQINC+h3Gy6+1AkQIECAQB8C+r0+VJ1JoBoB/Uc1pZQIAQIECBAgUIJAtP7LQqESbo0YCBAgQIAAAQIZBaK9sGak8SgCBAgQIFCzgA+CNVdXbgQIECBAgEB2AfOV7OQeSIAAAQJtCphntFl3WRMgQIAAAQI9CZhn9ATrWAIECAwvoN8d3swvCBAgQIAAgQEC+j3XgwCBAQL6D9eDAAECBAgQINChQLT+y0KhDovvKAIECBAgQIBABIFoL6wRTMVIgAABAgQCCPggGKBIQiRAgAABAgTiCJivxKmVSAkQIEAgtIB5RujyCZ4AAQIECBAoTcA8o7SKiIcAgYYF9LsNF1/qBAgQIECgDwH9Xh+qziRQjYD+o5pSSoQAAQIECBAoQSBa/2WhUAm3RgwECBAgQIAAgYwC0V5YM9J4FAECBAgQqFnAB8Gaqys3AgQIECBAILuA+Up2cg8kQIAAgTYFzDParLusCRAgQIAAgZ4EzDN6gnUsAQIEhhfQ7w5v5hcECBAgQIDAAAH9nutBgMAAAf2H60GAAAECBAgQ6FAgWv9loVCHxXcUAQIECBAgQCCCQLQX1gimYiRAgAABAgEEfBAMUCQhEiBAgAABAnEEzFfi1EqkBAgQIBBawDwjdPkET4AAAQIECJQmYJ5RWkXEQ4BAwwL63YaLL3UCBAgQINCHgH6vD1VnEqhGQP9RTSklQoAAAQIECJQgEK3/slCohFsjBgIECBAgQIBARoFoL6wZaTyKAAECBAjULOCDYM3VlRsBAgQIECCQXcB8JTu5BxIgQIBAmwLmGW3WXdYECBAgQIBATwLmGT3BOpYAAQLDC+h3hzfzCwIECBAgQGCAgH7P9SBAYICA/sP1IECAAAECBAh0KBCt/7JQqMPiO4oAAQIECBAgEEEg2gtrBFMxEiBAgACBAAI+CAYokhAJECBAgACBOALmK3FqJVICBAgQCC1gnhG6fIInQIAAAQIEShMwzyitIuIhQKBhAf1uw8WXOgECBAgQ6ENAv9eHqjMJVCOg/6imlBIhQIAAAQIEShCI1n9ZKFTCrREDAQIECBAgQCCjQLQX1ow0HkWAAAECBGoW8EGw5urKjQABAgQIEMguYL6SndwDCRAgQKBNAfOMNusuawIECBAgQKAnAfOMnmAdS4AAgeEF9LvDm/kFAQIECBAgMEBAv+d6ECAwQED/4XoQIECAAAECBDoUiNZ/WSjUYfEdRYAAAQIECBCIIBDthTWCqRgJECBAgEAAAR8EAxRJiAQIECBAgEAcAfOVOLUSKQECBAiEFjDPCF0+wRMgQIAAAQKlCZhnlFYR8RAg0LCAfrfh4kudAAECBAj0IaDf60PVmQSqEdB/VFNKiRAgQIAAAQIlCETrvywUKuHWiIEAAQIECBAgkFEg2gtrRhqPIkCAAAECNQv4IFhzdeVGgAABAgQIZBcwX8lO7oEECBAg0KaAeUabdZc1AQIECBAg0JOAeUZPsI4lQIDA8AL63eHN/IIAAQIECBAYIKDfcz0IEBggoP9wPQgQIECAAAECHQpE678sFOqw+I4iQIAAAQIECEQQiPbCGsFUjAQIECBAIICAD4IBiiREAgQIECBAII6A+UqcWomUAAECBEILmGeELp/gCRAgQIAAgdIEzDNKq4h4CBBoWEC/23DxpU6AAAECBPoQ0O/1oepMAtUI6D+qKaVECBAgQIAAgRIEovVfFgqVcGvEQIAAAQIECBDIKBDthTUjjUcRIECAAIGaBXwQrLm6ciNAgAABAgSyC5ivZCf3QAIECBBoU8A8o826y5oAAQIECBDoScA8oydYxxIgQGB4Af3u8GZ+QYAAAQIECAwQ0O+5HgQIDBDQf7geBAgQIECAAIEOBaL1XxYKdVh8RxEgQIAAAQIEIghEe2GNYCpGAgQIECAQQMAHwQBFEiIBAgQIECAQR8B8JU6tREqAAAECoQXMM0KXT/AECBAgQIBAaQLmGaVVRDwECDQsoN9tuPhSJ0CAAAECfQjo9/pQdSaBagT0H9WUUiIECBAgQIBACQLR+i8LhUq4NWIgQIAAAQIECGQUiPbCmpHGowgQIECAQM0CPgjWXF25ESBAgAABAtkFzFeyk3sgAQIECLQpYJ7RZt1lTYAAAQIECPQkYJ7RE6xjCRAgMLyAfnd4M78gQIAAAQIEBgjo91wPAgQGCOg/XA8CBAgQIECAQIcC0fovC4U6LL6jCBAgQIAAAQIRBKK9sEYwFSMBAgQIEAgg4INggCIJkQABAgQIEIgjYL4Sp1YiJUCAAIHQAuYZocsneAIECBAgQKA0AfOM0ioiHgIEGhbQ7zZcfKkTIECAAIE+BPR7fag6k0A1AvqPakopEQIECBAgQKAEgWj9l4VCJdwaMRAgQIAAAQIEMgpEe2HNSONRBAgQIECgZgEfBGuurtwIECBAgACB7ALmK9nJPZAAAQIE2hQwz2iz7rImQIAAAQIEehIwz+gJ1rEECBAYXkC/O7yZXxAgQIAAAQIDBPR7rgcBAgME9B+uBwECBAgQIECgQ4Fo/ZeFQh0W31EECBAgQIAAgQgC0V5YI5iKkQABAgQIBBDwQTBAkYRIgAABAgQIxBEwX4lTK5ESIECAQGgB84zQ5RM8AQIECBAgUJqAeUZpFREPAQINC+h3Gy6+1AkQIECAQB8C+r0+VJ1JoBoB/Uc1pZQIAQIECBAgUIJAtP7LQqESbo0YCBAgQIAAAQIZBaK9sGak8SgCBAgQIFCzgA+CNVdXbgQIECBAgEB2AfOV7OQeSIAAAQJtCphntFl3WRMgQIAAAQI9CZhn9ATrWAIECAwvoN8d3swvCBAgQIAAgQEC+j3XgwCBAQL6D9eDAAECBAgQINChQLT+y0KhDovvKAIECBAgQIBABIFoL6wRTMVIgAABAgQCCPggGKBIQiRAgAABAgTiCJivxKmVSAkQIEAgtIB5RujyCZ4AAQIECBAoTcA8o7SKiIcAgYYF9LsNF1/qBAgQIECgDwH9Xh+qziRQjYD+o5pSSoQAAQIECBAoQSBa/2WhUAm3RgwECBAgQIAAgYwC0V5YM9J4FAECBAgQqFnAB8Gaqys3AgQIECBAILuA+Up2cg8kQIAAgTYFzDParLusCRAgQIAAgZ4EzDN6gnUsAQIEhhfQ7w5v5hcECBAgQIDAAAH9nutBgMAAAf2H60GAAAECBAgQ6FAgWv9loVCHxXcUAQIECBAgQCCCQLQX1gimYiRAgAABAgEEfBAMUCQhEiBAgAABAnEEzFfi1EqkBAgQIBBawDwjdPkET4AAAQIECJQmYJ5RWkXEQ4BAwwL63YaLL3UCBAgQINCHgH6vD1VnEqhGQP9RTSklQoAAAQIECJQgEK3/slCohFsjBgIECBAgQIBARoFoL6wZaTyKAAECBAjULOCDYM3VlRsBAgQIECCQXcB8JTu5BxIgQIBAmwLmGW3WXdYECBAgQIBATwLmGT3BOpYAAQLDC+h3hzfzCwIECBAgQGCAgH7P9SBAYICA/sP1IECAAAECBAh0KBCt/7JQqMPiO4oAAQIECBAgEEEg2gtrBFMxEiBAgACBAAI+CAYokhAJECBAgACBOALmK3FqJVICBAgQCC1gnhG6fIInQIAAAQIEShMwzyitIuIhQKBhAf1uw8WXOgECBAgQ6ENAv9eHqjMJVCOg/6imlBIhQIAAAQIEShCI1n9ZKFTCrREDAQIECBAgQCCjQLQX1ow0HkWAAAECBGoW8EGw5urKjQABAgQIEMguYL6SndwDCRAgQKBNAfOMNusuawIECBAgQKAnAfOMnmAdS4AAgeEF9LvDm/kFAQIECBAgMEBAv+d6ECAwQED/4XoQIECAAAECBDoUiNZ/WSjUYfEdRYAAAQIECBCIIBDthTWCqRgJECBAgEAAAR8EAxRJiAQIECBAgEAcAfOVOLUSKQECBAiEFjDPCF0+wRMgQIAAAQKlCZhnlFYR8RAg0LCAfrfh4kudAAECBAj0IaDf60PVmQSqEdB/VFNKiRAgQIAAAQIlCETrvywUKuHWiIEAAQIECBAgkFEg2gtrRhqPIkCAAAECNQv4IFhzdeVGgAABAgQIZBcwX8lO7oEECBAg0KaAeUabdZc1AQIECBAg0JOAeUZPsI4lQIDA8AL63eHN/IIAAQIECBAYIKDfcz0IEBggoP9wPQgQIECAAAECHQpE678sFOqw+I4iQIAAAQIECEQQiPbCGsFUjAQIECBAIICAD4IBiiREAgQIECBAII6A+UqcWomUAAECBEILmGeELp/gCRAgQIAAgdIEzDNKq4h4CBBoWEC/23DxpU6AAAECBPoQ0O/1oepMAtUI6D+qKaVECBAgQIAAgRIEovVfFgqVcGvEQIAAAQIECBDIKBDthTUjjUcRIECAAIGaBXwQrLm6ciNAgAABAgSyC5ivZCf3QAIECBBoU8A8o826y5oAAQIECBDoScA8oydYxxIgQGB4Af3u8GZ+QYAAAQIECAwQ0O+5HgQIDBDQf7geBAgQIECAAIEOBaL1XxYKdVh8RxEgQIAAAQIEIghEe2GNYCpGAgQIECAQQMAHwQBFEiIBAgQIECAQR8B8JU6tREqAAAECoQXMM0KXT/AECBAgQIBAaQLmGaVVRDwECDQsoN9tuPhSJ0CAAAECfQjo9/pQdSaBagT0H9WUUiIECBAgQIBACQLR+i8LhUq4NWIgQIAAAQIECGQUiPbCmpHGowgQIECAQM0CPgjWXF25ESBAgAABAtkFzFeyk3sgAQIECLQpYJ7RZt1lTYAAAQIECPQkYJ7RE6xjCRAgMLyAfnd4M78gQIAAAQIEBgjo91wPAgQGCOg/XA8CBAgQIECAQIcC0fovC4U6LL6jCBAgQIAAAQIRBKK9sEYwFSMBAgQIEAgg4INggCIJkQABAgQIEIgjYL4Sp1YiJUCAAIHQAuYZocsneAIECBAgQKA0AfOM0ioiHgIEGhbQ7zZcfKkTIECAAIE+BPR7fag6k0A1AvqPakopEQIECBAgQKAEgWj9l4VCJdwaMRAgQIAAAQIEMgpEe2HNSONRBAgQIECgZgEfBGuurtwIECBAgACB7ALmK9nJPZAAAQIE2hQwz2iz7rImQIAAAQIEehIwz+gJ1rEECBAYXkC/O7yZXxAgQIAAAQIDBPR7rgcBAgME9B+uBwECBAgQIECgQ4Fo/ZeFQh0W31EECBAgQIAAgQgC0V5YI5iKkQABAgQIBBDwQTBAkYRIgAABAgQIxBEwX4lTK5ESIECAQGgB84zQ5RM8AQIECBAgUJqAeUZpFREPAQINC+h3Gy6+1AkQIECAQB8C+r0+VJ1JoBoB/Uc1pZQIAQIECBAgUIJAtP7LQqESbo0YCBAgQIAAAQIZBaK9sGak8SgCBAgQIFCzgA+CNVdXbgQIECBAgEB2AfOV7OQeSIAAAQJtCphntFl3WRMgQIAAAQI9CZhn9ATrWAIECAwvoN8d3swvCBAgQIAAgQEC+j3XgwCBAQL6D9eDAAECBAgQINChQLT+y0KhDovvKAIECBAgQIBABIFoL6wRTMVIgAABAgQCCPggGKBIQiRAgAABAgTiCJivxKmVSAkQIEAgtIB5RujyCZ4AAQIECBAoTcA8o7SKiIcAgYYF9LsNF1/qBAgQIECgDwH9Xh+qziRQjYD+o5pSSoQAAQIECBAoQSBa/2WhUAm3RgwECBAgQIAAgYwC0V5YM9J4FAECBAgQqFnAB8Gaqys3AgQIECBAILuA+Up2cg8kQIAAgTYFzDParLusCRAgQIAAgZ4EzDN6gnUsAQIEhhfQ7w5v5hcECBAgQIDAAAH9nutBgMAAAf2H60GAAAECBAgQ6FAgWv9loVCHxXcUAQIECBAgQCCCQLQX1gimYiRAgAABAgEEfBAMUCQhEiBAgAABAnEEzFfi1EqkBAgQIBBawDwjdPkET4AAAQIECJQmYJ5RWkXEQ4BAwwL63YaLL3UCBAgQINCHgH6vD1VnEqhGQP9RTSklQoAAAQIECJQgEK3/slCohFsjBgIECBAgQIBARoFoL6wZaTyKAAECBAjULOCDYM3VlRsBAgQIECCQXcB8JTu5BxIgQIBAmwLmGW3WXdYECBAgQIBATwLmGT3BOpYAAQLDC+h3hzfzCwIECBAgQGCAgH7P9SBAYICA/sP1IECAAAECBAh0KBCt/7JQqMPiO4oAgTcu8NJLL6VHHnkk3Xvvvemee+5Ja9euTX/4wx/GDvzQhz6U9t577/SRj3wkfeITn0jvete70pvf/OahHvid73wnXXDBBWO/WbJkSVq8ePFmZ2zYsCEtWrQoLV++fOy/3XfffWnOnDlDPc8fEyBAoFSBaC+spTqKiwABAgQIBBPwQTBYwYRLgAABAgQIlC1gvlJ2fURHgAABAtUImGdUU0qJECBAgAABAiUImGeUUAUxECBAYFRAv+siECBAgAABAp0K6Pc65XQYgdoE9B+1VVQ+BAgQIECAwJQKROu/LBSat5NYOwAAIABJREFU0uvi4QQIPPXUU+mqq65KV1xxxegSocn+O+yww9I3vvGNdNBBB016sZCFQpPVHf93//rXv9INN9yQ5s6dm/bcc883dohfESBQlEC0F9ai8ARDgAABAgTiCvggGLd2IidAgAABAgQKFDBfKbAoQiJAgACBGgXMM2qsqpwIECBAgACBKRMwz5gyeg8mQIDApgL6XXeCAAECBAgQ6FRAv9cpp8MI1Cag/6itovIhQIAAAQIEplQgWv9lodCUXhcPJ9CuwPr160eXCF144YXp2WeffcMQX/jCF9LSpUvTrrvu+rpnWCj0ukTj/mCkRjfddFP6/ve/n7bbbru0atWqNGvWrOEO8dcECBQpEO2FtUhEQREgQIAAgXgCPgjGq5mICRAgQIAAgYIFzFcKLo7QCBAgQKAmAfOMmqopFwIECBAgQGDKBcwzprwEAiBAgMCrAvpdd4EAAQIECBDoVEC/1ymnwwjUJqD/qK2i8iFAgAABAgSmVCBa/2Wh0JReFw8n0KbA2rVr06JFi9Lq1asnBBhZXDNz5szR//6f//wnPfzwwxMuHpozZ05avnx52nfffQeCWig0+fv23HPPpZNOOimtWbNm9EezZ8+2UGjyfP6SQPEC0V5YiwcVIAECBAgQiCHgg2CMOomSAAECBAgQCCJgvhKkUMIkQIAAgegC5hnRKyh+AgQIECBAoCgB84yiyiEYAgTaFtDvtl1/2RMgQIAAgc4F9HudkzqQQE0C+o+aqikXAgQIECBAYMoFovVfFgpN+ZURAIG2BB599NHRRTUPPPDAuMR33nnndPzxx6djjz027bfffmnatGnj/vvLL7+c/vGPf6Qbb7wx/fCHP0wjS4le+++AAw5IV111Vdpnn30mBLVQaPJ37Zlnnknz589Pd9xxx+iPLBSavJ2/JBBBINoLawRTMRIgQIAAgQACPggGKJIQCRAgQIAAgTgC5itxaiVSAgQIEAgtYJ4RunyCJ0CAAAECBEoTMM8orSLiIUCgYQH9bsPFlzoBAgQIEOhDQL/Xh6ozCVQjoP+oppQSIUCAAAECBEoQiNZ/WShUwq0RA4FGBJ5++ul06qmnpjVr1ozL+HOf+1y66KKL0h577DEpiZHFQmeffXZasWLFuL8/5phj0vLly9OMGTO2eM5kFwpNKojK/8hCocoLLL3mBaK9sDZfMAAECBAgQKAbAR8Eu3F0CgECBAgQIEBgVMB8xUUgQIAAAQJZBMwzsjB7CAECBAgQINCKgHlGK5WWJwECAQT0uwGKJEQCBAgQIBBJQL8XqVpiJZBdQP+RndwDCRAgQIAAgZoFovVfFgrVfBvlRqAggQ0bNowuAVq2bNm4qL71rW+N/t+33377oaJdv3796O8uv/zycb+74oor0oIFC7b0P+ZIFgpNnthCoclb+UsCEQWivbBGNBYzAQIECBAoUMAHwQKLIiQCBAgQIEAgroD5StzaiZwAAQIEQgmYZ4Qql2AJECBAgACB0gXMM0qvkPgIEGhIQL/bULGlSoAAAQIEcgjo93IoewaBsAL6j7ClEzgBAgQIECBQokC0/stCoRJvkZgIVCiwZs2adPzxx6d169aNZXfmmWemCy+8cOhlQq8e8Pe//330zF//+tdjZ86ZMyddd911aY899thM0UKhyV8sC4Umb+UvCUQUiPbCGtFYzAQIECBAoEABHwQLLIqQCBAgQIAAgbgC5itxaydyAgQIEAglYJ4RqlyCJUCAAAECBEoXMM8ovULiI0CgIQH9bkPFlioBAgQIEMghoN/LoewZBMIK6D/Clk7gBAgQIECAQIkC0fovC4VKvEViIlCZwHPPPZdOPvnktHr16rHM5s6dm6688sq06667blW2119/fTruuOPGnTFy7sjzNv1nodDkqS0UmryVvyQQUSDaC2tEYzETIECAAIECBXwQLLAoQiJAgAABAgTiCpivxK2dyAkQIEAglIB5RqhyCZYAAQIECBAoXcA8o/QKiY8AgYYE9LsNFVuqBAgQIEAgh4B+L4eyZxAIK6D/CFs6gRMgQIAAAQIlCkTrvywUKvEWiYlAZQJ33313OvLII9O6devGMrvlllvSUUcdtdWZPvXUU+mEE05Iv/rVr8bO+vznP5+WLVuWdthhh3HnT3ah0IYNG9KiRYvS8uXLx35/3333pTlz5kwq3o0bN6Ynnngi/eIXv0i//OUv08MPP5zWrl07+tv3ve99afbs2emTn/xkOuyww9Lb3va2SZ058kebLk96bUwvvfRSeuCBB9JNN92UHnzwwXT//fePnjtr1qzRZx5xxBGjzxz0vMceeyzNmzdvNN7J/BvGZDLn+RsCBPIJRHthzSfjSQQIECBAoGoBHwSrLq/kCBAgQIAAgdwC5iu5xT2PAAECBBoVMM9otPDSJkCAAAECBPoRMM/ox9WpBAgQeAMC+t03gOYnBAgQIECAwMQC+j23gwCBAQL6D9eDAAECBAgQINChQLT+y0KhDovvKAIENhd48cUX0znnnJMuueSSsf948MEHjy7H2X333beabGR5z6WXXpp+97vfpY9//OPpox/9aHr3u9+dpk2bttnZORYKPf744+mb3/xmuvbaa183t5133jmdf/756ZRTTtls+dGWfjzRQqE//vGPafHixaMLjAb9G3nekiVL0oIFC9L06dM3+1MLhV63ZP6AQDUC0V5Yq4GXCAECBAgQmFoBHwSn1t/TCRAgQIAAgcoEzFcqK6h0CBAgQKBUAfOMUisjLgIECBAgQCCkgHlGyLIJmgCBOgX0u3XWVVYECBAgQGDKBPR7U0bvwQQiCOg/IlRJjAQIECBAgEAYgWj9l4VCYa6WQAnEFHjyySfT/Pnz029+85uxBM4999w0stxnm222yZpUnwuFXn755XTLLbekr3/962nt2rVD5XXooYemZcuWpb322mvg77a0UOjpp59OZ5555lDPPOOMM9LSpUs3W2JkodBQZfPHBEILRHthDY0teAIECBAgUI6AD4Ll1EIkBAgQIECAQAUC5isVFFEKBAgQIBBBwDwjQpXESIAAAQIECIQRMM8IUyqBEiBQv4B+t/4ay5AAAQIECGQV0O9l5fYwAtEE9B/RKiZeAgQIECBAoGiBaP2XhUJFXyfBEYgvcP/996eRhTnr1q0bS2blypVp3rx52ZPra6HQxo0b04033pgWLlw4Ls+RBGfNmpU+/OEPp7333ns030cffXR0udKmS4cOOOCAdNVVV6V99tlnQpdNFwqdf/75acWKFWNn7bjjjmnOnDnpwAMPTNOmTUt/+9vf0t13351GFgVt+u+6664bXfT02n//+Mc/0khtXnjhhbRhw4Z00003jcY78m+33XZLxx9/fNp5553HfnLUUUe97hKk7EX2QAIEJiUQ7YV1Ukn5IwIECBAgQOD1BHwQfD0h/50AAQIECBAgMISA+coQWP6UAAECBAi8cQHzjDdu55cECBAgQIAAgc0EzDNcCgIECBQjoN8tphQCIUCAAAECdQjo9+qooywI9CSg/+gJ1rEECBAgQIBAmwLR+i8Lhdq8p7ImkE1g0yU4I4tpbrvttrT//vtni+HVB/W1UOiee+5JJ5544rglQR/4wAfS0qVL0yGHHJK23XbbcbmOLOu55ZZb0shCoNcuFjryyCPT8uXL0zve8Y4t2mxq+eofjSwSOu2009IZZ5wxuvjntf9GlgPdcMMN6ayzzkrPPvvs2H8aedaPf/zjNGPGjC0+65lnnhldOHTHHXeM/vfZs2enVatWjS5I8o8AgfgC0V5Y44vLgAABAgQIFCHgg2ARZRAEAQIECBAgUIuA+UotlZQHAQIECBQuYJ5ReIGER4AAAQIECMQSMM+IVS/REiBQtYB+t+rySo4AAQIECOQX0O/lN/dEAoEE9B+BiiVUAgQIECBAoHyBaP2XhULl3ykREggtsOkSnwMPPHB0wc3MmTOz59XHQqF//vOf6Ytf/GL6+c9/PpbPEUcckX70ox+ld77znQNzfOihh9KXvvSl9MADD4z93RVXXJEWLFiQtvD/maQtLRQaWSZ0+eWXp2OPPTa9+c1v3uLzNm7cmG688ca0cOHCtG7dutG/Gfnd7bffnubMmbPF31golP16eiCBrALRXliz4ngYAQIECBCoV8AHwXprKzMCBAgQIEBgCgTMV6YA3SMJECBAoEUB84wWqy5nAgQIECBAoDcB84zeaB1MgACBYQX0u8OK+XsCBAgQIEBgoIB+zwUhQGCAgP7D9SBAgAABAgQIdCgQrf+yUKjD4juKAIHNBTZd4nPYYYeNLsbZZZddsnP1sVDo1ltvTZ/5zGfGcjnggAPSVVddlfbZZ59J5XfnnXemo48+emzRzyc+8Yl07bXXpt12222z329podDXvva1tHTp0jR9+vSBz3vuuefSySefnFavXj32d9dcc0064YQTtvg7C4UmVT5/RCCsQLQX1rDQAidAgAABAmUJ+CBYVj1EQ4AAAQIECAQXMF8JXkDhEyBAgEAUAfOMKJUSJwECBAgQIBBCwDwjRJkESYBAGwL63TbqLEsCBAgQIJBNQL+XjdqDCEQU0H9ErJqYCRAgQIAAgWIFovVfFgoVe5UERiC+wIYNG9KiRYvS8uXLx5KZO3duWrFiRZoxY0b2BLteKLR+/fp0+umnp6uvvnoslyuuuCItWLAgbeH/M9hivls6Y82aNen//u//Nvv7TRcK7bjjjun2229Pc+bMeV3L//73v2nx4sXpu9/97tjfLlmyZPT/tqV/Fgq9Lqk/IBBaINoLa2hswRMgQIAAgXIEfBAspxYiIUCAAAECBCoQMF+poIhSIECAAIEIAuYZEaokRgIECBAgQCCMgHlGmFIJlACB+gX0u/XXWIYECBAgQCCrgH4vK7eHEYgmoP+IVjHxEiBAgAABAkULROu/LBQq+joJjkBsgS0tFDr11FPTJZdckrbffvvsyXW9UOixxx5L8+bNSw8//PBoLrNnz06rVq1Ks2bNGiq3kYVLCxcuHPvNueeem0Zi3Wabbcads+lCoYMPPjiN/N923333ST1v0+dYKDQpNn9EoEqBaC+sVRZBUgQIECBAIL+AD4L5zT2RAAECBAgQqFjAfKXi4kqNAAECBEoSMM8oqRpiIUCAAAECBMILmGeEL6EECBCoR0C/W08tZUKAAAECBIoQ0O8VUQZBEChVQP9RamXERYAAAQIECIQUiNZ/WSgU8poJmkAMgRdffDGdc845owuEXv132GGHjS7B2WWXXbIn0fVCobvuuisdeuihY3nMnTs3rVixIs2YMWOo3O6999500EEHjf3m6KOPTldeeWXaaaedxp2z6UKhBQsWpEsvvTS99a1vndTzNv29hUKTYvNHBKoUiPbCWmURJEWAAAECBPIL+CCY39wTCRAgQIAAgYoFzFcqLq7UCBAgQKAkAfOMkqohFgIECBAgQCC8gHlG+BJKgACBegT0u/XUUiYECBAgQKAIAf1eEWUQBIFSBfQfpVZGXAQIECBAgEBIgWj9l4VCIa+ZoAnEEdh0iU9NC4WWL1+eFi5cOFaMOXPmpMMPPzy95S1vGapATzzxRFq2bNnYbw4++ODRpUu77777uHM2XQh02mmnpYsvvjhtt912k3qehUKTYvJHBJoQiPbC2kRRJEmAAAECBPoX8EGwf2NPIECAAAECBBoSMF9pqNhSJUCAAIGpFDDPmEp9zyZAgAABAgSqEzDPqK6kEiJAIK6Afjdu7UROgAABAgSKFNDvFVkWQREoRUD/UUolxEGAAAECBAhUIRCt/7JQqIprJwkC5QpsunRn//33TytXrkx77rln9qA3XW60ZMmStHjx4s3i2LBhQ1q0aFEaif3Vf/fdd18aWRj02n+bntdVQrNnz06rVq1Ks2bNGnfkMAuBthTLML9/5pln0vz589Mdd9wxetREMXWVs3MIEMgrEO2FNa+OpxEgQIAAgWoFfBCstrQSI0CAAAECBKZCwHxlKtQ9kwABAgQaFDDPaLDoUiZAgAABAgT6EzDP6M/WyQQIEBhSQL87JJg/J0CAAAECBAYL6PfcEAIEBgjoP1wPAgQIECBAgECHAtH6LwuFOiy+owgQ2FzgrrvuSoceeujYf9htt93SbbfdlkYWC+X+Z6HQ9em4444bY59oodLIH1golPt2eh6BvALRXljz6ngaAQIECBCoVsAHwWpLKzECBAgQIEBgKgTMV6ZC3TMJECBAoEEB84wGiy5lAgQIECBAoD8B84z+bJ1MgACBIQX0u0OC+XMCBAgQIEBgsIB+zw0hQGCAgP7D9SBAgAABAgQIdCgQrf+yUKjD4juKAIHNBR555JF09NFHp7/85S9j/3HlypVp3rx52bksFLJQKPul80AChQpEe2EtlFFYBAgQIEAgmoAPgtEqJl4CBAgQIECgaAHzlaLLIzgCBAgQqEfAPKOeWsqEAAECBAgQKEDAPKOAIgiBAAECrwjod90EAgQIECBAoFMB/V6nnA4jUJuA/qO2isqHAAECBAgQmFKBaP2XhUJTel08nED9As8//3xasGBBuvnmm8eSPffcc9PIcp9tttmmE4Ann3wyLVq0KL3nPe9JH/vYx0b/35122mmzs/teKLRkyZK0ePHiTnLa0iHXXz/5hUBb+/tnnnkmzZ8/P91xxx2jR82ePTutWrUqzZo1q7f8HEyAQD6BaC+s+WQ8iQABAgQIVC3gg2DV5ZUcAQIECBAgkFvAfCW3uOcRIECAQKMC5hmNFl7aBAgQIECAQD8C5hn9uDqVAAECb0BAv/sG0PyEAAECBAgQmFhAv+d2ECAwQED/4XoQIECAAAECBDoUiNZ/WSjUYfEdRYDA5gIbN25MS5cuHbdo5+CDD04jy3F23333TsjuvvvudOSRR6Z169aNnbdy5co0b968ced3vVDou9/9bjrvvPPGnnHaaaeliy++OG233Xad5LXpIRYK9cLqUAJNCkR7YW2ySJImQIAAAQLdC/gg2L2pEwkQIECAAIGGBcxXGi6+1AkQIEAgp4B5Rk5tzyJAgAABAgSqFzDPqL7EEiRAII6AfjdOrURKgAABAgRCCOj3QpRJkASmSkD/MVXynkuAAAECBAhUKRCt/7JQqMprKCkCZQk8+OCD6dOf/nR66qmnxgK77rrr0vz587c60BdeeCGdffbZ6bLLLhs7a5999kk//elP07777jvu/K4XCq1atSp99rOfHXvG4YcfnlasWJHe/va3b3VeWzrAQqFeWB1KoEmBaC+sTRZJ0gQIECBAoHsBHwS7N3UiAQIECBAg0LCA+UrDxZc6AQIECOQUMM/Iqe1ZBAgQIECAQPUC5hnVl1iCBAjEEdDvxqmVSAkQIECAQAgB/V6IMgmSwFQJ6D+mSt5zCRAgQIAAgSoFovVfFgpVeQ0lRaAsgfXr16fTTz89XX311WOBHXLIIaPLd975znduVbC///3v09FHH53Wrl07ds5XvvKV9IMf/CBNnz593NldLxR66KGH0qc+9amxRUm77bZb+tnPfpY++MEPDpXTrbfemi688MI0c+bM9P73v390EdLcuXM3i99CoaFY/TEBAgMEor2wKiYBAgQIECDQiYAPgp0wOoQAAQIECBAg8IqA+YqbQIAAAQIEsgiYZ2Rh9hACBAgQIECgFQHzjFYqLU8CBAII6HcDFEmIBAgQIEAgkoB+L1K1xEogu4D+Izu5BxIgQIAAAQI1C0TrvywUqvk2yo1AQQJ33nnn6OKfdevWjUV13nnnpW9/+9tp2223fUORPv300+nUU09Na9asGfv9yFKflStXpo9+9KObndn1QqHnnnsunXzyyWn16tVvOKd///vf6ctf/nK69tprx85YtGhR+t73vpemTZs2LgcLhd7QNfEjAgS2IBDthVURCRAgQIAAgU4EfBDshNEhBAgQIECAAIFXBMxX3AQCBAgQIJBFwDwjC7OHECBAgAABAq0ImGe0Uml5EiAQQEC/G6BIQiRAgAABApEE9HuRqiVWAtkF9B/ZyT2QAAECBAgQqFkgWv9loVDNt1FuBAoS2LBhQzr77LPTsmXLxkV10UUXpTPPPDNNnz59qGjXr18/et7ll18+7ndf+9rX0tKlS7d4XtcLhTZu3Jguu+yy9NWvfnUshpkzZ6ZrrrkmHXTQQZPKZ2T50SmnnDK2aGnHHXdMN954Y5o7d+5mv7dQaFKk/ogAgUkIRHthnURK/oQAAQIECBB4fQEfBF/fyF8QIECAAAECBCYtYL4yaSp/SIAAAQIEtkbAPGNr9PyWAAECBAgQILCJgHmGK0GAAIFiBPS7xZRCIAQIECBAoA4B/V4ddZQFgZ4E9B89wTqWAAECBAgQaFMgWv9loVCb91TWBKZE4NFHH00nnXRSeuCBB8Y9/4QTTkjf/va30x577DGpuP7617+ms846K61evXrc3x9wwAFpxYoVaa+99triOV0vFBp5yOOPP56OO+649Nvf/nbsmSNx/OhHP0r777//wHz+9Kc/pQULFozzOOaYY9Ly5cvTjBkzNvvtVC4UGjG9+eab03vf+95J1cgfESBQtkC0F9ayNUVHgAABAgTCCPggGKZUAiVAgAABAgQiCJivRKiSGAkQIECgAgHzjAqKKAUCBAgQIECgHAHzjHJqIRICBJoX0O82fwUAECBAgACBbgX0e916Oo1AZQL6j8oKKh0CBAgQIEBgagWi9V8WCk3tffF0As0J3HPPPenEE09Ma9euHZf7zjvvnI4//vh07LHHpv322y9NmzZt3H9/8cUX05///Of0k5/8ZHRp0LPPPjvuv8+cOTNdc8016aCDDprQtI+FQiMPW7lyZTrllFPSunXrxp49Es8FF1yQ5s2bl3bYYYdxMb3wwgvplltuSUuWLEmPPfbYuN8MyiHnQqHnn39+dNnRyBKhV/9ddNFF6cwzz0zTp09v7t5KmEBtAtFeWGvzlw8BAgQIEJgiAR8EpwjeYwkQIECAAIE6BcxX6qyrrAgQIECgOAHzjOJKIiACBAgQIEAgsoB5RuTqiZ0AgcoE9LuVFVQ6BAgQIEBgqgX0e1NdAc8nULSA/qPo8giOAAECBAgQiCYQrf+yUCjaDRMvgeACGzduTCNLhf4fe3cCbUVxLXx8LyAgssQATqCGaCRAiAIOgCIBBUFFEFQERNGIA1HEAQcGFXEAJEEFQXGKiEZQQAZBcAb1IYOKODycEjTPiAqBCNEEHuq3dr2vT87t2+ec7nu6+3T1+fdarDy53dVVv+rL611VvWvw4MEVkum4m9WuXTupW7eu+ett27bJypUrc7a8adOmMm3aNJNMyOMf4cx1USUU2rVrl0ycOFGGDx9eqY6aKKlz584mSVL16tVNIqVnnnmmUkKlPfbYQ26//XaTmEjP8zriTCikCZy0PXfeeWeFqqi1JkvSQ5MLdevWzfInkuojUJ4Ctr2wlmcv0WoEEEAAAQRCF2BCMHRSCkQAAQQQQACBchZgfKWce5+2I4AAAgjEKMB4RozY3AoBBBBAAAEE0i/AeEb6+5gWIoCANQLEu9Z0FRVFAAEEEEDADgHiPTv6iVoiUCIB4o8SwXNbBBBAAAEEEEingG3xFwmF0vkc0ioEEi/wl7/8Ra6++mqZN29eUXXt3bu3/OEPf5CDDz64YDlRJRTSG2tSIU1qNHLkSNm+fXvBumSfoMmExo4da5Is1ahRI+e1cSYU0kosWLBAzjnnnJzt0fZefPHFgdrKyQggkAwB215Yk6FGLRBAAAEEELBegAlB67uQBiCAAAIIIIBAkgQYX0lSb1AXBBBAAIEUCzCekeLOpWkIIIAAAgggEL8A4xnxm3NHBBBAIIcA8S6PBgIIIIAAAgiEKkC8FyonhSGQNgHij7T1KO1BAAEEEEAAgZIK2BZ/kVCopI8LN0egvAU0Cc/y5cvlrrvukkWLFgXC6NChg1x33XXSpUsXqVWrlq9ro0wopBX48ccfZe3atXLrrbf6TpR0yimnyJgxY6R169bi8f9AKrQr7oRC//rXv2TChAly0003efqOGDFC1LR69eq+/DkJAQSSI2DbC2ty5KgJAggggAACVgswIWh191F5BBBAAAEEEEiaAOMrSesR6oMAAgggkFIBxjNS2rE0CwEEEEAAAQRKI8B4RmncuSsCCCDgIUC8y2OBAAIIIIAAAqEKEO+FyklhCKRNgPgjbT1KexBAAAEEEECgpAK2xV8kFCrp48LNEUBABTQRz1dffSXLli2TV199VT766CP5+OOP5bPPPssAtWvXTpo1aybHHnusSSJ04IEHSrVq1QIBRp1QyKnMDz/8IJ9++qksXLjQJExav369fPjhh+bHjRs3lhYtWkjHjh2lR48e0rRpU9/tiDuhkNZX26J9Mn36dHn99dcz7dCfnXPOOTJ16lTZY489AvUDJyOAQOkFbHthLb0YNUAAAQQQQCAVAkwIpqIbaQQCCCCAAAIIJEWA8ZWk9AT1QAABBBBIuQDjGSnvYJqHAAIIIIAAAvEKMJ4Rrzd3QwABBPIIEO/yeCCAAAIIIIBAqALEe6FyUhgCaRMg/khbj9IeBBBAAAEEECipgG3xFwmFSvq4cHMEEEAAAQQQQCB+AdteWOMX4o4IIIAAAgikUoAJwVR2K41CAAEEEEAAgVIJML5SKnnuiwACCCBQZgKMZ5RZh9NcBBBAAAEEEIhWgPGMaH0pHQEEEAggQLwbAItTEUAAAQQQQKCwAPFeYSPOQKCMBYg/yrjzaToCCCCAAAIIhC9gW/xFQqHwnwFKRAABBBBAAAEEEi1g2wtrojGpHAIIIIAAAvYIMCFoT19RUwQQQAABBBCwQIDxFQs6iSoigAACCKRBgPGMNPQibUAAAQQQQACBxAgwnpGYrqAiCCCAAPEuzwACCCCAAAIIhCpAvBcqJ4UhkDYB4o+09SjtQQABBBBAAIGSCtgWf5FQqKSPCzdHAAFqEP3CAAAgAElEQVQEEEAAAQTiF7DthTV+Ie6IAAIIIIBAKgWYEExlt9IoBBBAAAEEECiVAOMrpZLnvggggAACZSbAeEaZdTjNRQABBBBAAIFoBRjPiNaX0hFAAIEAAsS7AbA4FQEEEEAAAQQKCxDvFTbiDATKWID4o4w7n6YjgAACCCCAQPgCtsVfJBQK/xmgRAQQQAABBBBAINECtr2wJhqTyiGAAAIIIGCPABOC9vQVNUUAAQQQQAABCwQYX7Ggk6giAggggEAaBBjPSEMv0gYEEEAAAQQQSIwA4xmJ6QoqggACCBDv8gwggAACCCCAQKgCxHuhclIYAmkTIP5IW4/SHgQQQAABBBAoqYBt8RcJhUr6uHBzBBBAAAEEEEAgfgHbXljjF+KOCCCAAAIIpFKACcFUdiuNQgABBBBAAIFSCTC+Uip57osAAgggUGYCjGeUWYfTXAQQQAABBBCIVoDxjGh9KR0BBBAIIEC8GwCLUxFAAAEEEECgsADxXmEjzkCgjAWIP8q482k6AggggAACCIQvYFv8RUKh8J8BSkQAAQQQQAABBBItYNsLa6IxqRwCCCCAAAL2CDAhaE9fUVOLBP70pz/J2WefXaUaN23aVA455BBp27atdOvWTVq1aiU1a9asUllchAACCCAQvwDjK/Gbc0cEEEAAgbIUYDyjLLudRtsu8PXXX8vKlSvl2WeflXfffVfefvtt2b59u2lW/fr1pWXLltK8eXNp3769+XPggQdKtWrVbG829UcAAQSsEGA8w4puopIIIFAeAsS75dHPVrby73//uwwYMMDEdEEPJ+bbc8895eijj5ZOnToxDx4U0eN8d59oXP3EE0+IrjngQAABBBwB4j2eBQQQyCNA/GHJ4/Ff//Vfcuyxx1a5to0bN5YmTZrIAQccYMrRP/rfzMFUmZQLLRfYunWrrFmzRlasWCFvvPGGfPLJJ/Lhhx9mWuWs4z7yyCPlmGOOkXbt2kndunUtbzXVRwCBOARsi79IKBTHU8E9EEAAAQQQQACBBAnY9sKaIDqqggACCCCAgM0CTAja3HvUPbECxSQUcjdKJ6ZuvPFGOf3006VWrVqJbTMVQwABBBD4PwHGV3gSEEAAAQQQiEWA8YxYmLkJAsUL/Pjjj/LOO+/I7bffLjNnzgxUYIcOHeS6666TLl26MCYSSI6TEUAAgeACjGcEN+MKBBBAICIB4t2IYCm2eIFiEgp53V0/ar7ooovkwgsvlL333rv4CkZcwg8//CDLly83H5pqnZNwkFAoCb1AHRBIvgDxXvL7iBoiUEIB4o8S4ge5dbEJhbzupXMwui71+OOPJ7FQkM7g3KIENm3aJI8//rh0797dbLwa57Fr1y4T002ZMkVefPHFzKYnfuqwxx57SO/eveXyyy83yXFtSMb16aefmrnZwYMHS7169fw0k3MQQCAEAdviLxIKhdDpFIEAAggggAACCNgkYNsLq0221BUBBBBAAIEECzAhmODOoWr2CoSZUMhR0EWJ48ePF929kQMBBBBAILkCjK8kt2+oGQIIIIBAqgQYz0hVd9KYtAps377djGXcfffdgRbluj10ge4f/vAHOfjgg9NKRbsQQACBkgswnlHyLqACCCCAgCNAvMuzkFiBsBMKOQ3VDXbuuusu6datm9emDSX30ES5H3zwgYlvZ8yYITfffLPccMMNJa+XVoCEQonoBiqBQOIFiPcS30VUEIFSChB/lFI/wL2jSCjk3H7kyJGif+rUqROgRpyKQDCBb7/9Vp588kmzAcluu+0mTzzxhGgsGMehMd3atWtl9OjRsmjRoqJvef7558ttt90m++23X9FlRVGAxol//OMfTQx71FFHia5nb9CgQRS3okwEEPAQsC3+IqEQjzECCCCAAAIIIFBmAra9sJZZ99BcBBBAAAEEohJgQjAqWcota4EoEgop6CWXXCITJkxg8rasny4ajwACSRdgfCXpPUT9EEAAAQRSIsB4Rko6kmakV2DLli0yfPhweeCBB0JpZNu2beXBBx+UX//616GURyEIIIAAAhUFGM/giUAAAQQSI0C8m5iuoCJugagSCul99thjD7nzzjvl3HPPlRo1aiQKf86cOaIfjGrSXD1IKJSo7qEyCCDgQ4B4zwcSpyBQvgLEH5b0fZQJhZRAE48MGzYsce/ilnQP1SwgsHXrVvntb38rCxYsMGe2bNkytoRCO3bskPvvv19GjRqVd/MTTW7UuHHjTEs+++wz+fDDD3O2rH379nLfffdJixYtEtX/f/7zn+Xss8+WlStXmnpp4l4SCiWqi6hMGQjYFn+RUKgMHkqaiAACCCCAAAIIZAvY9sJK7yGAAAIIIIBAKAJMCIbCSCEIVBRwJxTyOymza9cuM2n1l7/8RRYvXiyTJk0S/QAv+3jsscdkwIABkCOAAAIIJFSA8ZWEdgzVQgABBBBImwDjGWnrUdqTKgEd35g4caJJKJR91K9fX8455xzp06eP2XX0pz/9aWZx+g8//CC6oPiDDz6Q2bNny6OPPlppTKR79+4mqVBSd/xMVSfSGAQQKDsBxjPKrstpMAIIJFeAeDe5fVP2NfNKKOQ3uc6//vUv+ec//ykfffSRLFmyRHTOWz/QzD40qdC0adOkf//+4vFuUjJ/99y/3zbHUWF3n8T5YW4c7eMeCCAQjgDxXjiOlIJASgWIPyzpWK+EQq+99ppoUhM/h87b/OMf/5B169bJXXfdJYsWLar0Lq6JNLt27eqnOM5BIJBAqeKWb7/9VsaOHWv+uA9NHjRo0CDp3bu3/PKXv5SaNWtWOkfj2DfffNMk5NE/TpJZ50TdDOXhhx+W5s2bB/KI8mRNgtS3b1/zu66H37XrUdaJshEoNwHb4i8SCpXbE0p7EUAAAQQQQKDsBWx7YS37DgMAAQQQQACBcASYEAzHkVIQqCBQ1YRCbsb33ntPLrjgAlm1alXmR126dJEZM2ZIw4YNUUcAAQQQSKAA4ysJ7BSqhAACCCCQRgHGM9LYq7QpNQJvvPGGnHHGGRU+DtVkQJMnT5aDDz7YVzu//PJLufbaa01ioexDF/3q31evXt1XOZyEAAIIIOBPgPEMf06chQACCMQgQLwbAzK3qJpAMQmF3HfctGmT3HTTTXLPPfdU+JF+1Klz7X4/jK5aS4JdRUKhYF6cjQACyRMg3kten1AjBBIkQPyRoM7IV5ViEwpll71jxw654447ZOTIkRVuqZtB3HfffVKvXj1LVKimLQKlSCiUb/OT66+/3iQTqlu3rm/CTz/91PzOzJw5s8I1Q4YMkQkTJkjt2rV9lxXliSQUilKXshHwJ2Bb/EVCIX/9ylkIIIAAAggggEBqBGx7YU0NPA1BAAEEEECgtAJMCJbWn7unVCCshELKs2DBAjnnnHMq7G7x3HPPyQknnJBSPZqFAAII2C3A+Ird/UftEUAAAQSsEWA8w5quoqLlJvD999/LmDFj5JZbbsk0/bjjjjOJgfbff/9AHLpb7tChQyskFdLdPnWx7kEHHRSoLE5GAAEEEMgvwHgGTwgCCCCQGAHi3cR0BRVxC4SZUEjLtuVDZhIK8buAAAK2CxDv2d6D1B+BSAWIPyLlDa/wMBMKaa2+/fZbs3lDdoLPPfbYQ5YsWZKo5J7hCVJSKQVKkVBI11jr5ifbt2/PNL1ly5YydepUOeaYY8Tj/aggUa7fmzlz5kjXrl0LXh/HCSQUikOZeyCQrvk2EgrxRCOAAAIIIIAAAmUmwIRBmXU4zUUAAQQQQOD/BJgQ5ElAIAKBMBMKbd682SQUWrp0aaamY8eOlREjRkRQc4pEAAEEEChWgPGVYgW5HgEEEEAAAV8CjGf4YuIkBOIX2Lp1qxnHWLx4cebmc+fOldNOO61KlXnjjTfMgt/PPvssc/1jjz0mAwYMqFJ5XIQAAggg4C3AeAZPBgIIIJAYAeLdxHQFFXELhJ1QSMv3+iBT/76YODLsniOhUNiilIcAAnELEO/FLc79ELBKgPjDku4KO6GQNnv16tXSq1cv2bhxY0bhjjvukCuvvNISFappi0DcCYW+/vprufDCC2XhwoUZosaNG8sjjzwiHTt2LIrtq6++kosvvthsFOsc5513nkyZMkXq1KlTVNlhXExCoTAUKQOB4gRsi79IKFRcf3M1AggggAACCCBgnYBtL6zWAVNhBBBAAAEEkinAhGAy+4VaWS4QZkKhnTt3yvDhw+XOO+/MqFxyySUyceJE2W233SyXovoIIIBA+gQYX0lfn9IiBBBAAIFECjCekchuoVIIiLgXqjZp0kR0Z87DDjusSjz6cemQIUNk+vTpmetHjx4t+qcqu4dWqRJchAACCJSBAOMZZdDJNBEBBGwRIN61pafKsJ5RJBRSxo8//tgkpl21alVGNUkfZJJQqAwfdpqMQMoEiPdS1qE0B4FwBYg/wvWMrLQoEgp98803csEFF5g5HOfQRCm6TrV27dqRtYWCy08g7oRCDz30kHm2s49HH33UbFYSxtyiJhPSGHb79u3mFsXOhYb5RJBQKExNykKgagK2xV8kFKpaP3MVAggggAACCCBgrYBtL6zWQlNxBBBAAAEEkiXAhGCy+oPapEQgzIRCSnLLLbfIjTfemNHJN3H7r3/9y+wSc99995nzu3XrJlqfBg0ayKeffiqTJ0+Wp556Sj777DNp3bq1dOjQQc4880xp27at1KhRI2cPbNu2TV599VUzgbxu3TpZu3atObd+/fpy1FFHSfv27c2ONc2bN89bjk6iXXrppaITdM6hE2w9e/Ys2Pta57POOktWrFiROVd3DRk4cGDga0888URTh7322qvStbt27ZL169fL/PnzRSfj16xZI1u2bDHnqVnTpk2lU6dOcvLJJ8sBBxxQ5UnGH374wXxo+fTTT8tLL71U4T7t2rWTww8/XE499VTTR34n6aPq/4LAnIAAAhkBxld4GBBAAAEEEIhFgPGMWJi5CQLBBdwLVQ899FB58sknpVmzZsEL+/9X6OL1SZMmmQW51apVk2OPPVauu+46qVmzpq8ykxR/77HHHtKvXz8z7qBHVRcZf/HFF2bh87Jly0w5DRs2NOMLRxxxRF4THTfQj3TnzZtndh9euXKlOT97fKd3797yq1/9ylj7OdwLwZ1xK02E/c4775i+07EfHVvR8Y4uXbpI3759A93DTz04BwEEihNgPKM4P65GAAEEQhQg3g0Rk6LCFYgqodCPP/5o5rCvuOKKTIX9xjjOBTq/+9FHH8mLL75o5pI1NnXms/Wcxo0bS4sWLUxMovPEOuebb27cPT+fT9LPR9dh18+pT74Pc9V1w4YN8vDDD8sLL7yQif+07UcffXTgeWi3gZb/1VdfmbhU1xG8++678vbbb2c+qtX4t1WrVqLjAjqvrnPedevWDfxQaqJhnbPXuPKtt97KtCOs8p0KRREvB24sFyAQkQDxXkSwFItAOgSIPyzpxygSCrnXGSqFJkmZOnWq6LtWviPs91t3Aph8azvz1UvnPXQN68aNG81p7va4HR977DEz16KHziXp/MmsWbPM+60TT/hZY6uWes3MmTPl9ddfN/GI877atWtXOfvss01MUpVkNvre/fnnn8uiRYtk6dKlZu2urqPVQ+vWsmVL876t64SDvG+71zi/9tprZg2wHtq/aqHze9lzSbpuVu+pa1r1nvnu554vLPSrln3/Qufm+/nWrVtl0KBBZh7MOfr06WPWU9erV6+YojPXet3jwQcfNPf1c4T9++P170Oueujz8sQTT5g10PmOsOIjG9aLq0PY8a3+G6Tr2jUWd47sf2/8PCd6zo4dO+Taa681YybO8dxzz8kJJ5zgtwjOK4GAbfEXCYVK8JBwSwQQQAABBBBAoJQCtr2wltKKeyOAAAIIIJAiASYEU9SZNCU5AmEmFPr+++/lhhtukHHjxmUaePPNN5u/8zq8EsroRMQrr7wiV111VWYy0X1trqQ+mzZtMpNp+vGek1Qnn7QuBNTkR8cff3zOD8+0LK2Lc4wYMcIkTapevXreTtSJr5NOOimzCFFP1uRJ48ePL/gR4fPPPy86Oescer9Ro0ZVmKTVSaGXX35ZbrrpJjPB6+fQSZ8xY8bIz3/+cz+nm3P0PjrhPHr0aDPRW+jQyTs1Pf3006VWrVp5Tw+7/wvVjZ8jgEBlAcZXeCoQQAABBBCIRYDxjFiYuQkCwQU++eQTkzDnzTffzFw8d+5cOe2004IXVuQVSYy/dZHukiVLZPr06ZnWTZs2TfQD1CCHe5zjvPPOkylTpkidOnU8i9EFp9oPOqaki7gLHaeccooZ79CF4YUWuHslFJowYYLMmDFDRo4cWWEcx7lv0I+DC9WXnyOAQPECjGcUb0gJCCCAQEgCxLshQVJM+AJRJRTSmr7//vuiH3k6yVf17/zEShrr6Hzr7bffbjZv8Xvohjljx47NOacdVkKhqOrntDNXQqFGjRqZOfS7777bMyZzrtdkPxq3nXHGGXkTLGW7aqytyWPVXD+Y9ntoItvrr79eLrroopyxa3ZZOu99//33m3UKzgfT+e4VtHynrCjjZb82nIdA1ALEe1ELUz4CVgsQf1jSfXElFMrevNKLJqr3W3fyGU3Go3MpToIbP92k76m33XZbhXW17iQvuRIKffDBB3LNNdcUXMupGzLo+6kmB9JD76kJhDQ5ar54RNujSUGGDRvme2NJLV83ENU1pjrfUugI+j6cK6GQJgnVtcmF1rXq/XTO6YILLvBc01qqhEKaZFb7SRPZOEcU85Qaa2mfayzVpk0b2XfffQvOp0X1+xNmQqEo4qOkrhd3foejiG+9/j3yk4zY/Xvu/j3STVv03wOdZ+VIroBt8RcJhZL7LFEzBBBAAAEEEEAgEgHbXlgjQaBQBBBAAAEEyk+ACcHy63NaHINAmAmFvHazyJX8R5vmlVBGd77QCc9cC+1yTTLoDn9Dhw41O/4FOQpNgLoTA/ndUcY9saR18nOt1+SMe5cG3WHm8ccfl0suuSTvokovB50gvvfee01dCn1kpxNuuvBRkxllT1r68dUdcyZOnCh77713ztPD7H8/deIcBBCoLMD4Ck8FAggggAACsQgwnhELMzdBILiA106TulOpJivWxbRxHUmOv3VxuSYNdg6/O/465+/cuVOGDx9uFq07R76dT7/88kuzUP3RRx8NxK/jO/qB7eDBg/N+WOr+gPXCCy+UI488Uq6++uqcYx+FEiAFqignI4BAKAKMZ4TCSCEIIIBAGALEu2EoUkYkAlEmFPKKJQt9bKcb4+gHuUFjHQdHYx79UFY3sKlRo0YFszASCkVZP6eyXgmF7rrrLrnnnntk9uzZvp8DTSqkf3IlqXUK2rVrl0n0lCt5rJ8bauIo/fg23xiBPg/XXXedmYMPenTv3l2mTp2a+cg73/VRx8tB6875CEQlQLwXlSzlIpAKAeIPS7oxroRC+d7Bo3y/1TkdnceYPHlypke8NozM112bN28WnW9ZunSpOa1ly5aimzzoZo7O4ZVQ6MADDzRJL/1sxqDlOHNe++yzjyn/0ksv9bVRp16rczu62WWhTSV1Lasmwcm35jeXhW66qRtQNGnSJO/T7ZVQ6Kuvvsq7aalXgZdffrlJ5OSOJUqRUMhr89ZOnTqJtlWTrpbyiPL3J6yEQlHFR0lcL67PQtTx7erVq6VXr16ycePGnP8mFXom3b+nQf9dLFQ+P49GwLb4i4RC0TwHlIoAAggggAACCCRWwLYX1sRCUjEEEEAAAQTsEmBC0K7+oraWCISZUEgT3+guFk7ymUI7DLgTyuhOBHXr1s1MeLZt21a0jN13393skKE7cugkpS6UzI4Jli9fLueee26lJES6sFJ3fjnmmGOkZs2a8te//tWU4TWhmmuy8IsvvpABAwbIsmXLTI/62ZX+u+++Ey1PP5DLPnTic86cOXLYYYflfDq++eYbsxOKnqeH1yShV3u1rbp7SLt27UT/bz10V0yttzs5k05A6w6MzZs3z1kPnYDShEA6Mew+WrduLUcffbT87Gc/E53Y1J1e1HXLli0VTi30EWZY/W/JrxrVRCCRAoyvJLJbqBQCCCCAQPoEGM9IX5/SohQJPPTQQyYOzz5OOeUUs4vq4YcfLtWqVYu0tUmPv3VH2f79+8uqVat8j4tkg+mYxFlnnSUrVqwwf+21KN45Xxd/6wcAmpw6+3CPeei402uvvSY6PuI+xo8fbz7SdX9g65zn/oBVF+dv27Yts0C2c+fO0rFjR3O6lq/jHVHsBhvpQ0XhCJSBAOMZZdDJNBEBBGwRIN61pafKsJ5RJhRSznHjxplENc6hc9q6IYzXZivffvut+eBYE+e4Y51WrVqZ+d0GDRqYH2m9X331VVm5cmWlXtN56lmzZslvfvObCj9bvHixvPfee+bv9H8fe+yxzM9PPvnkCufr/K4mjdW5c+eIun654jFtz3777Sdr167N1EU3x9E66/9q7PfCCy9k4tHsRheK/XQTH50P16Sz7o1zdK5bY9NmzZqZIjURrn48qXGre75bf67Ja7X/qlevXqlPcsX0Wn9d66D30ev0Hlq+fpzqro8mutUkvPkSJMURL5fhPxM0OaECxHsJ7RiqhUAyBIg/ktEPBWsRRUIhdwIercSIESNEE1a439PieL996qmnKmzGUGidrBtN5x569+6deTfUjTQnTJhQIXmP2/Gqq64y75POfI3OneicxlFHHWWKz7WGU99ndV2pbvTprCP1896t5c+bN8/cI9eR771b5190janz3p1rLau+Nz/88MN517K61zhff/31Jlmr054g64Q1XtL1wNmHJqfRWEuTRema1ieffNKsvdVD4xZN/lS/fv3MJaeddlrBJEiFflGCPNOFygrz51H//nz88ceivz96aPyl/egksdH1zGeeeabUrl3b/FyTWfXr18/EjdlHlPFREteLxxHfem0mnG+DGPczp8/NkCFDZPr06Znfm/nz55t/eziSLWBb/EVCoWQ/T9QOAQQQQAABBBAIXcC2F9bQASgQAQQQQACB8hRgQrA8+51WRywQVkKhN9980+xg4kxYarV1skcn3zze302r3AllnKbqBJ/uBKK7qWTvcPL111+bD8KyJ+d0gkkn7LLvq9dr0iGdaHUWXzpl644oL730klngqUmKsg+dlNWJ1+xJZq+dQLwmFbPLcX8sl/0znXjs27dvzl5Vxx49emQmybQduiDSWdSpH7mpi+4Y4xy6yHDMmDFm8tJ9qLEultQdYLIXQOoOlvpxpNfCx1wTUPk+qNR63X///XLzzTdXWASpk0Tq6kzyZdcvjP6P+NeD4hFIvQDjK6nvYhqIAAIIIJAMAcYzktEP1AIBTwFdJKwJhfQDTPfRoUMHk0xHP2bUXV/DTi5kQ/ytHz1qsmH9uNE57rjjDjPu4udYuHCh2QHXObwWxevPvBYo6/jOJZdcYpI2u8c81G7Dhg2ii8Z13MM59Bodn9AFxl6H10fFep4unv/9739vPgBw+lnvoYuYtUwnebOfNnMOAghEL8B4RvTG3AEBBBDwKUC86xOK0+IXiDqhkHuOPV/yVPe5qnH11VebeWmv+V39uW6Uo/PlGt9kH7liKucc97107lbnhfMdcdUvVzzmxGS33nqr9OnTp8L6AJ3b1zl9TRyrH09nx366FiE73sxuo24wpHPy69aty/x1165djWmu5MEal2qZo0aNqjCvrh84a9x50EEHVWLUj7Z79epV4UNm3bTn7LPP9pwf1xhT25mdXKrQh9pxxcvx/5ZyRwS8BYj3eDIQQCCPAPGHJY9HFAmF3Al4lCLXGs443m/d60MLvdNld52uR9W1npoMyTm8NjbwcnTOzxVP/OUvfzFrZrPnvLRuunZT197qXEiu9+4lS5aY9b/Zm1cWij+8NsbUBEf63n3cccdV2vxB14tqW3VuJ/s+mlzpvvvu80zQqm326lP9+3zzSJocSJO+qlX2ulm9l242Uq9ePc/fKHfcki/WK+ZX8oMPPjDJc959991MMYXWJRdzP7/XxvH749TFHbd169bN9LV7zXd23aOOj5K2XlzbHld8q3PBOk7hHOedd55MmTIlb/Jb59z333/fxPNOIq5Cv2d+n0fOi17AtviLhELRPxPcAQEEEEAAAQQQSJSAbS+sicKjMggggAACCNgrwISgvX1HzRMsUNWEQrp475tvvhFN6KMTb7q4LnviTT/40kQy+XbSy5VQRidL9WO1XLvJO5w66acL+nRRnnPopKd+2KYTErkSGem5mzZtMgsPtd7Z186ZM0eOPPLICj3m/vjNneTH3b3PP/+86IJEryPXzjjOuToxqjslOod7stidcMjPxIt+AKf9rImXnOOYY44x/aZe7sNrAup3v/ud3H777Xk/oNP7LF26VPTc7N1f1NTLo9j+T/CvFVVDwBoBxles6SoqigACCCBgtwDjGXb3H7UvA4FXXnnFJO/VeDjXofFzp06dTHyrMfUBBxxQcNyiEJ0t8bd7of4ZZ5whuivlnnvumbeJOm5z7bXXyuTJk3OOczg/cI9P6SJw/cDyrLPOypvISccWdPzppptuytxDF6nreM/+++9fqX65PmAtlBS7UF/ycwQQiFeA8Yx4vbkbAgggkEeAeJfHI7ECUScU8vuR9NatW2XQoEEyb968jJVufKMfEPuZC9fzxo0bl7lW41KNnxo1auRpHzShUJz1y5fg9ZFHHpGOHTvmfJ7+9re/mY+bFyxYkDmnZ8+e8sADD8g+++xT4Tqds9YPIXUtgHPkixOzL3bmuzUZ0fbt2zM/eu655+SEE06oVD/3B5e6bkHXEuRbp6AfwOo5WnfnyLf+IK54ObG/zFSs7ASI98quy2kwAkEEiD+CaJXwXL/vyn6rqO+sF198scyePTtzSfPmzc1/t2jRokIxcb3feiUFyrfBY3YlNcnkwIED5YUXXvzloeAAACAASURBVDB/nesdP1dCId2cUt91c8UTq1evNkkv9T7Zh85z5XvvDrrGVBMU6UaYurbWOTTh59SpUz3nZ7Lr4rV5qSZT1Q1AvN6lvZLc+JlH8trYQ6/T5Ent27f3fATjSiikc5PuGOi1117LWS+/vy/FnBfX749Tx6okFIojPkrSevE441t3UqBc/856PWOapEt/f51j2rRp5t9tjuQL2BZ/kVAo+c8UNUQAAQQQQAABBEIVsO2FNdTGUxgCCCCAAALlK8CEYPn2PS2PUCDX7h1VvaVOuOnHYjppqTub5Du8EsoEmYRwT2DovfJNLLrrogsPNcnOyy+/nPmR1lt3SKlVq1bm79wTV4UWauqiTl0IqodO+mlSpWeeecb8d/fu3c1HbV47nLg9vHY3eeKJJ6Rfv36ZuvnZVVJP9prs81r46DUBpRO9muho3333LfhY6PX6UaF+iOkcuXaqKLb/C1aGExBAoKAA4ysFiTgBAQQQQACBMAQYzwhDkTIQiFjgrbfeMru26gJtP0f9+vWlc+fO5s+JJ54oBx54YN7EN+4ybYq/3YvbGzZsKE8//bQcccQReak2bNgg/fv3l1WrVpnzco2neI1ZFFoQn33jbdu2yWWXXSYzZszI/LWOTehHu+7D6wPWLl26mGu1XRwIIGCHAOMZdvQTtUQAgbIQIN4ti262s5FJSSjk3iymbdu2MnPmTDnooIN8wb7zzjuiSV11kx89Dj30UHnyySelWbNmntcHTSgUZ/28+kTXFuiHhho75kvCo41VC50nX79+fabt7s159Ae6KZJ+yKib3jiH13m5OkATCWnyouyNifTDa/3oO/v497//bdZEaDJc5/D7AbD7I+8kxMu+HkhOQiAGAeK9GJC5BQL2ChB/WNJ3YSYU0k0jdcPJ7GSMyuC1xlP/Ps73W/dmDH7nGtybVeZKROTl6GfzSa/3WbW56667zDxYvvdu3URSN3pYsWKFedryzQc99dRTcvrpp2eeSo11Hn74YdH1v34OXbuqsY6TyDOfn9ca51zPgPveXnNQXu/3znVxJRRyt8lrrbAfxzDPifP3R+sdNKFQXPOJSVovHld8q/2hyW+HDBki06dPzzxWueZbs5879785Qb4BCPP5payqCdgWf5FQqGr9zFUIIIAAAggggIC1Ara9sFoLTcURQAABBBBIlgATgsnqD2qTEoEwEwodfPDB8oc//EE0AU21atUKCnkllNEEP7pLiS4eLHS4d/zzM2HqLtM9sek1Meee8NC66YRmu3btKlXRfe4tt9xiEgpdddVV5twmTZqYxYuHHXZYpWvdE7JeiXjc/TVixAjRe1SvXj0vl36oqOfpzja/+MUvzO48mtzIPYHr/khQ26r17dq1a6HuyPzc74eGxfa/7wpxIgII5BRgfIWHAwEEEEAAgVgEGM+IhZmbIFC8gC6U1ETFkyZNEo3Rgxz6Uacm19WPIBs0aFDwUpvibx1T0OTLuqjdOe644w658sor87bTPeaSa1G8e9H9cccdZz7c3H///Qs6Oie4y9BF6LrIdc8996xQhtcHrH7HVnxXhhMRQCByAcYzIifmBggggIBfAeJdv1KcF7tA1AmF3Il+tIGzZs2Svn37VmjrJ598YhKy6vl//vOfpUOHDqIbxhSa23UK8WpHvqQ1QRMKxVk/r7bk2pjG64H5/vvvZcyYMWbO2zn0g+gJEyZU2CxI5+s1HtXNidauXSs1atSQhx56SBo1auT7OdR73HjjjZnzvTb58Zrr9trQx+um+mH8+eefL5qUqHXr1nLIIYfImWeeKT/96U8rnB5nvOwbhxMRiFiAeC9iYIpHwG4B4g9L+q+YhEI6H6GbCOh7qm7gqO9x7vkaXd+pSTq9EtfE+X67efNms5nl0qVLTc/oOst58+aZjShyHTt37pThw4eLrnstdI2Xo5/kHlqu+33Wb7Iar+QlXvGHV+KRIBuBah29yliwYIH07NmzEp87zlHrJUuWSPv27Qv+VmgcofNTukmoc+TbxDOuhEK6wefgwYMzdfLbRwUbXMQJcf7+aDWDJhSKKz5K0nrxuOJb57Fx/675idndiaj8XFPEY8qlIQvYFn+RUCjkB4DiEEAAAQQQQACBpAvY9sKadE/qhwACCCCAgCUCTAha0lFU0y6BMBMKOS3Xj+euu+46kzQn344mXovsRo8eLfqn0A6EXjup6O6FF198caAO+OKLL2TAgAGybNmyzHVeE5Pu5EW57uWe5NKyateuXSEhT66JT/fuM173eOWVV6Rjx46ZujZu3FjuvfdeOfHEEwua+YHRieiTTjops/OLlqsf8e21115+LjfneE3CerWlmP73XRlORACBvAKMr/CAIIAAAgggEIsA4xmxMHMTBMIT0MXqOk6gO6nq4lRnd1Q/d6hfv75cf/31ZhGwjgfkOmyLv1evXi29evUSTYSkR6Gkzu6YP9dCeq9kRbrQXXccLjQ2lG3rHt/JldDZ6wPWfDvR+ulzzkEAgfgFGM+I35w7IoAAAjkEiHd5NBIrEHVCoQ8++MAkgHn33XczBo899piZdw7ziDqhULF1DVI/r3Pnzp0rp512mu9quGPpTp06ia53CJIsyM/N/CQU0nhWExzpH+fQDX108ySdwy/2iDteLra+XI9AWALEe2FJUg4CqRQg/rCkW70S4YRVdZ1r0HWIuj41yByC3/sHeb/V9zVdUzps2LBM8YU2MHBvOJlvrsXt2LBhQ5Os9IgjjijYHHeyGr+bfHqt5/RKKOReI1vVZDjueubyc69xDhoHuO+ThIRCVU36lN35Vf1dq2p/FXrwgvz+aFlBEgrFHR8lZb14IXM/P/cT3zrlbNiwwfz7umrVKvNX+TbQda5xWwWN8/20gXOiE7At/iKhUHTPAiUjgAACCCCAAAKJFLDthTWRiFQKAQQQQAAB+wSYELSvz6ixBQJRJBTSZuvk7dixY80HdLrrn9fhNQHpd6Gl7obRr18/0d0N9AgyYZpdF/euL/ozrwlD94dzmrhIJ0LcHwdmJwVyJt50Mit7QalX0iR3Ep5c7dEP9wYOHCgvvPBCphlqfcopp5gFqsccc4zUq1evyk+ee/L0kksukYkTJ8puu+0WqMwZM2bIueeem7nmyiuvlPHjx0vNmjUzf1dM/weqDCcjgEBOAcZXeDgQQAABBBCIRYDxjFiYuQkC0Qho7KofiD777LMmudDy5ct93ahPnz5m3GD//ff3PN+2+Nu9K62OW8yfP1/atGnj2T73IuBcCYu9EkbPmjVL+vbt68vZOem7776Tyy+/XHR3XufwSugcdDFzoEpwMgIIxCbAeEZs1NwIAQQQKCRAvFtIiJ+XTCDqhEJeH27m2lSmGISgMYx77j/fh7LF1Mu5Nkj93Oceeuih8uSTT0qzZs18V8WdTFbnyZ977jlp166d7zL8nOj3g0sdJ9CPwLMTEWsyobPPPlt69uwprVq1qjA/7ufezjlxx8tB6sa5CEQpQLwXpS5lI2C9APGHJV1Y1SQnhZqnGzrcfffdZs1otWrVCp1epZ8Heb/VG+ja1R49emQ2YyiU6Oapp56S008/PVM3XZep6yq9kiO5HQuVnd1gd1zgtXbTC8hvQiH3xpmaWFM3rQy6btW9ueYZZ5xh5nn23HPPCtVzt+eCCy6QSZMmye677+6rn4PESe5nIKrkO+4kLFW5T1V/16pyLz/QQX9/giQUijs+Ssp6cT/uhc7xG99qOV7r6fNt9Lt161YZNGiQzJs3z1Sjbdu2MnPmTDnooIMKVYufJ0TAtviLhEIJeXCoBgIIIIAAAgggEJeAbS+scblwHwQQQAABBFIuwIRgyjuY5pVGwD1Z1q1bN7OLX4MGDQpWSCcQt23bJuvWrTPX6KRA9mI5XcCnE1/nn3++56Sn1wSkLvg74YQTCt7bPRmriXQef/zxKu325/6IzytZ0ObNm0V3alm6dKmpm9f93LtgOBOcP/zwg7l28eLF5lqviU93+bkmR/UeOml60UUX5TTq2LGjnHzyydK5c2fRhZjZSXzywbqTGum5Ws5vfvObgv3hPuG9994TTQ7lHF673BTT/4ErxAUIIOApwPgKDwYCCCCAAAKxCDCeEQszN0EgHgGNZf/7v//bJBd65pln8iYYOvXUU0XHHPbdd98KlbM1/naPn+Rb6O4eb8p1rvtjUIUaMmSIHHDAAYE69H//93/NmI0unnYOrwWu7sXMfnbWDFQRTkYAgVgEGM+IhZmbIIAAAn4EiHf9KHFOSQRKkVDotddek/bt2xfd3l27dsnnn38ur776qugHxxp/Zs/B57tPkA9lq1rRqtbP3SdB1iU4dQ3rI1J323UOfsuWLeaD8EWLFsnChQvls88+y5yWKzGTrpW47LLLRDfb8Tr0o3eds9ePzHXO/cADD/T98Xvc8XJVnweuQyBsAeK9sEUpD4FUCRB/WNKdVU1ykqt5ugZV11LeeOON8vOf/zx0haq+32pFvN5Pc61/3bFjh1x77bUyefJk04ZCG2i6HYO8P1c1LvCbUMg9X6RxkG4s8ZOf/CRQ/2jcM2XKlMw1uZImudsTdJPMIB5xJRRy16kqSX6q+rtWlXvl6thifn+CJBSKOz5KynrxQL9Q///kqsa3zr3cCcO81n4757oTL/lNXlaVdnFNNAK2xV8kFIrmOaBUBBBAAAEEEEAgsQK2vbAmFpKKIYAAAgggYJcAE4J29Re1tUSgmIRC2U3USYgVK1bIpZdeahIMOYfuwDdnzhw58sgjK4n4nYD0oixmwtRdntvAK6GQ18d+y5cvr5Bs55tvvhHd/UTbq4fu7DBq1CjRhEI33HCDjBs3zvy914ScO0FSvo/yvv32W1Ou7rJS6NBFiroDTN++faVDhw5St27dnJd49Ueh8v3+3GtCu5j+93tfzkMAgfwCjK/whCCAAAIIIBCLAOMZsTBzEwRKI6A7Ly5ZskQ0eY1+7Ok+dGxg+PDhUqNGjcyPbI2/33//fenTp4+sX7/etKV3797y0EMPVdpxVsctNCnQ9OnTzXn5FsW7FwuH2YteH3zGtRA8zHZQFgIIVBZgPIOnAgEEEEiMAPFuYrqCirgFok4o5P7ATj9y1g+H27Vr56szdG5dk9HoR5H6R2MjjbneeustWblyZd4y4kgoFEX93H2i8+o637377rv7MtOTvOJp3eRmwIABvsrQ67UeGzZskP/5n/8xCYPfeOMNWbNmjUkolOvIlVBIz9e+GzRoUIUEt7nKadq0qYmre/bsKa1bt64wVuC+Ju542RcgJyEQgwDxXgzI3AIBewWIPyzpu6omOXGap+9JjRo1MutNddPHo446qtI8RFCKKN5vnTroPIm+2zrHiBEjzLrR6tWrV6imvoP2799fVq1aZf4+X5IO/bnbsdD52TcLkkAn+zq/6zm1fZrgKewjV6KbqrbHqV+Q6+OaR9IkproxiXMEjSm9nhG//RE0oVBUvz9BEgrFHR8lab14rn6NIr7Ve23cuFEGDhwoL7zwgrl1rs1Z9LnQDYeHDRuWqaLfDYX9PqucF72AbfEXCYWifya4AwIIIIAAAgggkCgB215YE4VHZRBAAAEEELBXgAlBe/uOmidYIKyEQk4TNcnOueeeW2HHvqFDh8qECROkVq1aFST8TkB68UWZUCjXbi7uSbw77rhDdEcF53BPWi1YsMAsBtTjiSeekH79+uWcOMnetUUnB/VjxHw7WOqONXPnzhVdvKj39XM4u/Vcc8010qxZM3HHVbZ+0Oin7ZyDAALeAoyv8GQggAACCCAQiwDjGbEwcxMESiugcfrjjz8uV199dYWPEJs3by6zZ8+WFi1aZCpoa/ztrrcmCpo/f760adOmAr478VC+Re5xLwCOayF4aZ9G7o5A+gUYz0h/H9NCBBCwRoB415quKr+KRp1QKHtuV3X9fJC5a9cu8/Hwww8/bD7M++yzz6rUMVElFIq6fu4+8drkpxCIfrA4ZswY88c58iUU0vPVWc956qmnZO3atYVu4fnzfAmF9IJNmzaJbhh0zz33yPbt233dQzdmuuyyy+S8886TBg0aVLom7njZV6U5CYEYBIj3YkDmFgjYK0D8YUnfeSUUyvcOG1Wzon6/dertnhPRJEg6X6Tve9mHe53ugw8+aBJT5jrcjkHen4Mk0Mm+v9/1vCQUKv6pdW9AqiVmrzcu/g7/KcH9LCUlfk1yQiHVS9J6ca1PXPGtJlPSmFt/z53DvVZe/37z5s0mMdrSpUvNaV26dJEZM2aYjWY47BGwLf4ioZA9zxY1RQABBBBAAAEEQhGw7YU1lEZTCAIIIIAAAggwIcgzgEAEAmEnFNKJ2NGjR8vYsWMztT3iiCNk1qxZcsghh1Rogd8JSK9mR5lQKNeHbu4JLPd52RNI7km3d955R8444wz5+OOPTXN0smXUqFEmqc+3334rQ4YMkenTpweeWFHDZcuWyf333y8vvviirwWK9evXF53g0Z0aa9SokeG19YPGCH4tKBKBshFgfKVsupqGIoAAAgiUVoDxjNL6c3cEYhPQhZwzZ86UwYMHV4jPp02bJrrQ2zlsjr/1A8zTTz890xb9YFKTLWfHFu7dePMtio/7A0kSCsX268CNEIhUgPGMSHkpHAEEEAgiQLwbRItzYxWIMqGQflx3ww03yLhx4zJt6t69uzz66KNSr169Su3UWFET2egc+qJFi3w76GYxmsD1k08+qZB8KOyEQnHVL4yEQl72uRIKVSXJj3ZO27Zt5YcffpA1a9Zk+qpQQiHnxK+//lqefPJJk8BIk0f5OXSTocmTJ8vhhx9e4fS442U/deUcBOIQIN6LQ5l7IGCtAPGHJV1X6oRCcb3fOt2hG05ce+215p3OOdyJYdzzQn4SupBQ6D8PfFUTJDklBLk+rnmkL774wqzf1bW/zpG9pjjMX/cgCYXi/P1JekKhJK0Xjzu+Xb16tfTq1Us2btxoHkVd+67zvXvuuWfm0dTn6qSTTsrMiUf1/Ib5u0BZlQVsi79IKMRTjAACCCCAAAIIlJmAbS+sZdY9NBcBBBBAAIGoBJgQjEqWcstaIOyEQor5/PPPS9euXSu4ei1sTGpCoVy7ubgT/2RP7Lp3Q3RPoGzdutXsxrB48WLjkp2MyD3xNGLECJNwqHr16oGeTa3f22+/bXZ80Pvk22FRF6BqEqJ+/fpl7uHVH/l2dAxUOY+Ti+n/Yu/N9Qgg8H8CjK/wJCCAAAIIIBCLAOMZsTBzEwSCCaxcuVLuu+8+0QW727Ztk1//+tcyadIk2X333YMV5DrbPXagP9aEO+PHj5eaNWuas22Ovzds2CD9+/fPfBh54oknmo9m99prL9O27du3y6WXXmr+To/mzZvL7NmzpUWLFp6u7jERP4voi+mguBaCF1NHrkUAgcICjGcUNuIMBBBAICYB4t2YoLlNcIEoEwpt3rzZzPXqnKxzuOM+5+91DnnevHly1VVXVUgK5G6Rbgij8dCRRx4prVq1ktatW8svfvELE2PpR6bPPvts5pIwEwrFWT93n1xwwQWB43C/8bRu8qMb+jz33HN5H5527dpJs2bN5KijjjIJfTSG1Q8kda7+xhtvzFzrN6FQdr9/9dVXoh9hamJe/Uj4s88+y1kXTWKkcXSTJk0y58QdLwf/LeMKBKIRIN6LxpVSEUiJAPGHJR1ZyoRCcb7fZneHezMGd3zw/vvvS58+fWT9+vXmsqFDh8qECROkVq1aOXvVpoRCQd+Xgz7KQRICeZUd5Pq45pF27twpw4cPlzvvvDNT5d69e4tu2uGVqDaoWfb5fhMKxf37U0xCoajnE9UvKevFSxHf6nr3QYMGmfEMPRo2bChPP/206ObCemiy3zFjxpjY2fn5/PnzTVJkDrsEbIu/SChk1/NFbRFAAAEEEEAAgaIFbHthLbrBFIAAAggggAACKsCEIM8BAhEIRJFQyGtS2CsxTTEJZd58803p0aNHZgeEY445Rh5//HFp3LhxYCWdlNNFnM5xySWXyMSJE2W33XarVJZ+bDh48ODM3+sixBNOOEG++eYb0UWPc+bMMT9z77bg3i1RJ1ZmzZolhxxyiCxcuFBOPfXUTJnuHWoCN0j/wfzxR9myZYvoB5JPPPGESTCk/519uCcg//3vf8uwYcPknnvuyZw2duxY0QRHURzF9H8U9aFMBMpRgPGVcux12owAAgggUAIBxjNKgM4tESgk4I7FO3XqJDpG0qhRo0KXFvy5e5zBnbjY5vjbPb6hCYuXLFki7du3Ny7vvPOO2aVSF7fqUWhR/CeffGKSHes4jx5ano616EedURxxLQSPou6UiQAC/xFgPIOnAQEEEEiMAPFuYrqCirgFokwopElievXqlZmn1nvn2qRFPxjWpKzr1q3LVFHjnlNOOcV8UKzJg/bbbz+pXbu2Zyd6tSPMhEJx1s/dlm7dupk4vEGDBr4fYHcSW73Qma93CtGPPvUD7gceeKBCuR06dDB9cfTRR8tBBx0kdevW9dp4w1xTbEIhd4N27doln3/+uYmf586dKy+++GKlNuv6BK23864bd7zsuxM4EYGIBYj3IgameATsFiD+sKT/SplQKM732+zu0OSRZ511lqxYscL8tSaMnDlzpnnv1EOTxOjaUufQd8LTTjstb48mOaHQuHHjZOTIkZn651tvG8ZjGyQhkNf9glwf5zySOxGVxoqawKVz585hsGXK8JtQKO7fnyAJhUoVH5V6vXgp41v3fHd2zLpx40YZOHCgvPDCC+Y5iyoZVqi/CBTmKWBb/EVCIR5kBBBAAAEEEECgzARse2Ets+6huQgggAACCEQlwIRgVLKUW9YCtiYUck/CVvWDs6Af8bkTGTmJg959990KH8x5JQVyW+vixuOPP15uuOEG0UlWPYpJjJTvQd60aZOMGjWqwsJJLzP3ZK/7o8cwf1lIKBSmJmUhUDUBxleq5sZVCCCAAAIIBBRgPCMgGKcjEIeAO753J8Yppg4zZsyQc889N1OEV2xtc/ytHz7qwlD9kFOP7KTK7sWlhRbF6w6X55xzjkmE7By5PsQtpk+ca+NcCB5GfSkDAQS8BRjP4MlAAAEEEiNAvJuYrqAiboGoEgppktUxY8aYOMg5WrZsaTZ4adq0aYVqeJ2r50ybNk06duyYM5lNdiFRJhSKu37utmRvwOP3CXavEWjSpInZ8Oewww7LFOGOWTXev/766+Xyyy+XWrVq+bpV2AmFsm+qGwO98cYbctlll8mqVasyP+revbs8+uijUq9ePfN3ccfLvmA4CYEYBIj3YkDmFgjYK0D8YUnflSqhUNzvt9nd4d6MQX/mrB/VhCBDhgyR6dOnm0v8bnCR5IRCGv/oZhHOceKJJ5p32b322iuSpzRIQiCvCgS5Ps55JHdSFq37hRdeKDrXVqdOndAs/SQUKsXvT5CEQqWKj0q9XryU8a17ExndUObBBx+UPffc0yTJzZ4r1nEOnQ/nsE/AtviLhEL2PWPUGAEEEEAAAQQQKErAthfWohrLxQgggAACCCDgCDAhyLOAQAQCUSQUev7556Vr164Vauu1U2IxCWW8dh+syqTEF198IQMGDJBly5Zl6uuVDMj54ebNm82HbkuXLjV/5UySLF++XE499VTzd7kWjbonWO644w5TVnZ5+RL4aJt1cu+tt96SNWvWiO5kqDtgNGrUyNeTobse6k44r776auZ890d6CxcuzLRDT3LvluPnRroIUic1Z8+eLT//+c/l0EMPlXbt2pmFsdWrV88UUUz/+6kH5yCAQGEBxlcKG3EGAggggAACIQgwnhECIkUgELaA1yLdYcOGyW233eb7A0OvOnktGh89erTon+z3b5vjb7eds1D8Jz/5idlhVz/m1MNP0uSdO3fK8OHDzTiCcwwdOlQmTJgQqB90IbGOqei4TfPmzeWQQw6RHj16mP/NPuJcCB72M0t5CCDwHwHGM3gaEEAAgcQIEO8mpiuoiFsgqoRC7g8e9b65Yhiveej777/fxE0e7zOenfjBBx/ImWeeKbq5jXN4zbs7PwvyoWzc9fPqE92A54QTTvD9ALs/WnR/uOwVkw8cOFDuvvtuqVu3rq/7fPfddyb5kH4o6Rw333yz2SQo+9DkRjp3//bbb5sEQRoDa7Kp7PnwfDdcsmSJnHzyyZlT3GsM4o6XfeFwEgIxCBDvxYDMLRCwV4D4w5K+K1VCobjfb93d4X5XvfLKK2X8+PGyYcMG6du3r6xbt85cou+VOmdU6L0xyQmF3ElWGjZsKPPnz5c2bdoEekqfeuopufXWW6Vx48Zy+OGHS4sWLUQTbboTgQaJc7wqEOT6OOeRdJ3t5MmT5YorrshUWxOi6jro/v37+44bC6H7SShUit+fIAmFShUflXK9eJzxrdcz5E6Gpr/nTz/9tPld1fl0J0bWeVldK66/vxz2CdgWf5FQyL5njBojgAACCCCAAAJFCdj2wlpUY7kYAQQQQAABBBwBJgR5FhCIQCDshEJBdmUsNqGMe9f7nj17ygMPPCD77LOPbyl3+3MlA3IKdE/S6K6HuuOKToiMGzfOnJa9E0N2RdyTS7pYVM/t06ePaLIgPdwJfvJdr5OHutCwffv2vtrr5e2+n05g62Rk9m6IQRe2/u1vfzNJkl5++eVMvTR5kk6SZx/F9r+vRnMSAgjkFWB8hQcEAQQQQACBWAQYz4iFmZsgEEzAa/xCF0JqnHz88ccHKyzr7E8//VTOPvts81Ghc3glLrY5/nYSCWsCJj2cBaSaUEjHOT7++GPz9yNGjJBbbrml4KJ4XTB++umnZ7x04emsWbPksMMO890P+hGq3tsZX3HqdMQRR1QoI86F4L4rz4kIIBBYgPGMwGRcgAACCEQlQLwblSzlFi0QRUIh/Zju2muvlXvuuSdTP409NH75zW9+U6nO7s1mcsUp+Rrrjpf03LASCsVdP68+8fsxtbZ7MQLLxwAAIABJREFUx44dxl8/uHUO9/VemxJ5zVPnM/eK170SCmncf9JJJ2XiUHdyo0IPsfvjWa91CnHGy4Xqy88RiEuAeC8uae6DgJUCxB+WdFupEgrF/X7r7g732tBOnTqJrk3VNZQ6b6SHrvecN2+edO7cuWBvJjmhkG7yMGjQINMW5xg5cqRJsFmjRo2CbdMTtm3bJpdddpnMmDEjc76ThKlmzZoVygiSEMjr5kGuj3se6csvvzRJZxcvXpypuiZYeuSRR8wGnmEcfhIKleL3J0hCIXUoRXxUyvXicca3uZ4z9++OJrvSOd3sTXTPO+88mTJlitSpUyeMx5UyYhawLf4ioVDMDwi3QwABBBBAAAEESi1g2wtrqb24PwIIIIAAAikRYEIwJR1JM5IlEHZCId19Tz/g0h35nCPXhEGxCWXef/99k4xn/fr1mXsFSX7jlfgm1w6S2b22cOFCOfXUUzN/pYsWX3nlFZkzZ475O/1YbtSoUZV2CHFPLukuhb/61a8yuxsW2qnBa8eJIBOx7klrrevy5csrLHDVhZha94kTJ2ba17ZtW3n44YdF61fo0DrqokxdzOkcOsGpO9C0atWqwuXF9n+huvBzBBAoLMD4SmEjzkAAAQQQQCAEAcYzQkCkCASiENDFsf369aswrqAf8E2dOlU0Zvd4X85bDa+PS7t06WIWQ+uHo9mH7fH36tWrpVevXrJx40bTLF1AqsfgwYPN/wZZFO+VhOmSSy6RCRMm+Fp8umnTJrn44osrLFzX3X51jKhu3boV3ONeCB7Fc0uZCCAgXv8+27CGmK5DAAEE0ihAvJvGXk1Jm8JOKLRr1y4zfzp8+PAKQkOGDDGxS+3atSvJvfnmm9KjR49M3KRxkiZDbdeunS9lr7lsvTCshEJx18+rT3QeWefYjzzyyIImL730kvkQ24lDNc7WOeg2bdpkrv3mm2/Mx7jOvL3+YOzYsSbhrZ9D+3n06NHmmuzDK6HQF198IQMGDJBly5Zl4mC9b9euXf3cyiQizk5IpOMHjz/+uOy9996Z6+OMl31VmpMQiEGA+esYkLkFAvYKEH9Y0nelSigU9/utuzvcmzHo+7++ry5atEh040w9evfuLQ899JDUq1evYG8mOaGQtlXXzF5xxRWZdgRNgqOJWS+66KJMgk71mjlzpnTv3r2STZCEQF6wQa4vxTySruE999xzK6y5btq0qdx1113SrVu3wPOV2QYaU2iMk524ySuZaSl+f4ImFCpVfFSq9eJxxre5/kFyJ9zV+ViNg3Ue1onN586dK6eddlrBf9M4IZkCtsVfNkwG8sKazGedWiGAAAIIIICApQK2vbBayky1EUAAAQQQSJoA4ytJ6xHqkwqBMBMKaYIfnTDQyUzn0Im+Rx99tEICHudnxSaU8fr4rn79+ubDP52wyPfhn35sNmzYMFM359BJTfVo37593r7VZElnnXWWrFixwpynCXe2bNkiH3/8sfnvBQsWSM+ePT3LcHtnn6S7Nmjd1SzX8eKLL5qJZd19Qg89Vz/a69+/f9726iSu3lvv4RzOLjiNGjWqcDuvpFA6Uat1U6Nch95Dd9Q5//zzK0xuqvNtt90mtWrVqnBpsf2fil9AGoFAiQUYXylxB3B7BBBAAIFyEWA8o1x6mnZaJ+CVFFcboWML+pGoxrcNGjTw1S5dxKpJf3Wxc/aRL/GxzfG3exGrJnzW+OLJJ580zT/xxBPNmMtee+1V0M9r4bledNNNN5mExV4f5jqF6tiQJjZWe+fINxZVioXgBQE4AQEEAgswnhGYjAsQQACBqASId6OSpdyiBcJMKKQfyd16661yzz33VKhXoU1ZPvnkE5PEVj/MdA7dmEbjzRo1auRtoyYTuvLKK2X27NmVznNvGJN9gnsuWhPp6D2rV69eqZy46+fVJ1op3chH56H333//nCbvvfeeSRS0atWqzDm6LkE/zM6OGf/973+bNQDZfaXz3A8++KDst99+ec01vpw0aZLpa2cu3rlAP8DVP9nvoTqmMGbMGOPrHIWeCec8TUis/fvAAw9krvXqqzjj5aJ/6SgAgZAEiPdCgqQYBNIpQPxhSb+WKqFQ3O+3Xt3h3ozhmmuukXfffVeWLl1qTtckpfoe6GdDiyQnFNK2eCV30fdhfbc/4ogj8j6tXu/3Os903333eSZbCpIQyOvGQa53xy1NmjQxCUsPO+ywyH4DNbZ47LHH5LLLLqsQi+h8l8Y9+vc/+9nPfN9f4whd46zrijXm0LXN2YdXQqFS/P64EwrlWs/s1L1U8VGp1ovHGd/merg0Tta5Wk0gpoduyKPJcDXprh76O69z4wcddJDv55MTkyVgW/xFQqFkPT/UBgEEEEAAAQQQiFzAthfWyEG4AQIIIIAAAuUhwIRgefQzrYxZoJiEQjpBs23bNtGJHd0tTz8Uc08+DRw4UO6+++5KO8JrM8NIKKNJfDRJTvbiQZ1I053sdbFg9g5+es8ffvjB7NqoH5plJz7Sn40fP95cU2gBp1e9nW7zmmzL7tJ33nlHzjjjjEzyoeyf6QdwOmGc71BvnSDM3jFEP3S8/vrrZdCgQZ7OuiDx3nvvNZM42YsfdQeToUOHVpqgzvVBpbZNEwPphJA7OZDeQz+S1AWW2c9AvkWTYfR/zL8u3A6B1AkwvpK6LqVBCCCAAALJFGA8I5n9Qq0QMAJbt241cbaOj7gPjbc1ga8mDdaYWJMLOWMGO3fuNNdqUiC9VneYdX9wqGMTEyZMkDp16nhq2x5/6y66+kGn1xFkUbxer4mfdVH0vHnzKhSn/jfccIM0a9as0viF166qenE+dxIK8YuPQDoEGM9IRz/SCgQQSIUA8W4qujGdjSgmodA///lP+cc//iH6kasmTdXNZNxz4LoJyyOPPCIdO3bMCajzp0OGDJHp06dnztF57BtvvFF+97vfecaKOhc8d+5cuf32280cvNehH5oOGDDA82cLFy6ssNGPztVqMp1f//rXlc6Pu365EgppxXTDH40jjzrqKKlWrVqmrrt27ZJnn33WzOFne2iMrh8tNm/evFK7vGJVjS3Hjh0rP//5zyudr/d4/fXXTfyusb3X4ZW8SM/TuX9NGrV+/frMZdoGnVM/7rjjPNcdeCUk1udJP1I+8sgjK90+rng5nf8S0CobBYj3bOw16oxAbALEH7FRF3ejUiUUivv91ktJ54kuvfTSCptcOuc1bNhQnn766YLJdpzzk55QSOs5a9YsueiiiyrMj+m7rcY8uiGoe35Mk5NovKPrWLPf7wvFV0ESAnn1S5Dr3RtqaHkaS1x11VWV1swW95tS8WqNSzQBkK5rds83ahypm5D+9re/ldatW8uee+7pGdd8+eWX8sorr5hYKVds07RpU5MsVRM4Za+TLsXvjztRj7ZTk8PqZq/ZcWF2Y0sRH5VyvXic8W2u5/n555+Xrl27ev5Y17vruvuaNWuG+etAWTEK2BZ/kVAoxoeDWyGAAAIIIIAAAkkQsO2FNQlm1AEBBBBAAIEUCDAhmIJOpAnJE3BPloVZw0I78IWVUEZ3YTz33HPNrhrZh04w6eJD3RVBJyz++te/yosvvui5+LLQR35uF90NZfDgwZW4NFmQLsr0mrTTkzdv3mwSIDm7zjgFBJkw1o8V9T7u9uqHjtrWNm3amPbqx426682KFSsqLXLVnR61Dfvuu69nl+sEoe4s4d5pU0/WCVzdDcRZoPn+++/L4sWLPRfSatKiXr16ed4jrP4P85mlLATKTYDxlXLrcdqLAAIIIFAiAcYzSgTPbRHwK/DVV1+ZpEKzZ8/2e0nB83QhriZYzhV3OwXYHH/reIC2M/vDSW2XjnHMnz/fjE8EObQcXQydnTTauV4XSGuCY03qpOMdOhakYzzuQxe0alLlgw8+2PPWJBQK0iOci0ByBRjPSG7fUDMEECg7AeLdsutyexqcL3lNsa3QuVLdKEY/6PR4L6lQ/HPPPWfmdd0fhGoZOpeuiXGqV69ufr5y5Uozt5t9rn7sedBBB1WYW9ZERrqpj9fx5ptvSo8ePWTjxo2ZH+uceatWraR27drSpEkT8zFs3bp1zc/jrJ+7TzSeVD9N2uQcaqKxn9ZZz9cESe7ESoX8//a3v5n5+JdffrkCkZapcWq7du1M+Zrkd926dSYGzZ53159pMqA1a9ZkHDWZ7qRJk2T33XevUKZuwDR58mS54oorKnWH9t3RRx9tEuTqoe159dVXTT+7j0IbH8URLxf7e8H1CIQlQLwXliTlIJBKAeIPS7q1VAmF4n6/zdUduTZj0HfUqVOnmndRP4cNCYU0CY4mBh0+fHilJula1s6dO5tYRGMefed+5plnPNf4akJVTUyk53kdQRICFXu9zkFpe+68884KRen7vcYiemhyoW7duvnpxkDn6GapTz31lNlcNFeCWS1Q66GxnZN0R5PsrF27tuC9NI4cM2aMZ6LVUvz+eCVv0nronKBuJPuTn/zExK+HHXZYhbaVIj4q1XrxOOPbXA+Qji/os/PCCy9UOkXHFE444YSCzx4nJFfAtviLhELJfZaoGQIIIIAAAgggEImAbS+skSBQKAIIIIAAAuUnwIRg+fU5LY5BIKqEQprIRxfPHX744TlbEWZCGV14N3ToULOwL8ihE7SXX365mQR074iSrxyvxZh6/i233CKjRo3KuXhUFybecMMNMm7cuArFn3jiiWZnmr322qtg9XVhoiYk0p0r3UmFCl4sYha36oSnM8GZ6xr9qFEn5PRP0KPQQk4tL8z+D1o/zkcAgf8TYHyFJwEBBBBAAIFYBBjPiIWZmyBQnIDGwPpB6O9///tKH3oGKVnHGTRpsSbp1cXSfg5b4+9cO3IWSracz+Tjjz+WIUOGmI9agx6aTGjKlClmEXWug4RCQVU5H4FkCjCekcx+oVYIIFCWAsS7ZdntdjQ6qoRCRx11lOiGKpooplAyIZXSD2x1XlbnkN1JhQpJnnLKKSZG1aQ3/fr1y5w+evRo0T9e99+6datcfPHFORPm6qYxuj6gUaNGprw46+fuE62nxs/XXHON7xhQP+JVf/14N5//K6+8Yj5IzvcRrpe/ln/rrbeaD1bPOuss0TUBemiSo8cff9x81Oo+NDaeMGGC3HTTTYW6tNLPdQxBxw+GDRtmEj6VMl4OXHkuQCAiAeK9iGApFoF0CBB/WNKPpUwoFOf7ba7uyLUZg25SOWjQIN+9aENCISemmDZtmowcOTJwzKPvw7o2VTf2rFGjRk6bOBMKaSUWLFhgkpTmiuG0vRrPRHVogiBN1KSbgQaNI73q1L9/f7nuuutMnJMvjor79ydfglanHbkS1kQ9n+h2LOV68TjjW6/nR9e8ayIqHdfIPjROnjFjhtlohsNeAdviLxIK2fusUXMEEEAAAQQQQKBKAra9sFapkVyEAAIIIIAAAm4BJgR5JhCIQCDshEK6yO6yyy6T8847r2CCnrATyuhEmi4g1Am7LVu2FNTSRZg6kam7EPpZ8Jld4ObNm82koSb2yT50MrFnz5557+1lXigRkVeBH3zwgan/vHnzCrZVT9AkP5o8SRdP+k2epLuevPTSS3LzzTebHRP9HIV2MnHKCLv//dSNcxBAoKIA4ys8EQgggAACCMQiwHhGLMzcBIHiBXTh6oYNG0yCZE3662dswbmrLnrWBL66K2mhBbleNbU1/tadUk8//fQKTQq6KN7toQmW7r//fpk0aZKvRMqauEl3a/Uz3kFCoeJ/TygBgSQIMJ6RhF6gDggggIARIN7lQUisQNgJhQ499FCT9EUTqPqdZ3Vw9KPM2bNnmw/w/CS40aRF+rGnzmXXqlXLJLXp0aOHbNy40RRZaKMaPf/SSy+VVatWVeofTcA6Z84cE7fGXT+vhEKabOmbb74xG/b88Y9/zPs8+Z2Ddgp5++23zUY/ixYtKvicalx55ZVXmo+CNWmQ1umCCy4wVnpozL9kyRLRTZVyxfTz5883SYXefffdgvfTEzp06CA33nijHH/88VKtWjVf10QZL/uqACchEIMA8V4MyNwCAXsFiD8s6btSJhRSorjfv93d4rUmsmXLlvLEE0+Irq31e9iSUMgMDvz4o6xdu9Yk5/S7llXjHY2RWrduXXDtbtwJhQolDR0xYoRJrlK9enW/3Rn4PDXVzUZ1vvKhhx7yNV+WfRNdK6wJrHSNs/7fftdHx/37o3OxuhnsAw884GmUL3lTnPFRqdeLxxnfenWE/nt00kknVUhwVZU174F/EbggcgHb4i8SCkX+SHADBBBAAAEEEEAgWQK2vbAmS4/aIIAAAgggYK0AE4LWdh0VT7JAMQmFdOFcq1atZP/995djjjnGLKDTxYf5dgvJtogqoczXX39tkuA8++yzZsdGnazUQyfGdHL2uOOOM7sW6gSt38V57j7UCbvbbrvNLEJ0Dr8Tv++8845ZbKq7ZDhHrp00Cj07Wo/PP/9cnnnmGVm2bJlZhOq01+kfXeB66qmnmv4JusDVub9OFK5fv150IeTKlStFd9LRCUs91LF58+bStWtXs7D1gAMO8DUBGVX/FzLj5wgg8B8Bxld4GhBAAAEEEIhFgPGMWJi5CQLhCugiVF2cqTHwG2+8IZ9++qn5v50jO+bWMQZNVrzPPvsUXQnb4m8dGzjrrLNkxYoVpu06PqAfyrZo0aJoC+0DXaCqyZv1g0ztD2cnVvVu1qyZGV/RjzDr1q3r634kFPLFxEkIJF6A8YzEdxEVRACB8hEg3i2fvraupcUkFNI5ZU2888tf/tLMr+qfAw88sMrzyg7etm3bzPy1zutmz2FrMhtNIqT30WRB+kFt9nz71q1bzYegzoe5Go9qohudm8116EY8M2bMMElwVq9eXeGjv1zz0lHXL1dCodq1a4sm2dUESLNmzTKb3Djz3Rr7denSRfr27Su/+tWvAveBxtha7uLFi+W1116rFFcefvjhcvLJJ1eKK3UOXpMdaRIp59CNfvSD53xrIfR+WnfdlMg9p67PlcbK2qZevXqZ+Nnvugp3P0cRL1v3S06FUytAvJfarqVhCIQhQPwRhmIMZZQ6oVAp3r/drO7NGIYOHSoTJkwwCUP9HjYlFHLapO/1Op+2cOFCWb58uVlv6iRVdd6HO3bsaBKmBlm7G3dCIW2PtkVjk+nTp8vrr79eITmsJumZOnWqSTwax6FxxkcffWTWB69Zs0b+/Oc/V4htNKbUtcsaY2iMc+yxx8ovfvGLKscb2qao48Nstx07dpg4WeNBjd+cdcl6jp/kTXHER0lYLx53fJvdR+5xiYYNG5q15G3atInjV4B7RChgW/xFQqEIHwaKRgABBBBAAAEEkihg2wtrEg2pEwIIIIAAAhYKMCFoYadRZQQQQAABBBBIrgDjK8ntG2qGAAIIIJAqAcYzUtWdNAYBBBBAAAEESi3AeEape4D7I4AAAhkB4l0eBgQQQAABBBAIVYB4L1ROCkMgbQLEH2nr0RS3x51QaO7cuXLaaaeluMU0DQEE0izgTijUu3dveeihh6RevXppbnZZtM22+IuEQmXxWNJIBBBAAAEEEEDgPwK2vbDSdwgggAACCCAQigATgqEwUggCCCCAAAIIIPB/Aoyv8CQggAACCCAQiwDjGbEwcxMEEEAAAQQQKBcBxjPKpadpJwIIWCBAvGtBJ1FFBBBAAAEEbBIg3rOpt6grArELEH/ETs4NqyKwY8cOufbaa2Xy5Mnm8k6dOsmf/vQnadSoUVWK4xoEEECg5AKrV6+WXr16ycaNG01dpk2bJhdffHHJ60UFihewLf4ioVDxfU4JCCCAAAIIIICAVQK2vbBahUtlEUAAAQQQSK4AE4LJ7RtqhgACCCCAAAIWCjC+YmGnUWUEEEAAARsFGM+wsdeoMwIIIIAAAggkVoDxjMR2DRVDAIHyEyDeLb8+p8UIIIAAAghEKkC8FykvhSNguwDxh+09WCb1f//996VPnz6yfv160+IbbrhBRo8eLdWrVy8TAZqJAAJpEvj+++9lzJgxcsstt5hmNW/eXGbPni0tWrRIUzPLti22xV8kFCrbR5WGI4AAAggggEC5Ctj2wlqu/US7EUAAAQQQCFmACcGQQSkOAQQQQAABBMpbgPGV8u5/Wo8AAgggEJsA4xmxUXMjBBBAAAEEECgHAcYzyqGXaSMCCFgiQLxrSUdRTQQQQAABBGwRIN6zpaeoJwIlESD+KAk7Nw0i8OOPP8qdd94pw4YNM5c1bNhQ5s+fL23atAlSDOcigAACiRHYsGGD9O/fX1atWmXqNHToUJkwYYLUqlUrMXWkIlUXsC3+IqFQ1fuaKxFAAAEEEEAAASsFbHthtRKZSiOAAAIIIJA8ASYEk9cn1AgBBBBAAAEELBZgfMXizqPqCCCAAAI2CTCeYVNvUVcEEEAAAQQQSLwA4xmJ7yIqiAAC5SNAvFs+fU1LEUAAAQQQiEWAeC8WZm6CgK0CxB+29lwZ1Xv9+vXy29/+NpN447zzzpMpU6ZInTp1ykiBpiKAQFoEdu3aJRMnTpThw4ebJu2xxx4yb9486dy5c1qaWPbtsC3+IqFQ2T+yACCAAAIIIIBAuQnY9sJabv1DexFAAAEEEIhIgAnBiGApFgEEEEAAAQTKU4DxlfLsd1qNAAIIIBC7AOMZsZNzQwQQQAABBBBIswDjGWnuXdqGAAKWCRDvWtZhVBcBBBBAAIGkCxDvJb2HqB8CJRUg/igpPzfPFtixY4f8/e9/l7322ktq1qwpO3fulGXLlsn1118va9asMadq4o1HH31UTj31VPAQQACBxAts2rRJatSoIT/96U9NXb/44gu5++675Z577pHt27ebv+vTp4/cd999Uq9evcS3hwr6E7At/iKhkL9+5SwEEEAAAQQQQCA1Ara9sKYGnoYggAACCCBQWgEmBEvrz90RQAABBBBAIGUCjK+krENpDgIIIIBAUgUYz0hqz1AvBBBAAAEEELBSgPEMK7uNSiOAQDoFiHfT2a+0CgEEEEAAgZIJEO+VjJ4bI2CDAPGHDb1UJnX87rvv5PLLL5cHH3wwZ4sHDhxoknHUrVu3TFRoJgII2CzwyiuvSMeOHXM2QZOkzZkzR7p27WpzM6m7S8C2+IuEQjzCCCCAAAIIIIBAmQnY9sJaZt1DcxFAAAEEEIhKgAnBqGQpFwEEEEAAAQTKUoDxlbLsdhqNAAIIIBC/AOMZ8ZtzRwQQQAABBBBIsQDjGSnuXJqGAAK2CRDv2tZj1BcBBBBAAIGECxDvJbyDqB4CpRUg/iitP3fPEti5c6cMHz5c7rzzTk+Xtm3bysMPPyzNmzfHDQEEELBC4M0335QePXrIxo0bPes7fvx4GTZsmNSoUcOK9lBJfwK2xV8kFPLXr5yFAAIIIIAAAgikRsC2F9bUwNMQBBBAAAEESivAhGBp/bk7AggggAACCKRMgPGVlHUozUEAAQQQSKoA4xlJ7RnqhQACCCCAAAJWCjCeYWW3UWkEEEinAPFuOvuVViGAAAIIIFAyAeK9ktFzYwRsECD+sKGXyqiOt9xyi9x4442VWtyyZUu599575eijjy4jDZqKAAK2C3z44YfSt29fWbduXaWmjBw5UvRPnTp1bG8m9XcJ2BZ/kVCIRxgBBBBAAAEEECgzAdteWMuse2guAggggAACUQkwIRiVLOUigAACCCCAQFkKML5Slt1OoxFAAAEE4hdgPCN+c+6IAAIIIIAAAikWYDwjxZ1L0xBAwDYB4l3beoz6IoAAAgggkHAB4r2EdxDVQ6C0AsQfpfXn7i6BFStWyF133SUvvviibNmyRdq2bSt9+vSRgQMHyt57740XAgggYJXAP//5T5k8ebLMmTNH1q5dK/Xr15fu3bvLoEGDpEOHDlKtWjWr2kNl/QnYFn+RUMhfv3IWAggggAACCCCQGgHbXlhTA09DEEAAAQQQKK0AE4Kl9efuCCCAAAIIIJAyAcZXUtahNAcBBBBAIKkCjGcktWeoFwIIIIAAAghYKcB4hpXdRqURQCCdAsS76exXWoUAAggggEDJBIj3SkbPjRGwQYD4w4Zeoo4IIIAAAgggYI2AbfEXCYWsebSoKAIIIIAAAgggEI6AbS+s4bSaUhBAAAEEECh7ASYEy/4RAAABBBBAAAEEwhRgfCVMTcpCAAEEEEAgpwDjGTwcCCCAAAIIIIBAiAKMZ4SISVEIIIBAcQLEu8X5cTUCCCCAAAIIuASI93gk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CttEkYAAAgAElEQVQ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gggAACVgswnmF191F5BBBAAAEEEEiaAOMZSesR6oMAAmUsQLxbxp1P0xFAAAEEEIhCgHgvClXKRCA1AsQfqelKGoIAAggggAACSRCwLf4ioVASnhrqgAACCCCAAAIIxChg2wtrjDTcCgEEEEAAgTQLMCGY5t6lbQgggAACCCAQuwDjK7GTc0MEEEAAgfIUYDyjPPudViOAAAIIIIBARAKMZ0QES7EIIIBAcAHi3eBmXIEAAggggAACeQSI93g8EEAgjwDxB48HAggggAACCCAQooBt8RcJhULsfIpCAAEEEEAAAQRsELDthdUGU+qIAAIIIICABQJMCFrQSVQRAQQQQAABBOwRYHzFnr6ipgj8P3buJdTSo1oA8B9xEiSKCurI4CDpidg+8EUbFPEBihpBiZJGNAYycNRTIRESp5qhRHRkgrbER/ABiYqvVjQOYlAEZzoSBRUNIQQ0fdnb24c+J937/P/ZVfWvVfUFLlxln6q1vlV93KsqvQ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9loFDB4luKAAECBAgQIJBBINsX1gymYiRAgAABAgkEPAgmKJIQCRAgQIAAgTwC7lfy1EqkBA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9loFDB4luKAAECBAgQIJBBINsX1gymYiRAgAABAgkEPAgmKJIQCRAgQIAAgTwC7lfy1EqkBA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9loFDB4luKAAECBAgQIJBBINsX1gymYiRAgAABAgkEPAgmKJIQCRAgQIAAgTwC7lfy1EqkBA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9loFDB4luKAAECBAgQIJBBINsX1gymYiRAgAABAgkEPAgmKJIQCRAgQIAAgTwC7lfy1EqkBA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9loFDB4luKAAECBAgQIJBBINsX1gymYiRAgAABAgkEPAgmKJIQCRAgQIAAgTwC7lfy1EqkBAgQIJBawH1G6vIJngABAgQIEIgm4D4jWkXEQ4DAwAL63YGLL3UCBAgQIFBDQL9XQ9WaBLoR0H90U0qJECBAgAABAhEEsvVfBgpFODViIECAAAECBAg0FMj2hbUhja0IECBAgEDPAh4Ee66u3AgQIECAAIHmAu5XmpPbkAABAgTGFHCfMWbdZU2AAAECBAhUEnCfUQnWsgQIEFguoN9dbuYnCBAgQIAAgR0C+j3HgwCBHQL6D8eDAAECBAgQIFBQIFv/ZaBQweJbigABAgQIECCQQSDbF9YMpmIkQIAAAQIJBDwIJiiSEAkQIECAAIE8Au5X8tRKpAQIECCQWsB9RuryCZ4AAQIECBCIJuA+I1pFxEOAwMAC+t2Biy91AgQIECBQQ0C/V0PVmgS6EdB/dFNKiRAgQIAAAQIRBLL1XwYKRTg1YiBAgAABAgQINBTI9oW1IY2tCBAgQIBAzwIeBHuurtwIECBAgACB5gLuV5qT25AAAQIExhRwnzFm3WVNgAABAgQIVBJwn1EJ1rIECBBYLqDfXW7mJwgQIECAAIEdAvo9x4MAgR0C+g/HgwABAgQIECBQUCBb/2WgUMHiW4oAAQIECBAgkEEg2xfWDKZiJECAAAECCQQ8CCYokhAJECBAgACBPALuV/LUSqQECBAgkFrAfUbq8gmeAAECBAgQiCbgPiNaRcRDgMDAAvrdgYsvdQIECBAgUENAv1dD1ZoEuhHQf3RTSokQIECAAAECEQSy9V8GCkU4NWIgQIAAAQIECDQUyPaFtSGNrQgQIECAQM8CHgR7rq7cCBAgQIAAgeYC7leak9uQAAECBMYUcJ8xZt1lTYAAAQIECFQScJ9RCdayBAgQWC6g311u5icIECBAgACBHQL6PceDAIEdAvoPx4MAAQIECBAgUFAgW/+VbqBQwVpZigABAgQIECBA4H8CGb4TqhUBAgQIECCwn4AHwf38/DQBAgQIECBA4JBAtgdB5SNAgAABAkkF3GckLZywCRAgQIAAgZgC7jNi1kVUBAgMKaDfHbLskiZAgAABAvUE9Hv1bK1MoAMB/UcHRZQCAQIECBAgEEcgW/+V4S+PH/rCGqfUIiFAgAABAgQIdCOQ4TthN9gSIUCAAAECKwl4EFwJ3rYECBAgQIBAnwLZHgT7rIKsCBAgQGAAAfcZAxRZigQIECBAgEA7AfcZ7aztRIAAgWME9LuOCAECBAgQIFBUQL9XlNNiBHoT0H/0VlH5ECBAgAABAqsKZOu/MvzlcQOFVj3SNidAgAABAgQGEMjwnXCAMkiRAAECBAhUFfAgWJXX4gQIECBAgMBoAtkeBEerj3wJECBAoBsB9xndlFIiBAgQIECAQAQB9xkRqiAGAgQIbAX0uw4CAQIECBAgUFRAv1eU02IEehPQf/RWUfkQIECAAAECqwpk678y/OVxA4VWPdI2J0CAAAECBAYQyPCdcIAySJEAAQIECFQV8CBYldfiBAgQIECAwGgC2R4ER6uPfAkQIECgGwH3Gd2UUiIECBAgQIBABAH3GRGqIAYCBAhsBfS7DgIBAgQIECBQVEC/V5TTYgR6E9B/9FZR+RAgQIAAAQKrCmTrv/zl8VWPi80JEOhM4OgANL9jOyuwdAgQIECAAAECBAgkFvAgmLh4QidAgAABAgTiCWR7EIwnKCICBAgQIDBLwH3GLCYfIkCAAAECBAjME3CfMc/JpwgQINBAQL/bANkWBAgQIEBgJAH93kjVliuBxQL6j8VkfoAAAQIECBAgcHWBbP2XYRdOMwECBMoJGChUztJKBAgQIECAAAECBAiUFfAgWNbTagQIECBAgMDgAtkeBAcvl/QJECBAIK+A+4y8tRM5AQIECBAgEFDAfUbAogiJAIFRBfS7o1Ze3gQIECBAoJKAfq8SrGUJ9CGg/+ijjrIgQIAAAQIEgghk678MFApycIRBgEAXAgYKdVFGSRAgQIAAAQIECBDoUsCDYJdllRQBAgQIECCwlkC2B8G1nOxLgAABAgT2FHCfsSegHydAgAABAgQIXC7gPsN5IECAQBgB/W6YUgiEAAECBAj0IaDf66OOsiBQSUD/UQnWsgQIECBAgMCYAtn6LwOFxjynsiZAoI6AgUJ1XK1KgAABAgQIEDq28XoAACAASURBVCBAgMD+Ah4E9ze0AgECBAgQIEDgQCDbg6DSESBAgACBpALuM5IWTtgECBAgQIBATAH3GTHrIioCBIYU0O8OWXZJEyBAgACBegL6vXq2VibQgYD+o4MiSoEAAQIECBCII5Ct/zJQKM7ZEQkBAvkFDBTKX0MZECBAgAABAgQIEOhVwINgr5WVFwECBAgQILCKQLYHwVWQbEqAAAECBPYXcJ+xv6EVCBAgQIAAAQIHAu4zHAYCBAiEEdDvhimFQAgQIECAQB8C+r0+6igLApUE9B+VYC1LgAABAgQIjCmQrf8yUGjMcyprAgTqCBgoVMfVqgQIECBAgAABAgQI7C/gQXB/QysQIECAAAECBA4Esj0IKh0BAgQIEEgq4D4jaeGETYAAAQIECMQUcJ8Rsy6iIkBgSAH97pBllzQBAgQIEKgnoN+rZ2tlAh0I6D86KKIUCBAgQIAAgTgC2fovA4XinB2RECCQX8BAofw1lAEBAgQIECBAgACBXgU8CPZaWXkRIECAAAECqwhkexBcBcmmBAgQIEBgfwH3GfsbWoEAAQIECBAgcCDgPsNhIECAQBgB/W6YUgiEAAECBAj0IaDf66OOsiBQSUD/UQnWsgQIECBAgMCYAtn6LwOFxjynsiZAoI6AgUJ1XK1KgAABAgQIECBAgMD+Ah4E9ze0AgECBAgQIEDgQCDbg6DSESBAgACBpALuM5IWTtgECBAgQIBATAH3GTHrIioCBIYU0O8OWXZJEyBAgACBegL6vXq2VibQgYD+o4MiSoEAAQIECBCII5Ct/zJQKM7ZEQkBAvkFDBTKX0MZECBAgAABAgQIEOhVwINgr5WVFwECBAgQILCKQLYHwVWQbEqAAAECBPYXcJ+xv6EVCBAgQIAAAQIHAu4zHAYCBAiEEdDvhimFQAgQIECAQB8C+r0+6igLApUE9B+VYC1LgAABAgQIjCmQrf8yUGjMcyprAgTqCBgoVMfVqgQIECBAgAABAgQI7C/gQXB/QysQIECAAAECBA4Esj0IKh0BAgQIEEgq4D4jaeGETYAAAQIECMQUcJ8Rsy6iIkBgSAH97pBllzQBAgQIEKgnoN+rZ2tlAh0I6D86KKIUCBAgQIAAgTgC2fovA4XinB2RECBAgAABAgQIECBAgAABAgRqCXgQrCVrXQIECBAgQGBIgWwPgkMWSdIECBAg0IOA+4weqigHAgQIECBAIIyA+4wwpRAIAQIE9LvOAAECBAgQIFBUQL9XlNNiBHoT0H/0VlH5ECBAgAABAqsKZOu/DBRa9bjYnAABAgQIECBAgAABAgQIECDQRMCDYBNmmxAgQIAAAQKjCGR7EBylLvIkQIAAge4E3Gd0V1IJESBAgAABAmsKuM9YU9/eBAgQOCSg33UgCBAgQIAAgaIC+r2inBYj0JuA/qO3isqHAAECBAgQWFUgW/9loNCqx8XmBAgQIECAAAECBAgQIECAAIEmAh4EmzDbhAABAgQIEBhFINuD4Ch1kScBAgQIdCfgPqO7kkqIAAECBAgQWFPAfcaa+vYmQIDAIQH9rgNBgAABAgQIFBXQ7xXltBiB3gT0H71VVD4ECBAgQIDAqgLZ+i8DhVY9LjYnQIAAAQIECBAgQIAAAQIECDQR8CDYhNkmBAgQIECAwCgC2R4ER6mLPAkQIECgOwH3Gd2VVEIECBAgQIDAmgLuM9bUtzcBAgQOCeh3HQgCBAgQIECgqIB+ryinxQj0JqD/6K2i8iFAgAABAgRWFcjWfxkotOpxsTkBAgQIECBAgAABAgQIECBAoImAB8EmzDYhQIAAAQIERhHI9iA4Sl3kSYAAAQLdCbjP6K6kEiJAgAABAgTWFHCfsaa+vQkQIHBIQL/rQBAgQIAAAQJFBfR7RTktRqA3Af1HbxWVDwECBAgQILCqQLb+y0ChVY+LzQkQIECAAAECBAgQIECAAAECTQQ8CDZhtgkBAgQIECAwikC2B8FR6iJPAgQIEOhOwH1GdyWVEAECBAgQILCmgPuMNfXtTYAAgUMC+l0HggABAgQIECgqoN8rymkxAr0J6D96q6h8CBAgQIAAgVUFsvVfBgqtelxsToAAAQIECBAgQIAAAQIECBBoIuBBsAmzTQgQIECAAIFRBLI9CI5SF3kSIECAQHcC7jO6K6mECBAgQIAAgTUF3GesqW9vAgQIHBLQ7zoQBAgQIECAQFEB/V5RTosR6E1A/9FbReVDgAABAgQIrCqQrf8yUGjV42JzAgQIECBAgAABAgQIECBAgEATAQ+CTZhtQoAAAQIECIwikO1BcJS6yJMAAQIEuhNwn9FdSSVEgAABAgQIrCngPmNNfXsTIEDgkIB+14EgQIAAAQIEigro94pyWoxAbwL6j94qKh8CBAgQIEBgVYFs/ZeBQqseF5sTIECAAAECBAgQIECAAAECBJoIeBBswmwTAgQIECBAYBSBbA+Co9RFngQIECDQnYD7jO5KKiECBAgQIEBgTQH3GWvq25sAAQKHBPS7DgQBAgQIECBQVEC/V5TTYgR6E9B/9FZR+RAgQIAAAQKrCmTrvwwUWvW42JwAAQIECBAgQIAAAQIECBAg0ETAg2ATZpsQIECAAAECowhkexAcpS7yJECAAIHuBNxndFdSCREgQIAAAQJrCrjPWFPf3gQIEDgkoN91IAgQIECAAIGiAvq9opwWI9CbgP6jt4rKhwABAgQIEFhVIFv/ZaDQqsfF5gQIECBAgAABAgQIECBAgACBJgIeBJsw24QAAQIECBAYRSDbg+AodZEnAQIECHQn4D6ju5JKiAABAgQIEFhTwH3Gmvr2JkCAwCEB/a4DQYAAAQIECBQV0O8V5bQYgd4E9B+9VVQ+BAgQIECAwKoC2fovA4VWPS42J0CAAAECBAgQIECAAAECBAg0EfAg2ITZJgQIECBAgMAoAtkeBEepizwJECBAoDsB9xndlVRCBAgQIECAwJoC7jPW1Lc3AQIEDgnodx0IAgQIECBAoKiAfq8op8UI9Cag/+itovIhQIAAAQIEVhXI1n8ZKLTqcbE5AQKdCRxqsKdp8ju2swJLhwABAgQIECBAgEBiAQ+CiYsndAIECBAgQCCeQLYHwXiCIiJAgAABArME3GfMYvIhAgQIECBAgMA8AfcZ85x8igABAg0E9LsNkG1BgAABAgRGEtDvjVRtuRJYLKD/WEzmBwgQIECAAAECVxfI1n8ZduE0EyBAoJyAgULlLK1EgAABAgQIECBAgEBZAQ+CZT2tRoAAAQIECAwukO1BcPBySZ8AAQIE8gq4z8hbO5ETIECAAAECAQXcZwQsipAIEBhVQL87auXlTYAAAQIEKgno9yrBWpZAHwL6jz7qKAsCBAgQIEAgiEC2/stAoSAHRxgECHQhYKBQF2WUBAECBAgQIECAAIEuBTwIdllWSREgQIAAAQJrCWR7EFzLyb4ECBAgQGBPAfcZewL6cQIECBAgQIDA5QLuM5wHAgQIhBHQ74YphUAIECBAgEAfAvq9PuooCwKVBPQflWAtS4AAAQIECIwpkK3/MlBozHMqawIE6ggYKFTH1aoECBAgQIAAAQIECOwv4EFwf0MrECBAgAABAgQOBLI9CCodAQIECBBIKuA+I2nhhE2AAAECBAjEFHCfEbMuoiJAYEgB/e6QZZc0AQIECBCoJ6Dfq2drZQIdCOg/OiiiFAgQIECAAIE4Atn6LwOF4pwdkRAgkF/AQKH8NZQBAQIECBAgQIAAgV4FPAj2Wll5ESBAgAABAqsIZHsQXAXJpgQIECBAYH8B9xn7G1qBAAECBAgQIHAg4D7DYSBAgEAYAf1umFIIhAABAgQI9CGg3+ujjrIgUElA/1EJ1rIECBAgQIDAmALZ+i8DhcY8p7ImQKCOgIFCdVytSoAAAQIECBAgQIDA/gIeBPc3tAIBAgQIECBA4EAg24Og0hEgQIAAgaQC7jOSFk7YBAgQIECAQEwB9xkx6yIqAgSGFNDvDll2SRMgQIAAgXoC+r16tlYm0IGA/qODIkqBAAECBAgQiCOQrf8yUCjO2REJAQL5BQwUyl9DGRAgQIAAAQIECBDoVcCDYK+VlRcBAgQIECCwikC2B8FVkGxKgAABAgT2F3Cfsb+hFQgQIECAAAECBwLuMxwGAgQIhBHQ74YphUAIECBAgEAfAvq9PuooCwKVBPQflWAtS4AAAQIECIwpkK3/MlBozHMqawIE6ggYKFTH1aoECBAgQIAAAQIECOwv4EFwf0MrECBAgAABAgQOBLI9CCodAQIECBBIKuA+I2nhhE2AAAECBAjEFHCfEbMuoiJAYEgB/e6QZZc0AQIECBCoJ6Dfq2drZQIdCOg/OiiiFAgQIECAAIE4Atn6LwOF4pwdkRAgkF/AQKH8NZQBAQIECBAgQIAAgV4FPAj2Wll5ESBAgAABAqsIZHsQXAXJpgQIECBAYH8B9xn7G1qBAAECBAgQIHAg4D7DYSBAgEAYAf1umFIIhAABAgQI9CGg3+ujjrIgUElA/1EJ1rIECBAgQIDAmALZ+i8DhcY8p7ImQKCOgIFCdVytSoAAAQIECBAgQIDA/gIeBPc3tAIBAgQIECBA4EAg24Og0hEgQIAAgaQC7jOSFk7YBAgQIECAQEwB9xkx6yIqAgSGFNDvDll2SRMgQIAAgXoC+r16tlYm0IGA/qODIkqBAAECBAgQiCOQrf8yUCjO2REJAQL5BQwUyl9DGRAgQIAAAQIECBDoVcCDYK+VlRcBAgQIECCwikC2B8FVkGxKgAABAgT2F3Cfsb+hFQgQIECAAAECBwLuMxwGAgQIhBHQ74YphUAIECBAgEAfAvq9PuooCwKVBPQflWAtS4AAAQIECIwpkK3/MlBozHMqawIE6ggYKFTH1aoECBAgQIAAAQIECOwv4EFwf0MrECBAgAABAgQOBLI9CCodAQIECBBIKuA+I2nhhE2AAAECBAjEFHCfEbMuoiJAYEgB/e6QZZc0AQIECBCoJ6Dfq2drZQIdCOg/OiiiFAgQIECAAIE4Atn6LwOF4pwdkRAgQIAAAQIECBAgQIAAAQIEagl4EKwla10CBAgQIEBgSIFsD4JDFknSBAgQINCDgPuMHqooBwIECBAgQCCMgPuMMKUQCAECBPS7zgABAgQIECBQVEC/V5TTYgR6E9B/9FZR+RAgQIAAAQKrCmTrvwwUWvW42JwAAQIECBAgQIAAAQIECBAg0ETAg2ATZpsQIECAAAECowhkexAcpS7yJECAAIHuBNxndFdSCREgQIAAAQJrCrjPWFPf3gQIEDgkoN91IAgQIECAAIGiAvq9opwWI9CbgP6jt4rKhwABAgQIEFhVIFv/ZaDQqsfF5gQIECBAgAABAgQIECBAgACBJgKHHgSb7GgTAgQIECBAgMBYAt7cxqq3bAkQIECgjYD7jDbOdiFAgAABAgTGFXCfMW7tZU6AwLoC+t11/e1OgAABAgRGENDvjVBlORKYJ6D/mOfkUwQIECBAgACBkwqE7r9CB3dScT9HgAABAgQIECBAgAABAgQIECBwSMCDoANBgAABAgQIEKgr4M2trq/VCRAgQGBMAfcZY9Zd1gQIECBAgEA7AfcZ7aztRIAAgcsF9LvOAwECBAgQIFBbQL9XW9j6BPII6D/y1EqkBAgQIECAQE6B0P1X6OBy1lvUBAgQIECAAAECBAgQIECAAIFwAh4Ew5VEQAQIECBAgEBnAt7cOiuodAgQIEAghID7jBBlEAQBAgQIECDQsYD7jI6LKzUCBEIL6HdDl0dwBAgQIECgCwH9XhdllASBIgL6jyKMFiFAgAABAgQIXFUgdP8VOjiHigABAgQIECBAgAABAgQIECBAoIiAB8EijBYhQIAAAQIECOR8EFQ3AgQIECCQVMB9RtLCCZsAAQIECBBII+DfIU5TKoESINCZgH63s4JKhwABAgQIBBTQ7wUsipAIrCSg/1gJ3rYECBAgQIDAMAKh+6/QwQ1zRCRKgAABAgQIECBAgAABAgQIECBAgAABAhuBo/8Cgzts54IAAQIECBAgQIAAAQIECBCILuA+I3qFxEeAAAECBAgQIECAAIGcAvrNnHUTNQECBAgQIECAAAECywX0P8vN/AQBAgSOFfCXMY4l8gECBAgQIECAAAECBAgQIECAAAECBAgQaCTgQbARtG0IECBAgAABAgQIECBAgACBYgLuM4pRWogAAQIECBAgQIAAAQIELhPQbzoOBAgQIECAAAECBAiMIqD/GaXS8iRAoKmAgUJNuW1GgAABAgQIECBAgAABAgQIECBAgAABAjsEPAg6HgQIECBAgAABAgQIECBAgEA2AfcZ2SomXgIECBAgQIAAAQIECOQQ0G/mqJMoCRAgQIAAAQIECBDYX0D/s7+hFQgQIPAsAQOFHAoCBAgQIECAAAECBAgQIECAAAECBAgQiCLgQTBKJcRBgAABAgQIECBAgAABAgQIzBVwnzFXyucIECBAgAABAgQIECBAYImAfnOJls8SIECAAAECBAgQIJBZQP+TuXpiJ0AgrICBQmFLIzACBAgQIECAAAECBAgQIECAAAECBAgMJ+BBcLiSS5gAAQIECBAgQIAAAQIECKQXcJ+RvoQSIECAAAECBAgQIECAQEgB/WbIsgiKAAECBAgQIECAAIEKAvqfCqiWJECAgIFCzgABAgQIECBAgAABAgQIECBAgAABAgQIRBHwIBilEuIgQIAAAQIECBAgQIAAAQIE5gq4z5gr5XMECBAgQIAAAQIECBAgsERAv7lEy2cJECBAgAABAgQIEMgsoP/JXD2xEyAQVsBAobClERgBAgkFfGFNWDQhEyBAgAABAgQIECBAgAABAqEE3K+EKodgCBAgQIAAAQIECBAgQIAAgRkC7jNmIPkIAQIECBAgQIAAAQIECCwW0G8uJvMDBAgQIECAAAECBAgkFdD/JC2csAkQiC1goFDs+oiOAIFcAr6w5qqXaAkQIECAAAECBAgQIECAAIF4Au5X4tVERAQIECBAgAABAgQIECBAgMBuAfcZTggBAgQIECBAgAABAgQI1BDQb9ZQtSYBAgQIECBAgAABAhEF9D8RqyImAgTSCxgolL6EEiBAIJCAL6yBiiEUAgQIECBAgAABAgQIECBAIKWA+5WUZRM0AQIECBAgQIAAAQIECBAYWsB9xtDllzwBAgQIECBAgAABAgSqCeg3q9FamAABAgQIECBAgACBYAL6n2AFEQ4BAn0IGCjURx1lQYBADAFfWGPUQRQECBAgQIAAAQIECBAgQIBAXgH3K3lrJ3ICBAgQIECAAAECBAgQIDCqgPuMUSsvbwIECBAgQIAAAQIECNQV0G/W9bU6AQIECBAgQIAAAQJxBPQ/cWohEgIEOhIwUKijYkqFAIHVBXxhXb0EAiBAgAABAgQIECBAgAABAgQIECBAgAABAgQIECBAgAABAgQIECBAgAABAgQIECBAgAABAgQIECBAgAABAgQIECBAgAABAgQIjCtgoNC4tZc5AQLlBQwUKm9qRQIECBAgQIAAAQIECBAgQIAAAQIECBAgQIAAAQIECBAgQIAAAQIECBAgQIAAAQIECBAgQIAAAQIECBAgQIAAAQIECBAgQIAAgZkCBgrNhPIxAgQIzBAwUGgGko8QIECAAAECBAgQIECAAAECBAgQIECAAAECBAgQIECAAAECBAgQIECAAAECBAgQIECAAAECBAgQIECAAAECBAgQIECAAAECBAjUETBQqI6rVQkQGFPAQKEx6y5rAgQIECBAgAABAgQIECBAgAABAgQIECBAgAABAgQIECBAgAABAgQIECBAgAABAgQIECBAgAABAgQIECBAgAABAgQIECBAgEAIAQOFQpRBEAQIdCJgoFAnhZQGAQIECBAgQIAAAQIECBAgQIAAAQIECBAgQIAAAQIECBAgQIAAAQIECBAgQIAAAQIECBAgQIAAAQIECBAgQIAAAQIECBAgQCCjgIFCGasmZgIEogoYKBS1MuIiQIAAAQIECBAgQIAAAQIECBAgQIAAAQIECBAgQIAAAQIECBAgQIAAAQIECBAgQIAAAQIECBAgQIAAAQIECBAgQIAAAQIECAwgYKDQAEWWIgECzQQMFGpGbSMCBAgQIECAAAECBAgQIECAAAECBAgQIECAAAECBAgQIECAAAECBAgQIECAAAECBAgQIECAAAECBAgQIECAAAECBAgQIECAAIGjAgYKORMECBAoJ2CgUDlLKxEgQIAAAQIECBAgQIAAAQIECBAgQIAAAQIECBAgQIAAAQIECBAgQIAAAQIECBAgQIAAAQIECBAgQIAAAQIECBAgQIAAAQIECCwUMFBoIZiPEyBAgAABAgQIECBAgAABAgQIECBAgAABAgQIECBAgAABAgQIECBAgAABAgQIECBAgAABAgQIECBAgAABAgQIECBAgAABAgQIECBAgACBiAIGCkWsipgIECBAgAABAgQIECBAgAABAgQIECBAgAABAgQIECBAgAABAgQIECBAgAABAgQIECBAgAABAgQIECBAgAABAgQIECBAgAABAgQIECBAgMBCAQOFFoL5OAECBAgQIECAAAECBAgQIECAAAECBAgQIECAAAECBAgQIECAAAECBAgQIECAAAECBAgQIECAAAECBAgQIECAAAECBAgQIECAAAECBAgQiChgoFDEqoiJAAECBAgQIECAAAECBAgQIECAAAECBAgQIECAAAECBAgQIECAAAECBAgQIECAAAECBAgQIECAAAECBAgQIECAAAECBAgQIECAAAECBAgsFDBQaCGYjxMgQIAAAQIECBAgQIAAAQIECBAgQIBANYGLR1Z2h12N2sIECBAgQIAAAQIECBAgQIBAIQH3GYUgLUOAAAECBAgQIECAAAEChwT0mw4EAQIECBAgQIAAAQKjCOh/Rqm0PAkQaCrgL2M05bYZAQIECBAgQIAAAQIECBAgQIAAAQIECOwQ8CDoeBAgQIAAAQIECBAgQIAAAQLZBNxnZKuYeAkQIECAAAECBAgQIJBDQL+Zo06iJECAAAECBAgQIEBgfwH9z/6GViBAgMCzBAwUcigIECBAgAABAgQIECBAgAABAgQIECBAIIqAB8EolRAHAQIECBAgQIAAAQIECBAgMFfAfcZcKZ8jQIAAAQIECBAgQIAAgSUC+s0lWj5LgAABAgQIECBAgEBmAf1P5uqJnQCBsAIGCoUtjcAIECBAgAABAgQIECBAgAABAgQIECAwnIAHweFKLmECBAgQIECAAAECBAgQIJBewH1G+hJKgAABAgQIECBAgAABAiEF9JshyyIoAgQIECBAgAABAgQqCOh/KqBakgABAgYKOQMECBAgQIAAAQIECBAgQIAAAQIECBAgEEXAg2CUSoiDAAECBAgQIECAAAECBAgQmCvgPmOulM8RIECAAAECBAgQIECAwBIB/eYSLZ8lQIAAAQIECBAgQCCzgP4nc/XEToBAWAEDhcKWRmAECBAgQIAAAQIECBAgQIAAAQIECBAYTsCD4HAllzABAgQIECBAgAABAgQIEEgv4D4jfQklQIAAAQIECBAgQIAAgZAC+s2QZREUAQIECBAgQIAAAQIVBPQ/FVAtSYAAAQOFnAECBAgQIECAAAECBAgQIECAAAECBAgQiCLgQTBKJcRBgAABAgQIECBAgAABAgQIzBVwnzFXyucIECBAgAABAgQIECBAYImAfnOJls8SIECAAAECBAgQIJBZQP+TuXpiJ0AgrICBQmFLIzACBAgQIECAAAECBAgQIECAAAECBAgMJ+BBcLiSS5gAAQIECBAgQIAAAQIECKQXcJ+RvoQSIECAAAECBAgQIECAQEgB/WbIsgiKAAECBAgQIECAAIEKAvqfCqiWJECAgIFCzgABAgTKCfjCWs7SSgQIECBAgAABAgQIECBAgMCYAu5Xxqy7rAkQIECAAAECBAgQIECAQGYB9xmZqyd2AgQIECBAgAABAgQIxBXQb8atjcgIECBAgAABAgQIECgroP8p62k1AgQIbAUMFHIQCBAgUE7AF9ZyllYiQIAAAQIECBAgQIAAAQIExhRwvzJm3WVNgAABAgQIECBAgAABAgQyC7jPyFw9sRMgQIAAAQIECBAgQCCugH4zbm1ERoAAAQIECBAgQIBAWQH9T1lPqxEgQGArYKCQg0CAAIFyAr6wlrO0EgECBAgQIECAAAECBAgQIDCmgPuVMesuawIECBAgQIAAAQIECBAgkFnAfUbm6omdAAECBAgQIECAAAECcQX0m3FrIzICBAgQIECAAAECBMoK6H/KelqNAAECWwEDhRwEAgQIlBPwhbWcpZUIECBAgAABAgQIECBAgACBMQXcr4xZd1kTIECAAAECBAgQIECAAIHMAu4zMldP7AQIECBAgAABAgQIEIgroN+MWxuRESBAgAABAgQIECBQVkD/U9bTagQIENgKGCjkIBAgQKCcgC+s5SytRIAAAQIECBAgQIAAAQIECBAgQIAAAQIECBAgQIAAAQIECBAgQIAAAQIECBAgQIAAAQIECBAgQIAAAQIECBAgQIAAAQIECBAgsFDAQKGFYD5OgACBHQIGCjkeBAgQIECAAAECBAgQIECAAAECBAgQIECAAAECBAgQIECAAAECBAgQIECAAAECBAgQIECAAAECBAgQIECAAAECBAgQIECAAAECqwkYKLQavY0JEOhQwEChDosqJQIECBAgQIAAAQIECBAgQIAAAQIECBAgQIAAAQIECBAgQIAAAQIECBAgQIAAAQIECBAgQIAAAQIECBAgQIAAAQIECBAgQIBAFgEDhbJUSpwECGQQMFAoQ5XESIAAAQIECBAgQIAAAQIECBAgQIAAAQIECBAgQIAAAQIECBAgQIAAAQIECBAgQIAAAQIECBAgQIAAAQIECBAgQIAAAQIEUMZ0RAAAIABJREFUCBDoVMBAoU4LKy0CBFYRMFBoFXabEiBAgAABAgQIECBAgAABAgQIECBAgAABAgQIECBAgAABAgQIECBAgAABAgQIECBAgAABAgQIECBAgAABAgQIECBAgAABAgQIbAQMFHIOCBAgUE7AQKFyllYiQIAAAQIECBAgQIAAAQIECBAgQIAAAQIECBAgQIAAAQIECBAgQIAAAQIECBAgQIAAAQIECBAgQIAAAQIECBAgQIAAAQIECBBYKGCg0EIwHydAgMAOAQOFHA8CBAgQIECAAAECBAgQIECAAAECBAgQIECAAAECBAgQIECAAAECBAgQIECAAAECBAgQIECAAAECBAgQIECAAAECBAgQIECAAIHVBAwUWo3exgQIdChgoFCHRZUSAQIECBAgQIAAAQIECBAgQIAAAQIECBAgQIAAAQIECBAgQIAAAQIECBAgQIAAAQIECBAgQIAAAQIECBAgQIAAAQIECBAgQCCLgIFCWSolTgIECBAgQIAAAQIECBAgQIAAAQIECBAgQIAAAQIECBAgQIAAAQIECBAgQIAAAQIECBAgQIAAAQIECBAgQIAAAQIECBAgQIAAAQIECBAgsEPAQCHHgwABAgQIECBAgAABAgQIECBAgAABAgQIECBAgAABAgQIECBAgAABAgQIECBAgAABAgQIECBAgAABAgQIECBAgAABAgQIECBAgAABAgQIdCBgoFAHRZQCAQIECBAgQIAAAQIECBAgQIAAAQIECBAgQIAAAQIECBAgQIAAAQIECBAgQIAAAQIECBAgQIAAAQIECBAgQIAAAQIECBAgQIAAAQIECBAwUMgZIECAAAECBAgQIECAAAECBAgQIECAAAECBAgQIECAAAECBAgQIECAAAECBAgQIECAAAECBAgQIECAAAECBAgQIECAAAECBAgQIECAAAECHQgYKNRBEaVAgAABAgQIECBAgAABAgQIECBAgACBTgQuHsnDHXYnhZUGAQIECBAgQIAAAQIECBDoWMB9RsfFlRoBAgQIECBAgAABAgRWFNBvrohvawIECBAgQIAAAQIEmgrof5py24wAgVEE/GWMUSotTwIECBAgQIAAAQIECBAgQIAAAQIECMQX8CAYv0YiJECAAAECBAgQIECAAAECBA4LuM9wIggQIECAAAECBAgQIECghoB+s4aqNQkQIECAAAECBAgQiCig/4lYFTERIJBewECh9CWUAAECBAgQIECAAAECBAgQIECAAAECBLoR8CDYTSklQoAAAQIECBAgQIAAAQIEhhFwnzFMqSVKgAABAgQIECBAgACBpgL6zabcNiNAgAABAgQIECBAYEUB/c+K+LYmQKBfAQOF+q2tzAgQIECAAAECBAgQIECAAAECBAgQIJBNwINgtoqJlwABAgQIECBAgAABAgQIEHCf4QwQIECAAAECBAgQIECAQA0B/WYNVWsSIECAAAECBAgQIBBRQP8TsSpiIkAgvYCBQulLKAECBAgQIECAAAECBAgQIECAAAECBAh0I+BBsJtSSoQAAQIECBAgQIAAAQIECAwj4D5jmFJLlAABAgQIECBAgAABAk0F9JtNuW1GgAABAgQIECBAgMCKAvqfFfFtTYBAvwIGCvVbW5kRIECAAAECBAgQIECAAAECBAgQIEAgm4AHwWwVEy8BAgQIECBAgAABAgQIECDgPsMZIECAAAECBAgQIECAAIEaAvrNGqrWJECAAAECBAgQIEAgooD+J2JVxESAQHoBA4XSl1ACBAgQIECAAAECBAgQIECAAAECBAgQ6EbAg2A3pZQIAQIECBAgQIAAAQIECBAYRsB9xjClligBAgQIECBAgAABAgSaCug3m3LbjAABAgQIECBAgACBFQX0Pyvi25oAgX4FDBTqt7YyI0CAAAECBAgQIECAAAECBAgQIECAQDYBD4LZKiZeAgQIECBAgAABAgQIECBAwH2GM0CAAAECBAgQIECAAAECNQT0mzVUrUmAAAECBAgQIECAQEQB/U/EqoiJAIH0AgYKpS+hBAgQCCTgC2ugYgiFAAECBAgQIECAAAECBAgQSCngfiVl2QRNgAABAgQIECBAgAABAgSGFnCfMXT5JU+AAAECBAgQIECAAIFqAvrNarQWJkCAAAECBAgQIEAgmID+J1hBhEOAQB8CBgr1UUdZECAQQ8AX1hh1EAUBAgQIECBAgAABAgQIECCQV8D9St7aiZwAAQIECBAgQIAAAQIECIwq4D5j1MrLmwABAgQIECBAgAABAnUF9Jt1fa1OgAABAgQIECBAgEAcAf1PnFqIhACBjgQMFOqomFIhQGB1AV9YVy+BAAgQIECAAAECBAgQIECAAIHkAu5XkhdQ+AQIECBAgAABAgQIECBAYEAB9xkDFl3KBAgQIECAAAECBAgQaCCg32yAbAsCBAgQIECAAAECBEII6H9ClEEQBAj0JmCgUG8VlQ8BAmsK+MK6pr69CRAgQIAAAQIECBAgQIAAgR4E3K/0UEU5ECBAgAABAgQIECBAgACBsQTcZ4xVb9kSIECAAAECBAgQIECglYB+s5W0fQgQIECAAAECBAgQWFtA/7N2BexPgECXAgYKdVlWSREgsJKAL6wrwduWAAECBAgQIECAAAECBAgQIECAAAECBAgQIECAAAECBAgQIECAAAECBAgQIECAAAECBAgQIECAAAECBAgQIECAAAECBAgQIEBgmgwUcgoIECBQTsBAoXKWViJAgAABAgQIECBAgAABAgQIECBAgAABAgQIECBAgAABAgQIECBAgAABAgQIECBAgAABAgQIECBAgAABAgQIECBAgAABAgQIEFgoYKDQQjAfJ0CAwA4BA4UcDwIECBAgQIAAAQIECBAgQIAAAQIECBAgQIAAAQIECBAgQIAAAQIECBAgQIAAAQIECBAgQIAAAQIECBAgQIAAAQIECBAgQIAAgdUEDBRajd7GBAh0KGCgUIdFlRIBAgQIECBAgAABAgQIECBAgAABAgQIECBAgAABAgQIECBAgAABAgQIECBAgAABAgQIECBAgAABAgQIECBAgAABAgQIECBAIIuAgUJZKiVOAgQyCBgolKFKYiRAgAABAgQIECBAgAABAgQIECBAgAABAgQIECBAgAABAgQIECBAgAABAgQIECBAgAABAgQIECBAgAABAgQIECBAgAABAgQIdCpgoFCnhZUWAQKrCBgotAq7TQkQIECAAAECBAgQIECAAAECBAgQIECAAAECBAgQIECAAAECBAgQIECAAAECBAgQIECAAAECBAgQIECAAAECBAgQIECAAAECBDYCBgo5BwQIECgnYKBQOUsrESBAgAABAgQIECBAgAABAgQIECBAgAABAgQIECBAgAABAgQIECBAgAABAgQIECBAgAABAgQIECBAgAABAgQIECBAgAABAgQILBQwUGghmI8TIEBgh4CBQo4HAQIECBAgQIAAAQIECBAgQIAAAQIECBAgQIAAAQIECBAgQIAAAQIECBAgQIAAAQIECBAgQIAAAQIECBAgQIAAAQIECBAgQIDAagIGCq1Gb2MCBAgQIECAAAECBAgQIECAAAECBAgQIECAAAECBAgQIECAAAECBAgQIECAAAECBAgQIECAAAECBAgQIECAAAECBAgQIECAAAECBAgQIFBOwEChcpZWIkCAAAECBAgQIECAAAECBAgQIECAAAECBAgQIECAAAECBAgQIECAAAECBAgQIECAAAECBAgQIECAAAECBAgQIECAAAECBAgQIECAAAECqwkYKLQavY0JECBAgAABAgQIECBAgAABAgQIECBAgAABAgQIECBAgAABAgQIECBAgAABAgQIECBAgAABAgQIECBAgAABAgQIECBAgAABAgQIECBAgEA5AQOFyllaiQABAgQIECBAgAABAgQIECBAgAABAgQIECBAgAABAgQIECBAgAABAgQIECBAgAABAgQIECBAgAABAgQIECBAgAABAgQIECBAgAABAgQIrCZgoNBq9DYmQIAAAQIECBAgQIAAAQIECBAgQIAAgSMCF4/8Z3fYjggBAgQIECBAgAABAgQIECAQXcB9RvQKiY8AAQIECBAgQIAAAQI5BfSbOesmagIECBAgQIAAAQIElgvof5ab+QkCBAgcK+AvYxxL5AMECBAgQIAAAQIECBAgQIAAAQIECBAg0EjAg2AjaNsQIECAAAECBAgQIECAAAECxQTcZxSjtBABAgQIECBAgAABAgQIXCag33QcCBAgQIAAAQIECBAYRUD/M0ql5UmAQFMBA4WactuMAAECBAgQIECAAAECBAgQIECAAAECBHYIeBB0PAgQIECAAAECBAgQIECAAIFsAu4zslVMvAQIECBAgAABAgQIEMghoN/MUSdREiBAgAABAgQIECCwv4D+Z39DKxAgQOBZAgYKORQECBAgQIAAAQIECBAgQIAAAQIECBAgEEXAg2CUSoiDAAECBAgQIECAAAECBAgQmCvgPmOulM8RIECAAAECBAgQIECAwBIB/eYSLZ8lQIAAAQIECBAgQCCzgP4nc/XEToBAWAEDhcKWRmAECBAgQIAAAQIECBAgQIAAAQIECBAYTsCD4HAllzABAgQIECBAgAABAgQIEEgv4D4jfQklQIAAAQIECBAgQIAAgZAC+s2QZREUAQIECBAgQIAAAQIVBPQ/FVAtSYAAAQOFnAECBAgQIECAAAECBAgQIECAAAECBAgQiCLgQTBKJcRBgAABAgQIECBAgAABAgQIzBVwnzFXyucIECBAgAABAgQIECBAYImAfnOJls8SIECAAAECBAgQIJBZQP+TuXpiJ0AgrICBQmFLIzACBAgQIECAAAECBAgQIECAAAECBAgMJ+BBcLiSS5gAAQIECBAgQIAAAQIECKQXcJ+RvoQSIECAAAECBAgQIECAQEgB/WbIsgiKAAECBAgQIECAAIEKAvqfCqiWJECAgIFCzgABAgQIECBAgAABAgQIECBAgAABAgQIRBHwIBilEuIgQIAAAQIECBAgQIAAAQIE5gq4z5gr5XMECBAgQIAAAQIECBAgsERAv7lEy2cJECBAgAABAgQIEMgsoP/JXD2xEyAQVsBAobClERgBAgkFfGFNWDQhEyBAgAABAgQIECBAgAABAqEE3K+EKodgCBAgQIAAAQIECBAgQIAAgRkC7jNmIPkIAQIECBAgQIAAAQIECCwW0G8uJvMDBAgQIECAAAECBAgkFdD/JC2csAkQiC1goFDs+oiOAIFcAr6w5qqXaAkQIECAAAECBAgQIECAAIF4Au5X4tVERAQIECBAgAABAgQIECBAgMBuAfcZTggBAgQIECBAgAABAgQI1BDQb9ZQtSYBAgQIECBAgAABAhEF9D8RqyImAgTSCxgolL6EEiBAIJCAL6yBiiEUAgQIECBAgAABAgQIECBAIKWA+5WUZRM0AQIECBAgQIAAAQIECBAYWsB9xtDllzwBAgQIECBAgAABAgSqCeg3q9FamAABAgQIECBAgACBYAL6n2AFEQ4BAn0IGCjURx1lQYBADAFfWGPUQRQECBAgQIAAAQIECBAgQIBAXgH3K3lrJ3ICBAgQIECAAAECBAgQIDCqgPuMUSsvbwIECBAgQIAAAQIECNQV0G/W9bU6AQIECBAgQIAAAQJxBPQ/cWohEgIEOhIwUKijYkqFAIHVBXxhXb0EAiBAgAABAgQIECBAgAABAgQIECBAgAABAgQIECBAgAABAgQIECBAgAABAgQIECBAgAABAgQIECBAgAABAgQIECBAgAABAgQIjCtgoNC4tZc5AQLlBQwUKm9qRQIECBAgQIAAAQIECBAgQIAAAQIECBAgQIAAAQIECBAgQIAAAQIECBAgQIAAAQIECBAgQIAAAQIECBAgQIAAAQIECBAgQIAAgZkCBgrNhPIxAgQIzBAwUGgGko8QIECAAAECBAgQIECAAAECBAgQIECAAAECBAgQIECAAAECBAgQIECAAAECBAgQIECAAAECBAgQIECAAAECBAgQIECAAAECBAjUETBQqI6rVQkQGFPAQKEx6y5rAgQIECBAgAABAgQIECBAgAABAgQIECBAgAABAgQIECBAgAABAgQIECBAgAABAgQIECBAgAABAgQIECBAgAABAgQIECBAgEAIAQOFQpRBEAQIdCJgoFAnhZQGAQIECBAgQIAAAQIECBAgQIAAAQIECBAgQIAAAQIECBAgQIAAAQIECBAgQIAAAQIECBAgQIAAAQIECBAgQIAAAQIECBAgQCCjgIFCGasmZgIEogoYKBS1MuIiQIAAAQIECBAgQIAAAQIECBAgQIAAAQIECBAgQIAAAQIECBAgQIAAAQIECBAgQIAAAQIECBAgQIAAAQIECBAgQIAAAQIECAwgYKDQAEWWIgECzQQMFGpGbSMCBAgQIECAAAECBAgQIECAAAECBAgQIECAAAECBAgQIECAAAECBAgQIECAAAECBAgQIECAAAECBAgQIECAAAECBAgQIECAAIGjAgYKORMECBAoJ2CgUDlLKxEgQIAAAQIECBAgQIAAAQIECBAgQIAAAQIECBAgQIAAAQIECBAgQIAAAQIECBAgQIAAAQIECBAgQIAAAQIECBAgQIAAAQIECCwUMFBoIZiPEyBAgAABAgQIECBAgAABAgQIECBAgAABAgQIECBAgAABAgQIECBAgAABAgQIECBAgAABAgQIECBAgAABAgQIECBAgAABAgQIECBAgACBiAIGCkWsipgIECBAgAABAgQIECBAgAABAgQIECBAgAABAgQIECBAgAABAgQIECBAgAABAgQIECBAgAABAgQIECBAgAABAgQIECBAgAABAgQIECBAgMBCAQOFFoL5OAECBAgQIECAAAECBAgQIECAAAECBAgQIECAAAECBAgQIECAAAECBAgQIECAAAECBAgQIECAAAECBAgQIECAAAECBAgQIECAAAECBAgQiChgoFDEqoiJAAECBAgQIECAAAECBAgQIECAAAECBAgQIECAAAECBAgQIECAAAECBAgQIECAAAECBAgQIECAAAECBAgQIECAAAECBAgQIECAAAECBAgsFDBQaCGYjxMgQIAAAQIECBAgQIAAAQIECBAgQIBANYGLR1Z2h12N2sIECBAgQIAAAQIECBAgQIBAIQH3GYUgLUOAAAECBAgQIECAAAEChwT0mw4EAQIECBAgQIAAAQKjCOh/Rqm0PAkQaCrgL2M05bYZAQIECBAgQIAAAQIECBAgQIAAAQIECOwQ8CDoeBAgQIAAAQIECBAgQIAAAQLZBNxnZKuYeAkQIECAAAECBAgQIJBDQL+Zo06iJECAAAECBAgQIEBgfwH9z/6GViBAgMCzBAwUcigIECBAgAABAgQIECBAgAABAgQIECBAIIqAB8EolRAHAQIECBAgQIAAAQIECBAgMFfAfcZcKZ8jQIAAAQIECBAgQIAAgSUC+s0lWj5LgAABAgQIECBAgEBmAf1P5uqJnQCBsAIGCoUtjcAIECBAgAABAgQIECBAgAABAgQIECAwnIAHweFKLmECBAgQIECAAAECBAgQIJBewH1G+hJKgAABAgQIECBAgAABAiEF9JshyyIoAgQIECBAgAABAgQqCOh/KqBakgABAgYKOQMECBAgQIAAAQIECBAgQIAAAQIECBAgEEXAg2CUSoiDAAECBAgQIECAAAECBAgQmCvgPmOulM8RIECAAAECBAgQIECAwBIB/eYSLZ8lQIAAAQIECBAgQCCzgP4nc/XEToBAWAEDhcKWRmAECBAgQIAAAQIECBAgQIAAAQIECBAYTsCD4HAllzABAgQIECBAgAABAgQIEEgv4D4jfQklQIAAAQIECBAgQIAAgZAC+s2QZREUAQIECBAgQIAAAQIVBPQ/FVAtSYAAAQOFnAECBAgQIECAAAECBAgQIECAAAECBAgQiCLgQTBKJcRBgAABAgQIECBAgAABAgQIzBVwnzFXyucIECBAgAABAgQIECBAYImAfnOJls8SIECAAAECBAgQIJBZQP+TuXpiJ0AgrICBQmFLIzACBAgQIECAAAECBAgQIECAAAECBAgMJ+BBcLiSS5gAAQIECBAgQIAAAQIECKQXcJ+RvoQSIECAAAECBAgQIECAQEgB/WbIsgiKAAECBAgQIECAAIEKAvqfCqiWJECAgIFCzgABAgTKCfjCWs7SSgQIECBAgAABAgQIECBAgMCYAu5Xxqy7rAkQIECAAAECBAgQIECAQGYB9xmZqyd2AgQIECBAgAABAgQIxBXQb8atjcgIECBAgAABAgQIECgroP8p62k1AgQIbAUMFHIQCBAgUE7AF9ZyllYiQIAAAQIECBAgQIAAAQIExhRwvzJm3WVNgAABAgQIECBAgAABAgQyC7jPyFw9sRMgQIAAAQIECBAgQCCugH4zbm1ERoAAAQIECBAgQIBAWQH9T1lPqxEgQGArYKCQg0CAAIFyAr6wlrO0EgECBAgQIECAAAECBAgQIDCmgPuVMesuawIECBAgQIAAAQIECBAgkFnAfUbm6omdAAECBAgQIECAAAECcQX0m3FrIzICBAgQIECAAAECBMoK6H/KelqNAAECWwEDhRwEAgQIlBPwhbWcpZUIECBAgAABAgQIECBAgACBMQXcr4xZd1kTIECAAAECBAgQIECAAIHMAu4zMldP7AQIECBAgAABAgQIEIgroN+MWxuRESBAgAABAgQIECBQVkD/U9bTagQIENgKGCjkIBAgQKCcgC+s5SytRIAAAQIECBAgQIDACQQuXrx4tC85wSp+hAABAgQIECDQj8A111zjLayfcsqEAAECBAgQIECAAAECBAgQIECAAAECBAgQIECAAAECBAgQIECAAAECBAgQIECAAIEZAv4l6hlIPkKAAIGZAgYKzYTyMQIECBAgQIAAAQIE6ggYKFTH1aoECBAgQIBAXgEDhfLWTuQECBAgQIAAAQIECBAgQIAAAQIECBAgQIAAAQIECBAgQIAAAQIECBAgQIAAAQIECJxMwEChk7n5KQIECFxJwEAh54IAAQIECBAgQIAAgVUFDBRald/mBAgQIECAQEABA4UCFkVIBAgQIECAAAECBAgQIECAAAECBAgQIECAAAECBAgQIECAAAECBAgQIECAAAECBAhUFTBQqCqvxQkQGEzAQKHBCi5dAgQIECBAgAABAtEEDBSKVhHxECBAgAABAmsLGCi0dgXsT4AAAQIECBAgQIAAAQIECBAgQIAAAQIECBAgQIAAAQIECBAgQIAAAQIECBAgQIBAawEDhVqL248AgZ4FDBTqubpyI0CAAAECBAgQIJBAwEChBEUSIgECBAgQINBUwEChptw2I0CAAAECBAgQIECAAAECBAgQIECAAAECBAgQIECAAAECBAgQIECAAAECBAgQIEAggICBQgGKIAQCBLoRMFCom1JKhAABAgQIECBAgEBOAQOFctZN1AQIECBAgEA9AQOF6tlamQABAgQIECBAgAABAgQIECBAgAABAgQIECBAgAABAgQIECBAgAABAgQIECBAgACBmAIGCsWsi6gIEMgpYKBQzrqJmgABAgQIECBAgEA3AkcHCt1zzz3TXXfddeL8rr/++umGG26Ybrzxxummm26a3va2t00vfelLp2uucaV0YlQ/SKCxwB//+MfplltumR5//PHtznffffd05513No6izXYPPPDAdPbs2YPNLly4MJ05c6bN5tM0Xf479/Tp09P58+enU6dONds/6kZPPfXUdO7cuem+++7bhsjmypWq9We11rpRz9uV4jJQKFO1xEqAAAECBAgQIECAAAECBAgQIECAAAECBAgQIECAAAECBAgQIECAAAECBAgQIECAQAkBf/urhKI1CBAg8D8BA4WcBAIECBAgQIAAAQIEVhUoPVDoaDLXXXfd9JGPfGQ7kORlL3vZqrnaPI7An/70p+m73/3u9MlPfnK69tpr4wQmkq1AL8NE5pwzA4X2P/RPP/309I1vfGM7COl1r3vd/gtO02Sg0DzGWn9Wa607L6sYnzJQKEYdREGAAAECBAgQIECAAAECBAgQIECAAAECBAgQIECAAAECBAgQIECAAAECBAgQIECAQDsBA4XaWduJAAECBAgQIECAAAECBAgQIFBVoPZAoUvBnzlzZvryl7+8HTjhn3EFnnzyyemLX/zi9NnPfnb68Ic/PN17770GCgU8DtmHiSw5ZwYKnfwAXrx4cXrsscemz3zmM9sBYRcuXJg2v+tL/GOg0DzFWn9Wa607L6sYnzJQKEYdREGAAAECBAgQIECAAAECBAgQIECAAAECBAgQIECAAAECBAgQIECAAAECBAgQIECAQDsBA4XaWduJAAECBAgQIECAAAECBAgQIFBV4LiBQmfPnp1e+cpXzorhv//97/S73/1uO2BiM4zg6D+bATL33Xff9MIXvnDWej7Ul8A///nP6ROf+MT00EMPbRO74447DBQKWuLMw0SWnjMDhU5+CB988MHptttum5544ontIgYKndzypD9Z689qrXVPmucaP2eg0Brq9iRAgAABAgQIECBAgAABAgQIECBAgAABAgQIECBAgAABAgQIECBAgAABAgQIECBAYE0BA4XW1Lc3AQIECBAgQIAAAQIECBAgQKCgwHEDhe6///7p1ltvXbTjM888M/3yl7+c7rnnnumRRx459LMnWW/R5j4cVuDvf//79iw9/PDD2xgNFApbqtSBZTtnm9+Td91119b89OnT0/nz56dTp06lqEHNYUxPPfXUdO7cue0Quow2rQpo8E89aQOF6tlamQABAgQIECBAgAABAgQIECBAgAABAgQIECBAgAABAgQIECBAgAABAgQIECBAgACBmAIGCsWsi6gIECBAgAABAgQIECBAgAABAoufRPyoAAAgAElEQVQFagwUuhTEX//61+3QmIceeuggrg996EPTl770pekFL3jB4lj9QG6BbINecmuPG322c2ag0JXPqoFC8/4MGyg0z+kknzJQ6CRqfoYAAQIECBAgQIAAAQIECBAgQIAAAQIECBAgQIAAAQIECBAgQIAAAQIECBAgQIAAgcwCBgplrp7YCRAgQIAAAQIECBAgQIAAAQKXCdQcKLTZ5tFHH51uvvnm6S9/+ct21xtuuGF68MEHp1e96lXqMJhAtkEvg5Wnm3SznTMDha589AwUmvdH0kCheU4n+ZSBQidR8zMECBAgQIAAAQIECCwUuHjk8/6dvIWAPk6AAAECBAgQIECAAAECVxTQbzoYBAgQIECAAAECBAiMIqD/GaXS8iRAoKmAf3mhKbfNCBAgQIAAAQIECBAgQIAAAQL1BGoPFPrXv/413X777dshQpf+eeSRR6Z3vvOd9ZKyckiBbINeQiIK6liBbOfMQKErl9RAoWOP+vYDBgrNczrJpwwUOomanyFAgAABAgQIECBAYKGAf8F5IZiPEyBAgAABAgQIECBAgMAsAf3mLCYfIkCAAAECBAgQIECgAwH9TwdFlAIBAvEEDBSKVxMRESBAgAABAgQIECBAgAABAgROJFB7oNDRoRCbIO+///7p1ltvPVG8fiivQLZBL3mlx4482zkzUOjK59VAoXl/jg0Umud0kk8ZKHQSNT9DgAABAgQIECBAgMBCAf+C80IwHydAgAABAgQIECBAgACBWQL6zVlMPkSAAAECBAgQIECAQAcC+p8OiigFAgTiCRgoFK8mIiJAgAABAgQIECBAgAABAgQInEig9kChJ554YvrUpz41feUrXzmI72tf+9p0yy23HBvvxYsXpz//+c/Tt7/97enHP/7x9Pjjj2//8+afN73pTdNrX/va6QMf+MB00003Tddee+2x6x39wH/+85/p17/+9fT1r399+vnPfz499thjB2u/973vnT72sY9NL3/5y7f/3S9+8YvpLW95y/b/P3369HT+/Pnp1KlTh5Y8OgDj3e9+9/TAAw9ML37xi4+NbZ+hEP/+97+nhx9+ePr+97+/NbqUxya+17zmNdM73vGO6X3ve9/0kpe85Ng4Lv/ALv/Nupv1j1v7SgOlrhbE3XffPd15552LYrz8w1er0aU8NnXeGP30pz/d/tgm/s3Zue2226Y3vvGN03Oe85xDez/99NPTz372s20Nf/KTn2zP3nXXXTe94Q1vmG6++ebpox/96KzaXr7oM888M/3hD3+YvvWtb23P1G9+85vpH//4x8G526z9wQ9+cBvPrjP9gx/8YHrXu951sPTnPve56dy5c9M118y7uj1al81+X/3qV6dXvOIV2zUjnsddB2Ofc7ap79mzZw+Wv3DhwnTmzJljz+HltdycqUcffXTa/L570YteNL3+9a+f3v72t29/P914440767J0oNDvf//76fbbb9/+7rr0z6c//elp83/Pe97zrhr31c7e5ky/+tWv3v5+2/ze25yF5z73uVdd5/I/Z7uQrvZ78ljY///AroFCTz755PSd73xn+uY3vzn96Ec/2v4Zuv7667exb/78vOc975me//znz93q0Of+9re/bdf+4Q9/uP1duvmzcOn3xeb33uZ36eb33tLfp5c2ufS/O9/73vemzVn77W9/uz03l+rw1re+dXr/+9+//d29qw6X1lv6Z3Xze+3zn//89rxc+mdTqy984QvTm9/85oP/bu66l5/fO+64Y7r33nu3v7s2523jt/nf743lr371qwPHzT6b358n+d/uS+d487/Bmz93l/wu/T7/+Mc/fnCGjw4XWzrM0EChE/0R8kMECBAgQIAAAQIECCwT8C84/x87dwIsV1nmDfyFRDDGT4p9UQuk3DKIioAoUQMEAQn7JiEIKIuBsEk0k4CIULIMCggCEwWExBkSSNj3yC6FgqAGVFRmgIwDEVAooFCxQL56zvd1V9+TXk7fdPft5XeqKL233/Muv+c9p+/pe/NvzktrAgQIECBAgAABAgQIECgm4HmzmJNWBAgQIECAAAECBAj0voDnn96voRUQINCFAsX+VUoXTtyUCBAgQIAAAQIECBAgQIAAAQIEhgq0O1DoySefzIIDSuEX6667bhbWsOmmm9YtxR//+Mf09a9/Pc2dO7dhySJI4KSTTkp77713oQCGCJiJoIM458Ybb6zZfwSDRMhNhHc89NBDXRcoFIEbs2fPTt/61rfKoTS1FhNhFUcccUSaMWNGFnjS6GjGv9T39OnT05prrjmk6+UJemk0x/zr1QKF1ltvvXTGGWek733ve1loR60jQoWiXWn+EVIR4Ub19kfsu9NPPz0LF2oU5FN0z5Xmt/HGG6dZs2alPfbYI6288srLTHvp0qVZ4FUEdcSxww47ZKFda6yxRiG23/zmN9n18thjj2XtI4wo1r/SSitlXxcNE6kcrJ37sdGilmefNRsoFLWMgLNvfvObWRBZoyP21qmnnprWWWedqk2bCRQabphQkf1cmlyEIcVe2Hrrravu65EOFIqQmGOPPTYL46p1RLjQv/7rv2ZhYdWun2rnPf/88ymCuS688MK694o4N+6hU6dOzeaRv+fVmlME4dx5551ZkE+9uZfOj7Cdb3zjG1kwVT7srHKMZq7VomFCzdwDqgUKRShT3FMiOK3e0Wiv5c8t+r600047pW9/+9tZbaZMmZIF7sUhUKjR3crrBAgQIECAAAECBAiMgIA/cB4BdEMSIECAAAECBAgQIEBgAAQ8bw5AkS2RAAECBAgQIECAAIFMwPOPjUCAAIE2CAgUagOqLgkQIECAAAECBAgQIECAAAECIyHQzkCh119/PQtomDlzZnlp2267bRYSFMFC1Y4I67jnnnuysIYISmjmOOaYY7LgjrFjx9Y8LfqPkIPjjjsuLVmypFD3Ea7xiU98Im211VZZ+4985CPpiiuuSBEoU3nkQ0223377FGElq6++esNxmgmFiM6efvrpLLBhwYIFDfuubDB+/Ph0ySWXLDP3yjYxl4MPPjhFcEgzR7W+lyfopZmxo20+UChChC666KIsaKfIEYFLZ555Znr44YfTYYcdVmj/RXDJnDlz0oQJE2oOEddBBD9FkEi9UKNqHRx11FHZno7Qpsoj9nF8P0KP4ojXY19PnDixyFKzPRBBWbXO7ab9WGRBy7PPmgkUilqec845KUJUmqllveuuaKBQhD998YtfLIezhUuEGkVI2JgxY6oyRYjN/PnzU+yjF154oQhleU/E3op7zOjRo4ecN1KBQhGydeihh2bvKUXv3UXeE2JxP/3pT9Phhx+eFi9eXNgoGkZdv//976eNNtqo7nmvvvpqOu2007L/mjniuo5gvVhHrWCkotdqtffjLbbYIl1wwQVVA/6K9psPFIoaTZs2bcg+rbfmCGe67LLL0s4771yXJu7LzfQb789xj4z3AIFCzew6bQkQIECAAAECBAgQ6LCAP3DuMLjhCBAgQIAAAQIECBAgMCACnjcHpNCWSYAAAQIECBAgQICAQCF7gAABAu0QECjUDlV9EiBAgAABAgQIECBAgAABAgRGQKBdgUIRXhBBKxFIURm88d3vfjcdffTRaYUVqn/EFGFCBx544JDAiM033zwL0ohAn7XWWitF3xGuce2112ZhMZVBGaVQmFqhQrX6j6CCz3zmM+kd73hHeuqpp9JNN92Uzj333KzvCHXYdddd03/8x39kFRrpQKFnn302ffnLX07XXXddecdEKEOEMO24447p/e9/f1pxxRXTH//4xyycKcJjHn300XLbCJG49NJL07hx45bZcS+//HIWPhKhT6Vjp512ymqy6aabZj5x5I1KbY888sgslKcUcBLBN9Fn1OzFF1/M5njHHXdkzaOmEUbx1re+Nfs6AjPe/va3D/sqqAw6icCqddZZJ/3yl7/M+otwpzCLvRRz++///u9s78QeLe3PqHMEtFx55ZVZGEaEBUWw0u67754FYMU6Fi1alAXKVIZd7b333lmoyKqrrrrM3GP98+bNy9ZdeR3k93QE4vz85z9PP/zhD9ONN944pJ9ae/rBBx9Mu+22W1q6dGnWPgJgTjrppDRq1Ki6hjGP2O+loKUddtgh+/9rrLFG+byiYSJxQjv3Y9HNsDz7rGig0BtvvJHOPvvsLMCn8vj0pz+d7ZPS/SP2SdybYk9U7pO4h8T31l577SHnFwkUqhYmFOE0EYxWK2im1t6La2HKlCnpU5/6VHY9x9779a9/ne3TCKWq3KcRpjZ9+vQhoUL/+Mc/ym2uvvrqLHyrdNxyyy3ZNRZH3IPimsoHEhWtaaOQqMmTJ2djR5hPBCdFGFAE08Q6Ko9qa6h8vZpt/n4a7f/whz9kAW7595x699M4r1qQT+meVFmH2Df33ntvdr/+yU9+UngNRa7VWmFCF198cfrQhz5UtSRF+o0TK/fv1ltvndUi3nfiiHvj/vvvnz72sY9l991a7xuNggar1SgCg+KeHvev+Lmg5BcBSXEvjSO+H/uotKfjPTzMix4r1PpBpWgH2hEgQIAAAQIECBAgQKCxgH/g2dhICwIECBAgQIAAAQIECBBoXsDzZvNmziBAgAABAgQIECBAoDcFPP/0Zt3MmgCBLhcQKNTlBTI9AgQIECBAgAABAgQIECBAgEBRgVYGCsU/3P/LX/6S/WP+CM647bbbhkwjglni+2uuuWbV6T399NPpC1/4Qrrrrruy1yOM4tRTT81CI2qFZjzxxBNZQFEEAJXO+cEPfpD23XffZcZ47rnn0qGHHpquv/768msRnhNjxFj543e/+1065phjshCZymMkA4UiGCJCYyJMpHSEWYT4RIBOtePVV19N3/72t9PJJ59cfjkf/FN6IUJ5Pve5z5UDGBqFlkQQySGHHJIF8MQRwTs33HBDFj6UP2JvRJhDaV9EGESE85TCh4ru2VrtKgOFSm3q7aFaQR9x7qRJk1IEU0SoUP7Ih1vUW3PMKda8ZMmS8v782te+lgXBVAu9ijCOCGWJwJ/SOXFitSCufDBQBG5FOM56661XlzIfRHTWWWdlwV+V2RlFw0TavR+Hsyea3WdFA4UeeuihtNdeew2pZb37U9zPoo6VwV/V6tgoUChqEYFFsZdKR6PrMto98sgj2X0w9mscsZfjPrDnnntmYT/5IwKIYo1xTyxdz3FO+IwfP75qKYraDaeOtQKFYk5xbcZ9Kr+OuH6uuuqqFNdY6fqJ63P+/PlZ4FP+eP7557NQmghSKh3xPvWd73wnbbjhhlWnnX/PiUb1QsVi7HgPK4XaRFhR9L/ffvtVfV977bXXsvC6yjC+uI9FkFGEUuWPRtdqXKNxn419VppDhCDVCxOKMRr1W5pH5f4tfS/CfuK+Uq1G0Sb/vhHfi7rtsccey6wvPE444YSsv9JR7z0v1hjXRwRJ5Q+BQsO5Ep1DgAABAgQIECBAgECbBfyBc5uBdU+AAAECBAgQIECAAIEBFfC8OaCFt2wCBAgQIECAAAECAyjg+WcAi27JBAi0X0CgUPuNjUCAwOAI+IF1cGptpQQIECBAgAABAgS6UqBRoFCrJr3ddtul888/P73vfe+r2mWEWUTowfTp08uvX3bZZVnAULXwi8pO/vSnP2WhNqVQoW233TbNnTs3C7epPK6++uosTKN0RLhQjFkt2KXUJh8eE98fyUChfBhMrPvss8+uGohUufYIlYiAhRNPPDH7dgRURIjGxIkThxiFR4Td1FtnvoB519mzZ2chHfmj2aCXZvdetUCh2E8R+lIrkOrJJ59MkydPLgeolNY9b968NG7cuJpTiGCsqVOnll+vFlQRQU4R3BT7uHREDWJOo0ePrru8e+65Jx144IHlUJRae+6SSy7J9n7piPCaXXbZpWbf+eusVhhS0TCRdu/HZvdAtG92nxUJxYlQkxkzZqTzzjuvPKW47iJwrN79Ke4fsb8WL16cnVft3lQvUOjxxx/P9lAp1Cyu27iGI2ym3h7KzzfqHPfEuN4rg6Oq+ebnfNBBB2X37mr3ySJ2w6lhnFMtUCjWH/eXMK21jtjjcf3G9VkK0Km1hvz1E4E9cW2vvfbadaf97LPPZve4yrCoaveApUuXpgMOOCDdfvvt5ftuo/lHw2priOv6oosuSmuttdaQudW7VuO+H+Mdf/zxZYsIh4p1R+hPvaPoPSAfKBQ1WrhwYYr3/HpHfu/MmjUrCz0aNWrUkNPy95giNYp7b1yvF1544ZC+BAoN92p0HgECBAgQIECAAAECbRTw9yJtxNU1AQIECBAgQIAAAQIEBljA8+YAF9/SCRAgQIAAAQIECAyYgOefASu45RIg0BkBgUKdcTYKAQKDIeAH1sGos1USIECAAAECBAgQ6FqBdgcKRbjAEUcckYWorLnmmjUd8sELe++9dxbssOqqqxayy4fa5INV8uEuEbBx7bXXpo9//OMN+4++ItioFE4xUoFCb7zxRjr55JOz0IU41l9//Sy4YbPNNmu4hmiQD8+JUJIIuFlppZXK59cLN6k1yJIlS7JwjQg4+ehHP5o++clPpkmTJi3TvNmgl0KLqmiUDxSK8Krw+fCHP1yzq7/+9a9ZKMzFF19cbhOBLSeddNIywRaVneTHOu2001IEYlQeDz/8cNp5551T7O04agWCVJtcPgAq2kSATdSs8sjX9Oijj05nnnlmzQClP//5z9levvXWW7NuagWtFAkT6cR+bHYPRPtm91mRUJy8x+67756FsjS6P+UDnOJ+eMstt6QIdSkdta65uK6mTZtWDkorGiYU/f7mN79JcQ+NcKA4GgVrVToXDZ2Kc4rYDaeGcU61QKGi63j55ZfTUUcdlYUoxVEtOOull17KwrjiHlFqM3/+/PSZz3ym0JTvvPPOtP/++5ev77322iu7j6yyyirl86+//voUATilI+6TEdo2ZsyYhmPEe1Zc7xEiVDqqBYbVulbjHjJnzpysj9J7V9EwoRivyD0g2uUDheoFUFUuOt9/NZv8PaZWEF41zKeeeiqrT9yrS4dAoYbbTgMCBAgQIECAAAECBDov4O9FOm9uRAIECBAgQIAAAQIECAyCgOfNQaiyNRIgQIAAAQIECBAgEAKef+wDAgQItEFAoFAbUHVJgMDACviBdWBLb+EECBAgQIAAAQIEukOgXYFCW2yxRdpjjz3SPvvskwXfrLBC/Y+UfvzjH6ftttuujDJ79uwspKbokQ8niHCXCDoYNWpU1kX+9QhVueCCC1IEFDQ6XnzxxXTwwQena665Jms6UoFCzzzzTJoyZUq6++67s3k0s4Zonw/o2GqrrbJAkPXWW69MECFOU6dOLX8dwTpf+9rX0tixYxsxNXy92aCXhh3mGuRDfqoFfOT7jMCKCBA6/fTTyy8tWrQoffazn607/O9+97tsbz/66KNZu1NOOSXrp/LIW0bYSOyjoscjjzySYg2PP/54zXq/9tpracaMGem8887L2sR1N2/evPSe97yn6jB33HFHijCcUsBIrYCNImEindiPRa0q2zW7z4qE4lxxxRVp3333LQ/TzP0p9mWEVkXAVYR/RcDMe9/73nJf1QKF3v72t2dhQhEgE0fcpyK0Kq7NCO5qdOT3XpE9XdlnzPlzn/tceZ/UWm8Ru0ZzrfV6/n5VLYypXt/5ueXXkL++igbhlMaMayhq9KMf/Sj7Vj7ALH9vaSYMpzRG/n0x/74W7apdqyeccEK6/PLLszC/0rUe76/nn39+Ns8iR5F7QPSTDxQqem3kr9Nq72f5e0zRIK+YVwRjnXrqqUPuywKFilReGwIECBAgQIAAAQIEOizg70U6DG44AgQIECBAgAABAgQIDIiA580BKbRlEiBAgAABAgQIECAgUMgeIECAQDsEBAq1Q1WfBAgMqoAP7Ae18tZNgAABAgQIECBAoEsEGgUK7b///ulDH/pQ1dk+9thjWbjNkiVLyq9vvfXW2T/i/8QnPtEwRKiy03POOScdd9xx5W/dcsstafPNNy+sFKE/EbYRgSlx5MNk8sEMZ599dvrKV75SqP8IJjj55JOz/+IYqUChhx9+OO28885p6dKl2TyOP/74IWZFFhPrjmCSONZdd910ww03pE033bR86oMPPph222238hjxwsYbb5xiH+y4447p/e9/f1pppZWKDLVMm2aDXpodJB8oFPU944wzGs63MhAjHwpSaw6Nwjb+/ve/p+nTp6cLL7ww66Jov5XjvfTSS+mQQw5JCxcuzL4ddZo/f/6QMJr4ftGQoAg4iT0c642jXvhQo/XF+Z3Yj83ugWjf7D5rFIqTv/4jGCYCeuIe14ojHyh01llnpe9973vlMKEYI/ZShF695S1vaTjkP/7xjzRz5swU99TS9XvJJZekDTfcsOG5pQZPPPFEFn5VCsyqdS01sis8YJWGRQLQ6vWfDwzKr2F5QqJK4+bft+L6/PznP5+9HO9JEZJz0003ZV9XC3Br5BPvrfvtt1+6//77s6aTJk3KAoxWXXXV8qn5azVC4CKwqjJMKGp/5ZVXDrnXNxq7yD0g+sgHChUNr8pfp9tvv30WcLf66quXp5a/x8Ta4r9GAYWlDvLv+wKFGlXd6wQIECBAgAABAgQIjICAvxcZAXRDEiBAgAABAgQIECBAYAAEPG8OQJEtkQABAgQIECBAgACBTMDzj41AgACBNggIFGoDqi4JEBhYAT+wDmzpLZwAAQIECBAgQIBAdwg0ChRq9A/wX3311fTv//7v6ZRTTkmvvPJKtqgI3Ih/9B+BBmPGjGm40HwARsMTCjTIhzfkgy8arSs/ROX5IxUodP3116ddd921wOqLN8mHP7z22mvphBNOSBFqUu1YbbXV0sSJE7P/dthhh/Tud787rbjiioUGbDbopVCnFY3ygUKxJ0888cSG3eQDXSJo5AMf+EDd8xqFbeTDgIYTJpK/LqoFQMUkI2DqgAMOSLfffns254MOOiidf/75aezYsUPW8Mwzz6QpU6ZkIWBxzJo1KwsDGTVq1DJrbbS+OKET+7Fh8ao0aHafNQrFyQfb1Lr+hzPXOKdy/8W9M+6Zzz333JDuYsx58+alcePGNRwmv/canlCgQQTjXHDBBdm9vfJoZFeg65pN8u4RrnXuueemt73tbYW6ze/3fMhcPgyoaBBO5eD5a6AyqC4fBlTLsN5i8rXccsst0+WXX57WX3/98mn5a3WttdZKYVd6Py41jH0WQVOjR48u5FfkHpDfv/H1fffdl8aPH99wjCKBQnnfZt+3f/e736V99tmnHIzV7PkrFE0uarhaDQgQIECAAAECBAgQIECAAAECBAgQIECAAAECBAgQIECAAAECBAgQIECAAAECBAgQINAbAgKFeqNOZkmAQG8ICBTqjTqZJQECBAgQIECAAIG+FVjeQKGAefPNN1OEsEybNi298MILZavjjz8+xX/5YJM8Zj44ohXY+dCP008/PZtL6SgaelBqf++996YJEyZkX45UoFA+vKMVTtUCFp5//vk0ffr09KMf/ajhEBG8s/fee6dddtklbbLJJnXDKpoNemk4eK5BNwUKFQnLKLK+yrCZaF9t38b1F+EoUbM4InRmwYIFaaONNhoyxNVXX5323HPP7HsRDHPNNddkwVDVjiJhIp3aj0WcKts0u88aheLkQ1223377FOesvvrqzU6tavt8jWt1euihh2Z1bnQ/za+/FZOsteZGdsszdv594ctf/nK2/iIhdTFuo2uwyLXVaP717jn5a6jZ+cfYRcKs8uPUmnMEksX9fptttmm0rOz1IveAaDdcx0b1ib7z+6vZ0Kf8GgQKFSq9RgQIECBAgAABAgQIECBAgAABAgQIECBAgAABAgQIECBAgAABAgQIECBAgAABAgQIDLCAQKEBLr6lEyDQcgGBQi0n1SEBAgQIECBAgAABAs0ItCJQKMaLUJOLL744HXbYYUOGP+OMM7Kgk9GjR9ecVicChYYbelCadGVwRL8HCsWaX3vttXTjjTemc889N/3kJz8ptKU+/elPp6j3Jz/5ybTCCst+hNhs0EuhQSsaDWqgUBA8+OCDabfddktLly7NRGbPnp0iwKR0RD1nzJiRzjvvvOxbO+ywQxYYtcYaa1RlLhImMiiBQkWCT5rdq5XtqwUKReDTzJkz0/33359uuummcvOo2ZQpU6peX6VGAoX+n0Sjui3ve0KM0c2BQpMmTUpbbrlldk9+5ZVXMpP4XrxPr7POOg23bJF7QHQyXMdG9Ym+lzewKj+GQKGGZdeAAAECBAgQIECAAAECBAgQIECAAAECBAgQIECAAAECBAgQIECAAAECBAgQIECAAIEBFxAoNOAbwPIJEGipgEChlnLqjAABAgQIECBAgACBZgVaFSgU47766qtZaMmFF15YnkYEY0QIxq677lpzavlAoVqBPc2urbL997///TR16tTyt+677740fvz4wl12Y6BQs+EIhRdb0fCf//xn+uMf/5huvvnmdNVVV6U77rijbjfrr79+mjNnTpowYcIy7QQK/WdaffXVmypD0bCOuPaOPPLIdNlll2X977XXXllwyCqrrJJ9nQ8HOeuss9JXvvKVmsE0RcJE8mEfndiPRfCa3WeNQktefPHF9IUvfKEc7LP99ttnQSfN1rLW3PM1jnvmOeeckw488MAssCb+d8mSJdnpcW+cN29eGjduXE2KIkEtRRyLtGlkV6SPWm3y7wsRkBUuY8aMKdRtI4ei11a9wbo1UCiCgy644IIsMCz/nhzrjrCqeiF/1e4Zp5xySjrxxBOX4RiuY6P6xED5/XXdddelXXbZpVD9q62h2XvUCtWS8QqPriEBAgQIECBAgAABAgQIECBAgAABAgQIECBAgAABAgQIECBAgAABAgQIECBAgAABAgR6T0CgUO/VzIwJEOheAYFC3VsbMyNAgAABAgQIECAwEFVP8pcAACAASURBVAKtDBQKsMcffzwL33jggQfKfltssUUWKvS+972vqunf//73NH369HIQ0brrrptuuOGGtOmmm7asBssbfnL99deXQ5FqBR7lAzCaCR55+OGH084775yWLl2arblaeMMVV1yR9t1337LJ2WefnYXCdPKINf72t7/NgoUiZOiee+5ZZvgIaorghg022GDIa80GvTS7rnrhHvX6qgzEKBpm1Shw56WXXkqHHHJIWrhwYTb0VlttlYVjrLfeeoWXlb8u4vqJ/j784Q9X7eOSSy7Jxowjfw1Vvtaonzi/0fqiTTfsx2oQze6zRqE47Q48q9x/ESYUgWz77bdfWnHFFdPrr7+ezjjjjCFBLoceemgWrDN27Niq+yAfgLTlllumyy+/PEXYV6uPRnbLM97yBgo988wzacqUKenuu+/OphHXxrnnnpve9ra3ZV+H4XHHHVee4qJFi9JnP/vZpqacvwZmz56dIvgojgiBijref//92dfxvhghP1Hjoke+ltXuI/lrNcL7Ypx3vvOd2TCPPfZYmjx5clq8eHH53hD352222abuNIrcA6KDTgYKNRsIlF9Ds+cLFCq6U7UjQIAAAQIECBAgQIAAAQIECBAgQIAAAQIECBAgQIAAAQIECBAgQIAAAQIECBAgQKBfBAQK9UslrYMAgW4QECjUDVUwBwIECBAgQIAAAQIDLNDqQKGgnD9/fjrssMPSK6+8UpaNwKBTTz01rbzyylW1Tz/99HT88ceXX2v2H/43KuHPfvaztN1225XndNppp6VZs2Y1Oq38+ve///00derU7Ot2BAoVCcPJryGCKyIUY8yYMYXX0eqGzz33XJozZ04WevLCCy+Uu7/uuuvSLrvsMmS4ZoNemp1rEcNqfbYjUOgf//hHmjlzZlafOIqE+OTnlg8lahQM8+STT2bBIaUwr7POOisLnPrrX/+ajjzyyHTZZZdlQxx00EHp/PPPrxlIE22KhIl0436MuTe7zxqF4rzxxhtZoE/co+JoNvAs6jht2rT07LPPpk022SRttNFGaZ999ilft43239NPP52F0dx1113lLRIBbRGWs8IKy35Unw+iigCbW265JUXQV6uPRnbLM97yBLTFuPmQtrjfh/WoUaOyaVWGxMXXlWFAReedDyWqvO+1IlQsH0q01157pYsvvjitssoq5Sk2ulbffPPN7Jx4Ty4dkyZNyr63zjrr1Fxqo35LJ7YzUCh/jznppJNS/Fdt31dbyL333psmTJhQfqnZnysEChW9ErQjQIAAAQIECBAgQIAAAQIECBAgQIAAAQIECBAgQIAAAQIECBAgQIAAAQIECBAgQKBfBAQK9UslrYMAgW4QECjUDVUwBwIECBAgQIAAAQIDLNCOQKEIgpgxY0YWWlI6ItRi4cKFWahPtSMf7nD00UenM888s2YAUbMlywcz7L777umSSy5Jq666asOu8sEWRQOFarWrNmBlYFG8fsopp2QhJpVHfg1bbLFFmjdvXnrPe97TcA1FGvz5z39OEYjxi1/8Ij366KNpzz33TMccc0zDU6sFVlQLbGo26KXhwLkG3RQoFFPL1zQCPA4++ODCy8oHokSozAUXXJDiWqp25EOMSuEjsW/i/z/++OPZaUVCNYqEibR7PxaGyjVsdp8VCcXJt2kmfCZvmQ+2aRQoFMtbtGhRVsNSSFtc+5deemkaN25cVaZ80E0pXKpoEEtR+yJ2RfvKt8vfd5sN5Yr7+yGHHFLuNr/vH3nkkSHXRZGgrco55gOD8vPLB1HFdXvNNdekiRMnFibJvy/m9050VORaffnll9NRRx2V5s6dWx47QuAi6G/06NFV51Ok3zixnYFCzzzzTBacdffdd2dzrBaoVAsz3pfiOog1lo4i977K/gQKFd6qGhIgQIAAAQIECBAgQIAAAQIECBAgQIAAAQIECBAgQIAAAQIECBAgQIAAAQIECBAg0CcCAoX6pJCWQYBAVwgIFOqKMpgEAQIECBAgQIAAgcEVaEegUGg+9thjafLkyWnx4sVl3EmTJqUIVVlnnXWWAX/yySez9g888ED22vrrr58FEG222WaFihPhEAcccEBabbXV0tprr50mTJiQIoBl7Nix2fn5sJVGAUeVg0bf++67b7amOGoFBeXHKBqA8eqrr6YjjzwyXXbZZeVhqwUKvfbaa1lQ03nnnVdu993vfjdF+FKRoJBSqMQf/vCHtPrqq6ePfexjKUI0Ntxww6y/fEBMMwEb+TAfgUIp5QOBdtlll3TRRReltdZaq+Gefv3119NJJ52UwrF0nH322ekrX/lK3XPvuOOOFGFZETyz7rrrphtuuCE99NBDaerUqdl5RUOoioSJtHs/NkSq0aAdgUK/+c1v0t57712+B8T/j8CoIoFk+WCbCO2KvVA6igQKhfUJJ5yQIhiodBxxxBFZ6FrpHlfJ8eCDD6bddtstLV26NPv2+PHjsyCpDTbYoBBrBBgdfvjh2b3hXe96V9phhx3SHnvskd7ylrcMOb+TgUIxcNFgpBdffDEL74oAn1r37HwgUFwv8+fPT5/5zGcKG1WGPFULu8kHAn35y1/OQm7GjBnTcIxqIUD5vROdFLlWo13cB2KOcZ+PI95j58yZk71XVjuK9tvOQKH8e2ozNYq9Hz8T3H777eXlCRRquO00IECAAAECBAgQIECAAAECBAgQIECAAAECBAgQIECAAAECBAgQIECAAAECBAgQIEBgwAUECg34BrB8AgQIECBAgAABAgQIECBAoH8E2hUo9Oabb2bBN8cee+wQrAjAOO6449KoUaOGfP+NN95IJ598copwgtKx6667ZqEdERBU74hAngjaufDCC8vNqgVP3HvvvVkwUClko0j/1fquFSgUg0dYRKyvdBQJ/Inwjspgiji3WqBQfL8yMCa+bhQKUZpH1GPevHlZsEyEzcQRwTMRdlIKRckHxER4QwQwbLPNNnX9o+8IijrssMPK7aoFXzQb9NLsVZYPNaplmO+3SKBL/pwiYRvVgqLOOOOMNH369DR69Oi6y7vnnnvSgQceWA7/GDduXFqwYEHaaKON6p735z//OQvSuvXWW7N2//Zv/5Z+/etfpx/96EfZ17Nmzcqusfz1N5z1tXs/Nlv/Uvtm91mRUJxq4UlhOmXKlLphXk8//XRWj7vuuiub3rbbbpvmzp2bhT2VjqL77/HHH8/6KoWuRSja7NmzsyC2fKBYtb1XL4Co0vrZZ59NEXwT13DpuOqqq7JAofxRxG64dfzb3/6WBWjFe0DpiPvdFVdckQVj1ToijCvu/zNnziw3iWvu1FNPTSuvvPKQ0/JhT0XeE6KDakZxD4wQo8ojH2pTr2aV51W7X1fbO3FOkXtRtIv32Agli/fK0lFvvUX7bWegUMxzOO/b1fZA9CVQaLhXo/MIECBAgAABAgQIECBAgAABAgQIECBAgAABAgQIECBAgAABAgQIECBAgAABAgQIEBgUAYFCg1Jp6yRAgAABAgQIECBAgAABAgT6XqBdgUIB9/zzz2fBFNdcc03ZMQIhFi5cmDbbbLNlbPOBGdEgQm++853vpA033LBqLSIc57TTTksR1FI6xo8fnwUHbLDBBkPOiVCQE044IQubKB3Rf4QAxbzyR/Qd7b/3ve8NealeoFAzgT///Oc/0y233JKmTZtWDo4pDVQrDCdCNiIQ4vzzzy/P6QMf+EC2ps997nNpxRVXXGYdMU4Egnzta18rjxPBFhGIEoESlUc+3CiCO2L9Ua98aEmcF8EX999/f7aGxYsXZ13V8s8HvWy99dbZHN75zne25DrrtkChWFTMKUJnlixZkq0x3KMOETo1duzYqrWqtidqBXHlO4h6xH6OAJU43v3ud6cIl3nhhReyseNanDhxYkPvomEi7d6PDSdapUGz+6xoKM5DDz2UBX+VarnaaqtlAS1R32oBUX/605+ya7UU5hRT/cEPfpAOOeSQIddS0UChOH/+/PlZcFcpFCyuz0svvTRF4FT+yO+9eD1Chb75zW+mNddcsypttTnvvffeWahPKXis8sS8XbX1DaeGcU61QKH4fqz5ggsuSJtuuukyXcc9PuYQ9+2SUdyvI0ytmlG196hG7zlPPPFEOvroo9NNN91UHj/OCaNqrvmaxb6J97T99ttvmYCj6DDWEO9fEaZUWkNcu7GuCMTLH0Wv1Tiv2nprhZwV7bfdgULV3rcjWCvuieuss06hPVBqJFBouFej8wgQIECAAAECBAgQIECAAAECBAgQIECAAAECBAgQIECAAAECBAgQIECAAAECBAgQGBQBgUKDUmnrJECAAAECBAgQIECAAAECBPpeoJ2BQoF35513pv333z8tXbq0bHnAAQdkITXveMc7lvFdsGBBmjp1ahaAUjoigCG+t+OOO6b3v//9WWjOU089lSK8JwICHn300XLbCF6YPXt2mjx5ctUAnGeffTYLObruuuvK50SY0MEHH5yFF6277rrp5ZdfTvfee28WWvHzn/98mTnWCxR68cUXs/5jHZXzP+aYY9KkSZOykKMIyoh+f/jDH6Ybb7wxazZhwoRsXXfddVf2da1AoXjtv/7rv9JBBx2UhdVUHhH8EdYf+9jH0pgxY7J13HfffenKK68sj1NqH8EiEciQD7WpFhATphGaEj6x9ghPef3119Njjz2Wrr322iwwpbJe8XW0zwcQ/fWvf03hcPHFF5envfnmm6edd945rbTSSlngR/z/asFFRS7EbgwUioCfCDOJ/VsKB4m1xLq/+MUvpq222iqttdZa2Z74xS9+ke3nyr0TbWvVqpbJww8/nDlWXnPRdocddshqtcYaazTkLBom0u792HCiVRo0u8+KBgpFLeOecPzxxw+p5U477ZS+9KUvZTWN6+65555Lt956axYwE46NrrlmAoUiHCqCZi666KKG/b7xxhvp3HPPzQKEKvdeBJDF3tt2222z+1EEjv3hD3/Iws1i/5UCk2KAuDfOmTMnuz9VO+I+Wfla3Cs+//nPp/e+973ZNR3/f7311htOGZcJFCpdJ7GWeE+IUJm458V7QoTOxD01zG+77bbC7wfRMO5j4fHAAw8MuWdXvufEC2F08803Z+8vlfe7eqFOcV7cKyPwbebMmUMctt9+++w++alPfSp7Lyzdr2M/Vq4hTqoV+hOvNXOtRvv8e3KtGhftt92BQjHnamGDsY/jvTbua6W9Eftx7ty5y/iV4AUKDetSdBIBAgQIECBAgAABAgQIECBAgAABAgQIECBAgAABAgQIECBAgAABAgQIECBAgAABAgMkIFBogIptqQQIECBAgAABAgQIECBAgEB/C7Q7UCjCFE466aR02mmnDYGs9Q/7I7TjmmuuSccdd9yQYIsiVYiQiQgq2nfffbNwnlpHBGZMmzYt3XTTTUW6TQceeGB661vfmoVVxFEvUChej2CbCCiqDBOpN9D48eOzeUf/pTHqBQpFXxGwcOSRR6ZFixYVWkNlo6OOOiqdeuqpKcI/qh3VQpeKDhJ1jtqtvPLKVU8555xzsterHREOEa9HKMtwjm4MFIp1xDUQIST5IJoia4wwoQjsiL1d9IjQmdgbl1122ZBTItQkwmiKBDYVDRMpDdDO/Vh03ZXtmtlnRQOFlqeWEXwT1/jaa6+9zHKaCRSKkyMAJwLTFi9enPVVL0RtefZeBLbEvo3AoFp7Ju6l++23X7r//vurlikCzeL+NpwjQrZiv5buiYceemjabLPN0le/+tUhAUm1+i76fhDn//SnP02HH3542bTofGNt5513XhbiVu+IazLujfn3wUbjRG1nzJiRpk+fXvO+2Oy1GnsiAopOPPHE8vC77rpr5ly5P4v224lAoeHUKGoToVMRDFU6BAo12nFeJ0CAAAECBAgQIECAAAECBAgQIECAAAECBAgQIECAAAECBAgQIECAAAECBAgQIEBg0AUECg36DrB+AgQIECBAgAABAgQIECBAoG8E2h0oFFBPPfVU2n///bOgndIR/9g//nH/BhtsUNUyzokgorlz5xay3mmnndLJJ5+cNtlkk0KBKa+88koWqhAhH/H/qx0R5hDhOzNnzkzf/e530ze+8Y2sWaNAoWjzq1/9KgtsuPHGG+vO/0tf+lIW7rPKKqsMCc9oFCgUnUZIxQ9+8IP0rW99K73wwgsNnSIgJNaw55571gz8KXUS/Z155pnpwgsvLBTesfHGG6dvfvObabfddqsb5lQvrGj77bdPEe6y+uqrN1xLtQbdGigUc42grF/+8pfZnm60J6J9eM6aNSvtscceDWtVzSIfkvO+970vLVy4MH34wx8uZFs0TKSys3bux0KTrmjUzD5rJlCoVMu77roruy/8/Oc/rzu1CLX5+te/ng477LA0duzYqm2bDRSKvXTxxRdnfZaOLbbYIl166aVp3Lhxy4zR7N6LDg444IDsflrr/lwaJPqeN29eFtpS7T7abIBL5eTzgUIROBahWLfccktmWi+wbeLEidn9fdNNNy30fhDjPv/881n/Re55UddY87HHHpvWXHPNQtvzn//8Z7rzzjuzYLFG+yY6/PSnP53dr7fZZpu699ThXKtPP/10FrYT+7h0hFcEF40ePTr7VtF+OxUoFHN64oknsvvilVdeWdc89m+8L/7P//xP+tSnPlVu2+x+XKFI+lqh6mtEgAABAgQIECBAgACBmgJv5l7xN3k2CwECBAgQIECAAAECBAi0QsDzZisU9UGAAAECBAgQIECAQC8IeP7phSqZIwECPSfgjxd6rmQmTIAAAQIECBAgQIAAAQIECBCoLtCJQKEInYjQjggwqDwiWCFCK0oBBvkZxnlLlixJ1157bRZ8sHjx4uzrONZff/0s2GfrrbdOEUQTYTkrrrhi02WOwIH58+enRYsWpQcffDALxYhQokmTJqX99tsvffCDH8wCKZoN/YiJvP766+mBBx7Iwg9+8pOfZIEycXziE59I2267bfr85z+f/uVf/iWbdz48o0igUGmxL7/8crrtttvSzTffnBmVxolApI9+9KNZoMJ2222XInRkzJgxTRk999xz6YYbbki33357FjBRre8dd9wxffzjH08rrbRSob4jeCaCoq666qqyeZxYJKip3gDdHChUmneEivz2t79N11xzTRawFcEipTCo2Bexn2PvRa1qXRdFkJ988sk0efLkbP/FcdBBB6Xzzz+/ZqhNvs+iYSLV5tLO/Vhk7aU2RfdZs4FCpf5L1/dNN92U7rvvvixELO4fETaz5ZZbpp133jkL2FprrbXqTns495YXX3wxRcDOggULyn0fccQRWQhYreCiensv7p9x39tqq61SXM/vete7CgfxxH36kUceyfZX3Ocqg36auY/lkaoFCp1zzjnZPewvf/lLFmQU7w2V9+0I4dlnn32W6/qpvOfF/a60njD65Cc/mfnEe8473vGOZrZjuW2tfRP367iPTpgwIe2+++7l94ZGgwz3Wr3uuuuy9+RSEFS8p86ZMycbP46i/XYyUCjmVdrHV1xxRfa+9LOf/Sybb9Qn6rLvvvtm9Y/31fy1He/18b5b9BAoVFRKOwIECBAgQIAAAQIElkPAHzgvB55TCRAgQIAAAQIECBAgQKCmgOdNm4MAAQIECBAgQIAAgUER8PwzKJW2TgIEOiogUKij3AYjQIAAAQIECBAgQIAAAQIECLRPIB8o1L6Rervn4YR+9PaKzZ4AAQIECPSuwHDDwkorFijUu7U3cwIECBAgQIAAAQI9JOAPnHuoWKZKgAABAgQIECBAgACBHhLwvNlDxTJVAgQIECBAgAABAgSWS8Dzz3LxOZkAAQLVBQQK2RkECBAgQIAAAQIECBAgQIAAgT4REChUrJAChYo5aUWAAAECBLpB4JxzzknHHXdcNpWNN944XXnllemDH/xg4akJFCpMpSEBAgQIECBAgAABAsMX8AfOw7dzJgECBAgQIECAAAECBAjUFvC8aXcQIECAAAECBAgQIDAoAp5/BqXS1kmAQEcFBAp1lNtgBAgQIECAAAECBAgQIECAAIH2CQgUKmYrUKiYk1YECBAgQKAVAn/729/SV7/61fTYY4+lzTbbLAsDmjx5chozZkzD7l966aU0bdq09J//+Z9Z22233TZdfvnlac0112x4bqmBQKHCVBoSIECAAAECBAgQIDB8AX/gPHw7ZxIgQIAAAQIECBAgQIBAbQHPm3YHAQIECBAgQIAAAQKDIuD5Z1AqbZ0ECHRUQKBQR7kNRoAAAQIECBAgQIAAAQIECBBon4BAoWK2AoWKOWlFgAABAgRaIfDmm2+mk08+OfsvjnHjxqUFCxakjTbaqGH31113XfrCF76QXnnllaztrFmzUryPjxo1quG5pQYChQpTaUiAAAECBAgQIECAwPAF/IHz8O2cSYAAAQIECBAgQIAAAQK1BTxv2h0ECBAgQIAAAQIECAyKgOefQam0dRIg0FEBgUId5TYYAQIECBAgQIAAAQIECBAgQKB9AgKFitkKFCrmpBUBAgQIEGiVwNVXX5323HPPcneHHnpoOuOMM9Jqq61WdYgIIbrtttvSsccem37/+99nbdZff/20cOHCtNlmmzU1LYFCTXFpTIAAAQIECBAgQKCXBLZLKS3qkgn7A+cuKYRpECBAgAABAgQIECBAoM8EPG/2WUEthwABAgQIECBAgACBmgKef2wOAgQItEFAoFAbUHVJgAABAgQIECBAgAABAgQIEBgJAYFCxdQFChVz0ooAAQIECLRK4LnnnksRInT99deXu9x4443T/vvvnyZOnJg22GCD7Psvv/xy+tWvfpUWLFiQbrzxxvTKK6+U20cA0fTp09Po0aObmpZAoaa4NCZAgAABAgQIECDQSwInpJQ+lVI6O6X04xGeuD9wHuECGJ4AAQIECBAgQIAAAQJ9KuB5s08La1kECBAgQIAAAQIECCwj4PnHpiBAgEAbBAQKtQFVlwQIDKyAH1gHtvQWToAAAQIECBAgQKA7BAQKFauDQKFiTloRIECAAIFWCvz0pz9Nhx9+eFq8eHFT3f6f//N/0owZM7IwoTFjxjR1bjQWKNQ0mRMIECBAgAABAgQI9IpABAp96/9P9tYRDhby9yK9smvMkwABAgQIECBAgAABAr0l4Hmzt+pltgQIECBAgAABAgQIDF/A88/w7ZxJgACBmgIChWwOAgQItE7AD6yts9QTAQIECBAgQIAAAQLDEBAoVAxNoFAxJ60IECBAgECrBZ566ql00kknpblz5xbqevPNN0+nnXZa2mabbdKKK65Y6Jx8I4FCw2JzEgECBAgQIECAAIFeEKgMFCrNd6SChfy9SC/sGHMkQIAAAQIECBAgQIBA7wl43uy9mpkxAQIECBAgQIAAAQLDE/D8Mzw3ZxEgQKCugEAhG4QAAQKtE/ADa+ss9USAAAECBAgQIECAwDAEBAoVQxMoVMxJKwIECBAg0A6BN998M/3v//5vuvnmm9Pdd9+dfvnLX6bf//732VCrrbZa+shHPpLGjx+fdtlll7TJJpuk0aNHL9c0BAotF5+TCRAgQIAAAQIECHSzQLVAodJ8Ox0s5O9FunmnmBsBAgQIECBAgAABAgR6V8DzZu/WzswJECBAgAABAgQIEGhOwPNPc15aEyBAoJCAQKFCTBoRIECgkIAfWAsxaUSAAAECBAgQIECAQLsEBAq1S1a/BAgQIECAQK8KCBTq1cqZNwECBAgQIECAAIGGAvUChUondypYyN+LNCyXBgQIECBAgAABAgQIECAwDAHPm8NAcwoBAgQIECBAgAABAj0p4PmnJ8tm0gQIdLuAQKFur5D5ESDQSwJ+YO2lapkrAQIECBAgQIAAgT4UECjUh0W1JAIECBAgQGC5BAQKLRefkwkQIECAAAECBAh0s0CRQKHS/DsVLNTNXuZGgAABAgQIECBAgAABAgQIECBAgAABAgQIECBAgAABAgQIDJCAQKEBKralEiDQdgGBQm0nNgABAgQIECBAgAABAvUEBArZHwQIECBAgACBoQIChewIAgQIECBAgAABAn0r0EygUAlBsFDfbgcLI0CAAAECBAgQIECAAAECBAgQIECAAAECBAgQIECAAAECBCoFBArZDwQIEGidgECh1lnqiQABAgQIECBAgACBYQgIFBoGmlMIECBAgACBvhYQKNTX5bU4AgQIECBAgACBwRYYTqBQSUyw0GDvHasnQIAAAQIECBAgQIAAAQIECBAgQIAAAQIECBAgQIAAAQJ9LyBQqO9LbIEECHRQQKBQB7ENRYAAAQIECBAgQIDAsgIChewKAgQIECBAgMBQAYFCdgQBAgQIECBAgACBvhVYnkChEopgob7dHhZGgAABAgQIECBAgAABAgQIECBAgAABAgQIECBAgAABAgQGW0Cg0GDX3+oJEGitgECh1nrqjQABAgQIECBAgACBJgUECjUJpjkBAgQIECDQ9wIChfq+xBZIgAABAgQIECAwuAKtCBQq6QkWGtx9ZOUECBAgQIAAAQIECBAgQIAAAQIECBAgQIAAAQIECBAgQKAvBQQK9WVZLYoAgRESECg0QvCGJUCAAAECBAgQIEDg/wkIFLITCBAgQIAAAQJDBQQK2REECBAgQIAAAQIE+laglYFCJSTBQn27XSyMAAECBAgQIECAAAECBAgQIECAAAECBAgQIECAAAECBAgMloBAocGqt9USINBeAYFC7fXVOwECBAgQIECAAAECDQQECtkiBAgQIECAAIGhAgKF7AgCBAgQIECAAAECfSvQjkChEpZgob7dNhZGgAABAgQIECBAgAABAgQIECBAgAABAgQIECBAgAABAgQGQ0Cg0GDU2SoJEOiMgEChzjgbhQABAgQIECBAgACBGgIChWwNAgQIECBAgMBQAYFCdgQBAgQIECBAgACBvhVoZ6BQCU2wUN9uHwsjQIAAAQIEP9ePxwAAIABJREFUCBAgQIAAAQIECBAgQIAAAQIECBAgQIAAAQL9LSBQqL/ra3UECBAgQIAAAQIECBAgQIAAAQIECBAgQIAAAQIECBAgQIAAAQIECBDoN4FOBAqVzAQL9dvusR4CBAgQIECAAAECBAgQIECAAAECBAgQIECAAAECBAgQINDnAgKF+rzAlkeAAAECBAgQIECAAAECBAgQIECAAAECBAgQIECAAAECBAgQIECAAIE+E+hkoFCJTrBQn20iyyFAgAABAgQIECBAgAABAgQIECBAgAABAgQIECBAgAABAv0qIFCoXytrXQQIjITAmyMxqDEJECBAgAABAgQIECBAgAABAgQIECBAgAABAgQIECBAgAABAgQ6JiBYqGPUBiJAgAABAgQIECBAgAABAgQIECBAgAABAgQIECBAgAABAgSGIyBQaDhqziFAgEB1AYFCdgYBAgQIECBAgAABAgQIECBAgAABAgQIECBAgAABAgQIECBAYDAEbkspnZ1SWjQYy7VKAgQIECBAgAABAgQIECBAgAABAgQIECBAgAABAgQIECBAoFcEBAr1SqXMkwCBXhAQKNQLVTJHAgQIECBAgAABAgQIECBAgAABAgQIECBAgAABAgQIECBAgMDyC5QCheJ/Kw9/k7f8tnogQIAAAQIECBAgQIAAgZTy/z7B86ZdQYAAAQIECBAgQIBAvwp4/unXyloXAQIjKuDDpBHlNzgBAn0mIFCozwpqOQQIECBAgAABAgQIECBAgAABAgQIECBAgAABAgQIECBAgACBnMCtKaWzU0o//v/f9wfOtggBAgQIECBAgAABAgQItEPA82Y7VPVJgAABAgQIECBAgEA3Cnj+6caqmBMBAj0vIFCo50toAQQIECBAgAABAgQIECBAgAABAgQIEOgbAb8Q7JtSWggBAgQIECBAgAABAgQIEGirwAkppW+1dYRlO88HCZVa+Dyjw4UwHAECBAgQIECAAAECBAZEwPPmgBTaMgkQIECAAAECBAgQSJ5/bAICBAi0QUCgUBtQdUmAAAECBAgQIECAAAECBAgQIECAAAECwxLwC8FhsTmJAAECBAgQIECAAAECBAgMnEAnA4VqBQmV0H2eMXDbz4IJECBAgAABAgQIECDQEQHPmx1hNggBAgQIECBAgAABAl0g4PmnC4pgCgQI9J+AQKH+q6kVESBAgAABAgQIECBAgAABAgQIECBAoFcF/EKwVytn3gQIECBAgAABAgQIECBAoLMCnQgUahQkVFqxzzM6W3ujESBAgAABAgQIECBAYFAEPG8OSqWtkwABAgQIECBAgAABzz/2AAECBNogIFCoDai6JECAAAECBAgQIECAAAECBAgQIECAAIFhCfiF4LDYnESAAAECBAgQIECAAAECBAZOoJ2BQkWDhEroPs8YuO1nwQQIECBAgAABAgQIEOiIgOfNjjAbhAABAgQIECBAgACBLhDw/NMFRTAFAgT6T0CgUP/V1IoIECBAgAABAgQIECBAgAABAgQIECDQqwJ+IdirlTNvAgQIECBAgAABAgQIECDQWYF2BAo1GyRUWrHPMzpbe6MRIECAAAECBAgQIEBgUAQ8bw5Kpa2TAAECBAgQIECAAAHPP/YAAQIE2iAgUKgNqLokQIAAAQIECBAgQIAAAQIECBAgQIAAgWEJ+IXgsNicRIAAAQIECBAgQIAAAQIEBk6glYFCww0SKqH7PGPgtp8FEyBAgAABAgQIECBAoCMCnjc7wmwQAgQIECBAgAABAgS6QMDzTxcUwRQIEOg/AYFC/VdTKyJAYOQE/MA6cvZGJkCAAAECBAgQIECAAAECBPpDwOcr/VFHqyBAgAABAgQIECBAgAABAu0WaEWg0PIGCZXW6POMdldb/wQIECBAgAABAgQIEBhMAc+bg1l3qyZAgAABAgQIECAwiAKefwax6tZMgEDbBQQKtZ3YAAQIDJCAH1gHqNiWSoAAAQIECBAgQIAAAQIECLRFwOcrbWHVKQECBAgQIECAAAECBAgQ6DuB5QkUalWQUAnV5xl9t70siAABAgQIECBAgAABAl0h4HmzK8pgEgQIECBAgAABAgQIdEDA808HkA1BgMDgCQgUGryaWzEBAu0T8ANr+2z1TIAAAQIECBAgQIAAAQIECAyGgM9XBqPOVkmAAAECBAgQIECAAAECBJZXYDiBQq0OEiqtwecZy1tN5xMgQIAAAQIECBAgQIBANQHPm/YFAQIECBAgQIAAAQKDIuD5Z1AqbZ0ECHRUQKBQR7kNRoBAnwv4gbXPC2x5BAgQIECAAAECBAgQIECAQNsFfL7SdmIDECBAgAABAgQIECBAgACBvhBoJlCoXUFCJUifZ/TFlrIIAgQIECBAgAABAgQIdJ2A582uK4kJESBAgAABAgQIECDQJgHPP22C1S0BAoMtIFBosOtv9QQItFbAD6yt9dQbAQIECBAgQIAAAQIECBAgQIAAAQIECBAgQIAAAQIECBAgQKCaQJFAoXYHCakMAQIECBAgQIAAAQIECBAgQIAAAQIECBAgQIAAAQIECBAgQKArBQQKdWVZTIoAgR4VECjUo4UzbQIECBAgQIAAAQIECBAgQIAAAQIECBAgQIAAAQIECBAgQKCnBOoFCgkS6qlSmiwBAgQIECBAgAABAgQIECBAgAABAgQIECBAgAABAgQIECDQagGBQq0W1R8BAoMsIFBokKtv7QQIECBAgAABAgQIECBAgAABAgQIECBAgAABAgQIECBAgECnBKoFCgkS6pS+cQgQIECAAAECBAgQIECAAAECBAgQIECAAAECBAgQIECAAIGuFhAo1NXlMTkCBHpMQKBQjxXMdAkQIECAAAECBAgQIECAAAECBAgQIECAAAECBAgQIECAAIGeFKgMFBIk1JMlNGkCBAgQIECAAAECBAgQIECAAAECBAgQIECAAAECBAgQIECgXQIChdolq18CBAZRQKDQIFbdmgkQIECAAAECBAgQIECAAAECBAgQIECAAAECBAgQIECAAIFOC0Sg0KdSSmenlH7c6cGNR4AAAQIECBAgQIAAAQIECBAgQIAAAQIECBAgQIAAAQIECBDoZgGBQt1cHXMjQKDXBAQK9VrFzJcAAQIECBAgQIAAAQIECBAgQIAAAQIECBAgQIAAAQIECBDoRYHtUkqLenHi5kyAAAECBAgQIECAAAECBAgQIECAAAECBAgQIECAAAECBAgQaLeAQKF2C+ufAIFBEhAoNEjVtlYCBAgQIECAAAECBAgQIECAAAECBAgQIECAAAECBAgQIECAAAECBAgQIECAAAECBAgQIECAAAECBAgQIECAAAECBAgQIECAQJcJCBTqsoKYDgECPS0gUKiny2fyBAgQIECAAAECBAgQIECAAAECBAgQIECAAAECBAgQIECAAAECBAgQIECAAAECBAgQIECAAAECBAgQIECAAAECBAgQIECAAIHeFhAo1Nv1M3sCBAgQIECAAAECBAgQIECAAAECBAgQIECAAAECBAgQIECAAAECBAgQIECAAAECBAgQIECAAAECBAgQIECAAAECBAgQIECAAAECBAgQIJAJCBSyEQgQIECAAAECBAgQIECAAAECBAgQIECAAAECBAgQIECAAAECBAgQIECAAAECBAgQIECAAAECBAgQIECAAAECBAgQIECAAAECBAgQIECAQB8ICBTqgyJaAgECBAgQIECAAAECBAgQIECAAAECBAgQIECAAAECBAgQIECAAAECBAgQIECAAAECBAgQIECAAAECBAgQIECAAAECBAgQIECAAAECBAgQEChkDxAgQIAAAQIECBAgQIAAAQIECBAgQIAAAQIECBAgQIAAAQIECBAgQIAAAQIECBAgQIAAAQIECBAgQIAAAQIECBAgQIAAAQIECBAgQIAAgT4QECjUB0W0BAIECBAgQIAAAQIECBAgQIAAAQIECPSJwJu5dfgMu08KaxkECBAgQIAAAQIECBAgQKCPBXye0cfFtTQCBAgQIECAAAECBAiMoIDnzRHENzQBAgQIECBAgAABAh0V8PzTUW6DESAwKAL+McagVNo6CRAgQIAAAQIECBAgQIAAAQIECBAg0P0CfiHY/TUyQwIECBAgQIAAAQIECBAgQGCogM8z7AgCBAgQIECAAAECBAgQaIeA5812qOqTAAECBAgQIECAAIFuFPD8041VMScCBHpeQKBQz5fQAggQIECAAAECBAgQIECAAAECBAgQINA3An4h2DeltBACBAgQIECAAAECBAgQIDAwAj7PGJhSWygBAgQIECBAgAABAgQ6KuB5s6PcBiNAgAABAgQIECBAYAQFPP+MIL6hCRDoXwGBQv1bWysjQIAAAQIECBAgQIAAAQIECBAgQIBArwn4hWCvVcx8CRAgQIAAAQIECBAgQIAAAZ9n2AMECBAgQIAAAQIECBAg0A4Bz5vtUNUnAQIECBAgQIAAAQLdKOD5pxurYk4ECPS8gEChni+hBRAgQIAAAQIECBAgQIAAAQIECBAgQKBvBPxCsG9KaSEECBAgQIAAAQIECBAgQGBgBHyeMTCltlACBAgQIECAAAECBAh0VMDzZke5DUaAAAECBAgQIECAwAgKeP4ZQXxDEyDQvwIChfq3tlZGgAABAgQIECBAgAABAgQIECBAgACBXhPwC8Feq5j5EiBAgAABAgQIECBAgAABAj7PsAcIECBAgAABAgQIECBAoB0CnjfboapPAgQIECBAgAABAgS6UcDzTzdWxZwIEOh5AYFCPV9CCyBAgAABAgQIECBAgAABAgQIECBAgEDfCPiFYN+U0kIIECBAgAABAgQIECBAgMDACPg8Y2BKbaEECBAgQIAAAQIECBDoqIDnzY5yG4wAAQIECBAgQIAAgREU8PwzgviGJkCgfwUECvVvba2MAAECBAgQIECAAAECBAgQIECAAAECvSbgF4K9VjHzJUCAAAECBAgQIECAAAECBHyeYQ8QIECAAAECBAgQIECAQDsEPG+2Q1WfBAgQIECAAAECBAh0o4Dnn26sijkRINDzAgKFer6EFkCAQBcJ+IG1i4phKgQIECBAgAABAgQIECBAgEBPCvh8pSfLZtIECBAgQIAAAQIECBAgQGCgBXyeMdDlt3gCBAgQIECAAAECBAi0TcDzZttodUyAAAECBAgQIECAQJcJeP7psoKYDgEC/SEgUKg/6mgVBAh0h4AfWLujDmZBgAABAgQIECBAgAABAgQI9K6Az1d6t3ZmToAAAQIECBAgQIAAAQIEBlXA5xmDWnnrJkCAAAECBAgQIECAQHsFPG+211fvBAgQIECAAAECBAh0j4Dnn+6phZkQINBHAgKF+qiYlkKAwIgL+IF1xEtgAgQIECBAgAABAgQIECBAgECPC/h8pccLaPoECBAgQIAAAQIECBAgQGAABXyeMYBFt2QCBAgQIECAAAECBAh0QMDzZgeQDUGAAAECBAgQIECAQFcIeP7pijKYBAEC/SYgUKjfKmo9BAiMpIAfWEdS39gECBAgQIAAAQIECBAgQIBAPwj4fKUfqmgNBAgQIECAAAECBAgQIEBgsAR8njFY9bZaAgQIECBAgAABAgQIdErA82anpI1DgAABAgQIECBAgMBIC3j+GekKGJ8Agb4UECjUl2W1KAIERkjAD6wjBG9YAgQIECBAgAABAgQIECBAgAABAgQIECBAgAABAgQIECBAgAABAgQIECBAgAABAgQIECBAgAABAgQIECBAgAABAgQIECBAgACBlAQK2QUECBBonYBAodZZ6okAAQIECBAgQIAAAQIECBAgQIAAAQIECBAgQIAAAQIECBAgQIAAAQIECBAgQIAAAQIECBAgQIAAAQIECBAgQIAAAQIECBAgQKBJAYFCTYJpToAAgToCAoVsDwIECBAgQIAAAQIECBAgQIAAAQIECBAgQIAAAQIECBAgQIAAAQIECBAgQIAAAQIECBAgQIAAAQIECBAgQIAAAQIECBAgQIAAgRETECg0YvQGJkCgDwUECvVhUS2JAAECBAgQIECAAAECBAgQIECAAAECBAgQIECAAAECBAgQIECAAAECBAgQIECAAAECBAgQIECAAAECBAgQIECAAAECBAgQINArAgKFeqVS5kmAQC8ICBTqhSqZIwECBAgQIECAAAECBAgQIECAAAECBAgQIECAAAECBAgQIECAAAECBAgQIECAAAECBAgQIECAAAECBAgQIECAAAECBAgQIECgTwUECvVpYS2LAIERERAoNCLsBiVAgAABAgQIECBAgAABAgQIECBAgAABAgQIECBAgAABAgQIECBAgAABAgQIECBAgAABAgQIECBAgAABAgQIECBAgAABAgQIEAgBgUL2AQECBFonIFCodZZ6IkCAAAECBAgQIECAAAECBAgQIECAAAECBAgQIECAAAECBAgQIECAAAECBAgQIECAAAECBAgQIECAAAECBAgQIECAAAECBAgQaFJAoFCTYJoTIECgjoBAIduDAAECBAgQIECAAAECBAgQIECAAAECBAgQIECAAAECBAgQIECAAAECBAgQIECAAAECBAgQIECAAAECBAgQIECAAAECBAgQIEBgxAQECo0YvYEJECBAgAABAgQIECBAgAABAgQIECBAgAABAgQIECBAgAABAgQIECBAgAABAgQIECBAgAABAgQIECBAgAABAgQIECBAgAABAgQIECBAgEDrBAQKtc5STwQIECBAgAABAgQIECBAgAABAgQIECBAgAABAgQIECBAgAABAgQIECBAgAABAgQIECBAgAABAgQIECBAgAABAgQIECBAgAABAgQIECBAYMQEBAqNGL2BCRAgQIAAAQIECBAgQIAAAQIECBAgQIAAAQIECBAgQIAAAQIECBAgQIAAAQIECBAgQIAAAQIECBAgQIAAAQIECBAgQIAAAQIECBAgQIBA6wQECrXOUk8ECBAgQIAAAQIECBAgQIAAAQIECBAgQIAAAQIECBAgQIAAAQIECBAgQIAAAQIECBAgQIAAAQIECBAgQIAAAQIECBAgQIAAAQIECBAgQGDEBAQKjRi9gQkQIECAAAECBAgQIECAAAECBAgQIEAgJ/Bm7mufYdsiBAgQIECAAAECBAgQIECAQLcL+Dyj2ytkfgQIECBAgAABAgQIEOhNAc+bvVk3syZAgAABAgQIECBAoHkBzz/NmzmDAAECDQX8Y4yGRBoQIECAAAECBAgQIECAAAECBAgQIECAQIcE/EKwQ9CGIUCAAAECBAgQIECAAAECBFom4POMllHqiAABAgQIECBAgAABAgQqBDxv2g4ECBAgQIAAAQIECAyKgOefQam0dRIg0FEBgUId5TYYAQIECBAgQIAAAQIECBAgQIAAAQIECNQR8AtB24MAAQIECBAgQIAAAQIECBDoNQGfZ/RaxcyXAAECBAgQIECAAAECvSHgebM36mSWBAgQIECAAAECBAgsv4Dnn+U31AMBAgSWERAoZFMQIECAAAECBAgQIECAAAECBAgQIECAQLcI+IVgt1TCPAgQIECAAAECBAgQIECAAIGiAj7PKCqlHQECBAgQIECAAAECBAg0I+B5sxktbQkQIECAAAECBAgQ6GUBzz+9XD1zJ0CgawUECnVtaUyMAAECBAgQIECAAAECBAgQIECAAAECAyfgF4IDV3ILJkCAAAECBAgQIECAAAECPS/g84yeL6EFECBAgAABAgQIECBAoCsFPG92ZVlMigABAgQIECBAgACBNgh4/mkDqi4JECAgUMgeIECAAAECBAgQIECAAAECBAgQIECAAIFuEfALwW6phHkQIECAAAECBAgQIECAAAECRQV8nlFUSjsCBAgQIECAAAECBAgQaEbA82YzWtoSIECAAAECBAgQINDLAp5/erl65k6AQNcKCBTq2tKYGAECBAgQIECAAAECBAgQIECAAAECBAZOwC8EB67kFkyAAAECBAgQIECAAAECBHpewOcZPV9CCyBAgAABAgQIECBAgEBXCnje7MqymBQBAgQIECBAgAABAm0Q8PzTBlRdEiBAQKCQPUCAAAECBAgQIECAAAECBAgQIECAAAEC3SLgF4LdUgnzIECAAAECBAgQIECAAAECBIoK+DyjqJR2BAgQIECAAAECBAgQINCMgOfNZrS0JUCAAAECBAgQIECglwU8//Ry9cydAIGuFRAo1LWlMTECBHpQwA+sPVg0UyZAgAABAgQIECBAgAABAgS6SsDnK11VDpMhQIAAAQIECBAgQIAAAQIECgj4PKMAkiYECBAgQIAAAQIECBAg0LSA582myZxAgAABAgQIECBAgECPCnj+6dHCmTYBAt0tIFCou+tjdgQI9JaAH1h7q15mS4AAAQIECBAgQIAAAQIECHSfgM9Xuq8mZkSAAAECBAgQIECAAAECBAjUF/B5hh1CgAABAgQIECBAgAABAu0Q8LzZDlV9EiBAgAABAgQIECDQjQKef7qxKuZEgEDPCwgU6vkSWgABAl0k4AfWLiqGqRAgQIAAAQIECBAgQIAAAQI9KeDzlZ4sm0kTIECAAAECBAgQIECAAIGBFvB5xkCX3+IJECBAgAABAgQIECDQNgHPm22j1TEBAgQIECBAgAABAl0m4PmnywpiOgQI9IeAQKH+qKNVECDQHQJ+YO2OOpgFAQIECBAgQIAAAQIECBAg0LsCPl/p3dqZOQECBAgQIECAAAECBAgQGFQBn2cMauWtmwABAgQIECBAgAABAu0V8LzZXl+9EyBAgAABAgQIECDQPQKef7qnFmZCgEAfCQgU6qNiWgoBAiMu4AfWES+BCRAgQIAAAQIECBAgQIAAAQIECBAgQIAAAQIECBAgQIAAAQIECBAgQIAAAQIECBAgQIAAAQIECBAgQIAAAQIECBAgQIAAAQIEBldAoNDg1t7KCRBovYBAodab6pEAAQIECBAgQIAAAQIECBAgQIAAAQIECBAgQIAAAQIECBAgQIAAAQIECBAgQIAAAQIECBAgQIAAAQIECBAgQIAAAQIECBAgQKCggEChglCaESBAoICAQKECSJoQIECAAAECBAgQIECAAAECBAgQIECAAAECBAgQIECAAAECBAgQIECAAAECBAgQIECAAAECBAgQIECAAAECBAgQIECAAAECBAi0R0CgUHtc9UqAwGAKCBQazLpbNQECBAgQIECAAAECBAgQIECAAAECBAgQIECAAAECBAgQIECAAAECBAgQIECAAAECBAgQIECAAAECBAgQIECAAAECBAgQIECgKwQECnVFGUyCAIE+ERAo1CeFtAwCBAgQIECAAAECBAgQIECAAAECBAgQIECAAAECBAgQIECAAAECBAgQIECAAAECBAgQIECAAAECBAgQIECAAAECBAgQIECAQC8KCBTqxaqZMwEC3SogUKhbK2NeBAgQIECAAAECBAgQIECAAAECBAgQIECAAAECBAgQIECAAAECBAgQIECAAAECBAgQIECAAAECBAgQIECAAAECBAgQIECAAIEBEBAoNABFtkQCBDomIFCoY9QGIkCAAAECBAgQIECAAAECBAgQIECAAAECBAgQIECAAAECBAgQIECAAAECBAgQIECAAAECBAgQIECAAAECBAgQIECAAAECBAgQyAsIFLInCBAg0DoBgUKts9QTAQIECBAgQIAAAQIECBAgQIAAAQIECBAgQIAAAQIECBAgQIAAAQIECBAgQIAAAQIECBAgQIAAAQIECBAgQIAAAQIECBAgQIBAkwIChZoE05wAAQIECBAgQIAAAQIECBAgQIAAAQIECBAgQIAAAQIECBAgQIAAAQIECBAgQIAAAQIECBAgQIAAAQIECBAgQIAAAQIECBAgQIAAAQIECHSjgEChbqyKOREgQIAAAQIECBAgQIAAAQIECBAgQIAAAQIECBAgQIAAAQIECBAgQIAAAQIECBAgQIAAAQIECBAgQIAAAQIECBAgQIAAAQIECBAgQIAAgSYFBAo1CaY5AQIECBAgQIAAAQIECBAgQIAAAQIECBAgQIAAAQIECBAgQIAAAQIECBAgQIAAAQIECBAgQIAAAQIECBAgQIAAAQIECBAgQIAAAQIECBDoRgGBQt1YFXMiQIAAAQIECBAgQIAAAQIECBAgQIAAAQIECBAgQIAAAQIECBAgQIAAAQIECBAgQIAAAQIECBAgQIAAAQIECBAgQIAAAQIECBAgQIAAAQJNCggUahJMcwIECBAgQIAAAQIECBAgQIAAAQIECBBom8CbuZ59ht02ah0TIECAAAECBAgQIECAAAECLRLweUaLIHVDgAABAgQIECBAgAABAkMEPG/aEAQIECBAgAABAgQIDIqA559BqbR1EiDQUQH/GKOj3AYjQIAAAQIECBAgQIAAAQIECBAgQIAAgToCfiFoexAgQIAAAQIECBAgQIAAAQK9JuDzjF6rmPkSIECAAAECBAgQIECgNwQ8b/ZGncySAAECBAgQIECAAIHlF/D8s/yGeiBAgMAyAgKFbAoCBAgQIECAAAECBAgQIECAAAECBAgQ6BYBvxDslkqYBwECBAgQIECAAAECBAgQIFBUwOcZRaW0I0CAAAECBAgQIECAAIFmBDxvNqOlLQECBAgQIECAAAECvSzg+aeXq2fuBAh0rYBAoa4tjYkRIECAAAECBAgQIECAAAECBAgQIEBg4AT8QnDgSm7BBAgQIECAAAECBAgQIECg5wV8ntHzJbQAAgQIECBAgAABAgQIdKWA582uLItJESBAgAABAgQIECDQBgHPP21A1SUBAgQECtkDBAgQIECAAAECBAgQIECAAAECBAgQINAtAn4h2C2VMA8CBAgQIECAAAECBAgQIECgqIDPM4pKaUeAAAECBAgQIECAAAECzQh43mxGS1sCBAgQIECAAAECBHpZwPPVJncMAAAgAElEQVRPL1fP3AkQ6FoBgUJdWxoTI0CAAAECBAgQIECAAAECBAgQIECAwMAJ+IXgwJXcggkQIECAAAECBAgQIECAQM8L+Dyj50toAQQIECBAgAABAgQIEOhKAc+bXVkWkyJAgAABAgQIECBAoA0Cnn/agKpLAgQICBSyBwgQIECAAAECBAgQIECAAAECBAgQIECgWwT8QrBbKmEeBAgQIECAAAECBAgQIECAQFEBn2cUldKOAAECBAgQIECAAAECBJoR8LzZjJa2BAgQIECAAAECBAj0soDnn16unrkTINC1AgKFurY0JkaAAAECBAgQIECAAAECBAgQIECAAIGBE/ALwYEruQUTIECAAAECBAgQIECAAIGeF/B5Rs+X0AIIECBAgAABAgQIECDQlQKeN7uyLCZFgAABAgQIECBAgEAbBDz/tAFVlwQIEBAoZA8QIECgdQJ+YG2dpZ4IECBAgAABAgQIECBAgACBwRTw+cpg1t2qCRAgQIAAAQIECBAgQIBALwv4PKOXq2fuBAgQIECAAAECBAgQ6F4Bz5vdWxszI0CAAAECBAgQIECgtQKef1rrqTcCBAhkAgKFbAQCBAi0TsAPrK2z1BMBAgQIECBAgAABAgQIECAwmAI+XxnMuls1AQIECBAgQIAAAQIECBDoZQGfZ/Ry9cydAAECBAgQIECAAAEC3SvgebN7a2NmBAgQIECAAAECBAi0VsDzT2s99UaAAIFMQKCQjUCAAIHWCfiBtXWWeiJAgAABAgQIECBAgAABAgQGU8DnK4NZd6smQIAAAQIECBAgQIAAAQK9LODzjF6unrkTIECAAAECBAgQIECgewU8b3ZvbcyMAAECBAgQIECAAIHWCnj+aa2n3ggQIJAJCBSyEQgQINA6AT+wts5STwQIECBAgAABAgQIECBAgMBgCvh8ZTDrbtUECBAgQIAAAQIECBAgQKCXBXye0cvVM3cCBAgQIECAAAECBAh0r4Dnze6tjZkRIECAAAECBAgQINBaAc8/rfXUGwECBDIBgUI2AgECBFon4AfW1lnqiQABAgQIECBAgAABAgQIECBAgAABAgQIECBAgAABAgQIECBAgAABAgQIECBAgAABAgQIECBAgAABAgQIECBAgAABAgQIECBAoEkBgUJNgmlOgACBOgIChWwPAgQIECBAgAABAgQIECBAgAABAgQIECBAgAABAgQIECBAgAABAgQIECBAgAABAgQIECBAgAABAgQIECBAgAABAgQIECBAgACBERMQKDRi9AYmQKAPBQQK9WFRLYkAAQIECBAgQIAAAQIECBAgQIAAAQIECBAgQIAAAQIECBAgQIAAAQIECBAgQIAAAQIECBAgQIAAAQIECBAgQIAAAQIECBAg0CsCAoV6pVLmSYBALwgIFOqFKpkjAQIECBAgQIAAAQIECBAgQIAAAQIECBAgQIAAAQIECBAgQIAAAQIECBAgQIAAAQIECBAgQIAAAQIECBAgQIAAAQIECBAgQKBPBQQK9WlhLYsAgRERECg0IuwGJUCAAAECBAgQIECAAAECBAgQIECAAAECBAgQIECAAAECBAgQIECAAAECBAgQIECAAAECBAgQIECAAAECBAgQIECAAAECBAgQCAGBQvYBAQIEWicgUKh1lnoiQIAAAQIECBAgQIAAAQIECBAgQIAAAQIECBAgQIAAAQIECBAgQIAAAQIECBAgQIAAAQIECBAgQIAAAQIECBAgQIAAAQIECBBoUkCgUJNgmhMgQKCOgEAh24MAAQIECBAgQIAAAQIECBAgQIAAAQIECBAgQIAAgf/Lzt1AW1XWeeB/UFfGMORCEsVmUisie9ES3xJfKFE0U7BERXzBQMGXVGByqUQOli+LFZCvQWmSIMqIghq+EI6YL4laDroaLZrUmTFMG6mIf+qg/Nez//9z5t7DPffsc+855+59zmev5Sq5z3727/n8nn28ex/9EiBAgAABAgQIECBAgAABAgQIECBAgAABAgQIECBAgAABAgQIECBAgAABAj0mIFCox+hdmACBJhQQKNSETbUkAgQIECBAgAABAgQIECBAgAABAgQIECBAgAABAgQIECBAgAABAgQIECBAgAABAgQIECBAgAABAgQIECBAgAABAgQIECBAgEBeBAQK5aVT6iRAgAABAgQIECBAgAABAgQIECBAgAABAgQIECBAgAABAgQIECBAgAABAgQIECBAgAABAgQIECBAgAABAgQIECBAgAABAgQIECBAgAABAp0ICBSyPQgQIECAAAECBAgQIECAAAECBAgQIECAAAECBAgQIECAAAECBAgQIECAAAECBAgQIECAAAECBAgQIECAAAECBAgQIECAAAECBAgQIECAQBMICBRqgiZaAgECBAgQIECAAAECBAgQIECAAAECBAgQIECAAAECBAgQIECAAAECBAgQIECAAAECBAgQIECAAAECBAgQIECAAAECBAgQIECAAAECBAgQEChkDxAgQIAAAQIECBAgQIAAAQIECBAgQIAAAQIECBAgQIAAAQIECBAgQIAAAQIECBAgQIAAAQIECBAgQIAAAQIECBAgQIAAAQIECBAgQIAAgSYQECjUBE20BAIECBAgQIAAAQIECBAgQIAAAQIECDSJwOaSdXiH3SSNtQwCBAgQIECAAAECBAgQINDEAt5nNHFzLY0AAQIECBAgQIAAAQI9KOB5swfxXZoAAQIECBAgQIAAgYYKeP5pKLeLESDQKgL+Y4xW6bR1EiBAgAABAgQIECBAgAABAgQIECBAIPsCvhDMfo9USIAAAQIECBAgQIAAAQIECLQX8D7DjiBAgAABAgQIECBAgACBegh43qyHqjkJECBAgAABAgQIEMiigOefLHZFTQQI5F5AoFDuW2gBBAgQIECAAAECBAgQIECAAAECBAgQaBoBXwg2TSsthAABAgQIECBAgAABAgQItIyA9xkt02oLJUCAAAECBAgQIECAQEMFPG82lNvFCBAgQIAAAQIECBDoQQHPPz2I79IECDSvgECh5u2tlREgQIAAAQIECBAgQIAAAQIECBAgQCBvAr4QzFvH1EuAAAECBAgQIECAAAECBAh4n2EPECBAgAABAgQIECBAgEA9BDxv1kPVnAQIECBAgAABAgQIZFHA808Wu6ImAgRyLyBQKPcttAACBAgQIECAAAECBAgQIECAAAECBAg0jYAvBJumlRZCgAABAgQIECBAgAABAgRaRsD7jJZptYUSIECAAAECBAgQIECgoQKeNxvK7WIECBAgQIAAAQIECPSggOefHsR3aQIEmldAoFDz9tbKCBAgQIAAAQIECBAgQIAAAQIECBAgkDcBXwjmrWPqJUCAAAECBAgQIECAAAECBLzPsAcIECBAgAABAgQIECBAoB4CnjfroWpOAgQIECBAgAABAgSyKOD5J4tdURMBArkXECiU+xZaAAECBAgQIECAAAECBAgQIECAAAECBJpGwBeCTdNKCyFAgAABAgQIECBAgAABAi0j4H1Gy7TaQgkQIECAAAECBAgQINBQAc+bDeV2MQIECBAgQIAAAQIEelDA808P4rs0AQLNKyBQqHl7a2UECBAgQIAAAQIECBAgQIAAAQIECBDIm4AvBPPWMfUSIECAAAECBAgQIECAAAEC3mfYAwQIECBAgAABAgQIECBQDwHPm/VQNScBAgQIECBAgAABAlkU8PyTxa6oiQCB3AsIFMp9Cy2AAIEMCfiFNUPNUAoBAgQIECBAgAABAgQIECCQSwHvV3LZNkUTIECAAAECBAgQIECAAIGWFvA+o6Xbb/EECBAgQIAAAQIECBCom4DnzbrRmpgAAQIECBAgQIAAgYwJeP7JWEOUQ4BAcwgIFGqOPloFAQLZEPALazb6oAoCBAgQIECAAAECBAgQIEAgvwLer+S3dyonQIAAAQIECBAgQIAAAQKtKuB9Rqt23roJECBAgAABAgQIECBQXwHPm/X1NTsBAgQIECBAgAABAtkR8PyTnV6ohACBJhIQKNREzbQUAgR6XMAvrD3eAgUQIECAAAECBAgQIECAAAECORfwfiXnDVQ+AQIECBAgQIAAAQIECBBoQQHvM1qw6ZZMgAABAgQIECBAgACBBgh43mwAsksQIECAAAECBAgQIJAJAc8/mWiDIggQaDYBgULN1lHrIUCgJwX8wtqT+q5NgAABAgQIECBAgAABAgQINIOA9yvN0EVrIECAAAECBAgQIECAAAECrSXgfUZr9dtqCRAgQIAAAQIECBAg0CgBz5uNknYdAgQIECBAgAABAgR6WsDzT093wPUJEGhKAYFCTdlWiyJAoIcE/MLaQ/AuS4AAAQIECBAgQIAAAQIECBAgQIAAAQIECBAgQIAAAQIECBAgQIAAAQIECBAgQIAAAQIECBAgQIAAAQIECBAgQIAAAQIECBAgEIJAIbuAAAECtRMQKFQ7SzMRIECAAAECBAgQIECAAAECBAgQIECAAAECBAgQIECAAAECBAgQIECAAAECBAgQIECAAAECBAgQIECAAAECBAgQIECAAAECBAhUKSBQqEowwwkQINCJgEAh24MAAQIECBAgQIAAAQIECBAgQIAAAQIECBAgQIAAAQIECBAgQIAAAQIECBAgQIAAAQIECBAgQIAAAQIECBAgQIAAAQIECBAgQKDHBAQK9Ri9CxMg0IQCAoWasKmWRIAAAQIECBAgQIAAAQIECBAgQIAAAQIECBAgQIAAAQIECBAgQIAAAQIECBAgQIAAAQIECBAgQIAAAQIECBAgQIAAAQIECBDIi4BAobx0Sp0ECORBQKBQHrqkRgIECBAgQIAAAQIECBAgQIAAAQIECBAgQIAAAQIECBAgQIAAAQIECBAgQIAAAQIECBAgQIAAAQIECBAgQIAAAQIECBAgQIBAkwoIFGrSxloWAQI9IiBQqEfYXZQAAQIECBAgQIAAAQIECBAgQIAAAQIECBAgQIAAAQIECBAgQIAAAQIECBAgQIAAAQIECBAgQIAAAQIECBAgQIAAAQIECBAgQCAKCBSyDwgQIFA7AYFCtbM0EwECBAgQIECAAAECBAgQIECAAAECBAgQIECAAAECBAgQIECAAAECBAgQIECAAAECBAgQIECAAAECBAgQIECAAAECBAgQIECAQJUCAoWqBDOcAAECnQgIFLI9CBAgQIAAAQIECBAgQIAAAQIECBAgQIAAAQIECBAgQIAAAQIECBAgQIAAAQIECBAgQIAAAQIECBAgQIAAAQIECBAgQIAAAQIEekxAoFCP0bswAQIECBAgQIAAAQIECBAgQIAAAQIECBAgQIAAAQIECBAgQIAAAQIECBAgQIAAAQIECBAgQIAAAQIECBAgQIAAAQIECBAgQIAAAQIECBConYBAodpZmokAAQIECBAgQIAAAQIECBAgQIAAAQIECBAgQIAAAQIECBAgQIAAAQIECBAgQIAAAQIECBAgQIAAAQIECBAgQIAAAQIECBAgQIAAAQIECPSYgEChHqN3YQIECBAgQIAAAQIECBAgQIAAAQIECBAgQIAAAQIECBAgQIAAAQIECBAgQIAAAQIECBAgQIAAAQIECBAgQIAAAQIECBAgQIAAAQIECBAgUDsBgUK1szQTAQIECBAgQIAAAQIECBAgQIAAAQIECBAgQIAAAQIECBAgQIAAAQIECBAgQIAAAQIECBAgQIAAAQIECBAgQIAAAQIECBAgQIAAAQIECBDoMQGBQj1G78IECBAgQIAAAQIECBAgQIAAAQIECBAgUCKwueTvvcO2RQgQIECAAAECBAgQIECAAIGsC3ifkfUOqY8AAQIECBAgQIAAAQL5FPC8mc++qZoAAQIECBAgQIAAgeoFPP9Ub+YMAgQIVBTwH2NUJDKAAAECBAgQIECAAAECBAgQIECAAAECBBok4AvBBkG7DAECBAgQIECAAAECBAgQIFAzAe8zakZpIgIECBAgQIAAAQIECBBoI+B503YgQIAAAQIECBAgQKBVBDz/tEqnrZMAgYYKCBRqKLeLESBAgAABAgQIECBAgAABAgQIECBAgEAnAr4QtD0IECBAgAABAgQIECBAgACBvAl4n5G3jqmXAAECBAgQIECAAAEC+RDwvJmPPqmSAAECBAgQIECAAIHuC3j+6b6hGQgQILCFgEAhm4IAAQIECBAgQIAAAQIECBAgQIAAAQIEsiLgC8GsdEIdBAgQIECAAAECBAgQIECAQFoB7zPSShlHgAABAgQIECBAgAABAtUIeN6sRstYAgQIECBAgAABAgTyLOD5J8/dUzsBApkVECiU2dYojAABAgQIECBAgAABAgQIECBAgAABAi0n4AvBlmu5BRMgQIAAAQIECBAgQIAAgdwLeJ+R+xZaAAECBAgQIECAAAECBDIp4Hkzk21RFAECBAgQIECAAAECdRDw/FMHVFMSIEBAoJA9QIAAAQIECBAgQIAAAQIECBAgQIAAAQJZEfCFYFY6oQ4CBAgQIECAAAECBAgQIEAgrYD3GWmljCNAgAABAgQIECBAgACBagQ8b1ajZSwBAgQIECBAgAABAnkW8PyT5+6pnQCBzAoIFMpsaxRGgAABAgQIECBAgAABAgQIECBAgACBlhPwhWDLtdyCCRAgQIAAAQIECBAgQIBA7gW8z8h9Cy2AAAECBAgQIECAAAECmRTwvJnJtiiKAAECBAgQIECAAIE6CHj+qQOqKQkQICBQyB4gQIAAAQIECBAgQIAAAQIECBAgQIAAgawI+EIwK51QBwECBAgQIECAAAECBAgQIJBWwPuMtFLGESBAgAABAgQIECBAgEA1Ap43q9EylgABAgQIECBAgACBPAt4/slz99ROgEBmBQQKZbY1CiNAIIcCfmHNYdOUTIAAAQIECBAgQIAAAQIECGRKwPuVTLVDMQQIECBAgAABAgQIECBAgEAKAe8zUiAZQoAAAQIECBAgQIAAAQJVC3jerJrMCQQIECBAgAABAgQI5FTA809OG6dsAgSyLSBQKNv9UR0BAvkS8AtrvvqlWgIECBAgQIAAAQIECBAgQCB7At6vZK8nKiJAgAABAgQIECBAgAABAgQ6F/A+ww4hQIAAAQIECBAgQIAAgXoIeN6sh6o5CRAgQIAAAQIECBDIooDnnyx2RU0ECOReQKBQ7ltoAQQIZEjAL6wZaoZSCBAgQIAAAQIECBAgQIAAgVwKeL+Sy7YpmgABAgQIECBAgAABAgQItLSA9xkt3X6LJ0CAAAECBAgQIECAQN0EPG/WjdbEBAgQIECAAAECBAhkTMDzT8YaohwCBJpDQKBQc/TRKggQyIaAX1iz0QdVECBAgAABAgQIECBAgAABAvkV8H4lv71TOQECBAgQIECAAAECBAgQaFUB7zNatfPWTYAAAQIECBAgQIAAgfoKeN6sr6/ZCRAgQIAAAQIECBDIjoDnn+z0QiUECDSRgEChJmqmpRAg0OMCfmHt8RYogAABAgQIECBAgAABAgQIECBAgAABAgQIECBAgAABAgQIECBAgAABAgQIECBAgAABAgQIECBAgAABAgQIECBAgAABAgQIECDQugIChVq391ZOgEDtBQQK1d7UjAQIECBAgAABAgQIECBAgAABAgQIECBAgAABAgQIECBAgAABAgQIECBAgAABAgQIECBAgAABAgQIECBAgAABAgQIECBAgAABAikFBAqlhDKMAAECKQQECqVAMoQAAQIECBAgQIAAAQIECBAgQIAAAQIECBAgQIAAAQIECBAgQIAAAQIECBAgQIAAAQIECBAgQIAAAQIECBAgQIAAAQIECBAgQKA+AgKF6uNqVgIEWlNAoFBr9t2qCRAgQIAAAQIECBAgQIAAAQIECBAgQIAAAQIECBAgQIAAAQIECBAgQIAAAQIECBAgQIAAAQIECBAgQIAAAQIECBAgQIAAAQKZEBAolIk2KIIAgSYRECjUJI20DAIECBAgQIAAAQIECBAgQIAAAQIECBAgQIAAAQIECBAgQIAAAQIECBAgQIAAAQIECBAgQIAAAQIECBAgQIAAAQIECBAgQIBAHgUECuWxa2omQCCrAgKFstoZdREgQIAAAQIECBAgQIAAAQIECBAgQIAAAQIECBAgQIAAAQIECBAgQIAAAQIECBAgQIAAAQIECBAgQIAAAQIECBAgQIAAAQIEWkBAoFALNNkSCRBomIBAoYZRuxABAgQIECBAgAABAgQIECBAgAABAgQIECBAgAABAgQIECBAgAABAgQIECBAgAABAgQIECBAgAABAgQIECBAgAABAgQIECBAgECpgEAhe4IAAQK1ExAoVDtLMxEgQIAAAQIECBAgQIAAAQIECBAgQIAAAQIECBAgQIAAAQIECBAgQIAAAQIECBAgQIAAAQIECBAgQIAAAQIECBAgQIAAAQIECFQpIFCoSjDDCRAgQIAAAQIECBAgQIAAAQIECBAgQIAAAQIECBAgQIAAAQIECBAgQIAAAQIECBAgQIAAAQIECBAgQIAAAQIECBAgQIAAAQIECBAgQIBAFgUECmWxK2oiQIAAAQIECBAgQIAAAQIECBAgQIAAAQIECBAgQIAAAQIECBAgQIAAAQIECBAgQIAAAQIECBAgQIAAAQIECBAgQIAAAQIECBAgQIAAAQJVCggUqhLMcAIECBAgQIAAAQIECBAgQIAAAQIECBAgQIAAAQIECBAgQIAAAQIECBAgQIAAAQIECBAgQIAAAQIECBAgQIAAAQIECBAgQIAAAQIECBAgkEUBgUJZ7IqaCBAgQIAAAQIECBAgQIAAAQIECBAgQIAAAQIECBAgQIAAAQIECBAgQIAAAQIECBAgQIAAAQIECBAgQIAAAQIECBAgQIAAAQIECBAgQIBAlQIChaoEM5wAAQIECBAgQIAAAQIECBAgQIAAAQIE6iawuWRm77DrRm1iAgQIECBAgAABAgQIECBAoEYC3mfUCNI0BAgQIECAAAECBAgQINBOwPOmDUGAAAECBAgQIECAQKsIeP5plU5bJwECDRXwH2M0lNvFCBAgQIAAAQIECBAgQIAAAQIECBAgQKATAV8I2h4ECBAgQIAAAQIECBAgQIBA3gS8z8hbx9RLgAABAgQIECBAgACBfAh43sxHn1RJgAABAgQIECBAgED3BTz/dN/QDAQIENhCQKCQTUGAAAECBAgQIECAAAECBAgQIECAAAECWRHwhWBWOqEOAgQIECBAgAABAgQIECBAIK2A9xlppYwjQIAAAQIECBAgQIAAgWoEPG9Wo2UsAQIECBAgQIAAAQJ5FvD8k+fuqZ0AgcwKCBTKbGsURoAAAQIECBAgQIAAAQIECBAgQIAAgZYT8IVgy7XcggkQIECAAAECBAgQIECAQO4FvM/IfQstgAABAgQIECBAgAABApkU8LyZybYoigABAgQIECBAgACBOgh4/qkDqikJECAgUMgeIECAAAECBAgQIECAAAECBAgQIECAAIGsCPhCMCudUAcBAgQIECBAgAABAgQIECCQVsD7jLRSxhFokMDmzZtL78sGXdllCBAgQIBA6wj06tXLf4vSOu220p4T8LzZc/auTIAAAQIECBAgQIBAYwU8/zTW29UIEGgRAS9xW6TRlkmAAAECBAgQIECAAAECBAgQIECAAIEcCPhCMAdNUiIBAgQIECBAgAABAgQIECDQTsD7DBuCQMYEBAplrCHKIUCAAIGmFBAo1JRttajsCXjezF5PVESAAAECBAgQIECAQH0EPP/Ux9WsBAi0uIBAoRbfAJZPgAABAgQIECBAgAABAgQIECBAgACBDAn4QjBDzVAKAQIECBAgQIAAAQIECBAgkErA+4xUTAYRaJyAQKHGWbsSAQIECLSugECh1u29lTdUwPNmQ7ldjAABAgQIECBAgACBHhTw/NOD+C5NgEDzCggUat7eWhkBAgQIECBAgAABAgQIECBAgAABAgTyJuALwbx1TL0ECBAgQIAAAQIECBAgQICA9xn2AIGMCQgUylhDlEOAAAECTSkgUKgp22pR2RPwvJm9nqiIAAECBAgQIECAAIH6CHj+qY+rWQkQaHEBgUItvgEsnwCBmgr4hbWmnCYjQIAAAQIECBAgQIAAAQIEWlDA+5UWbLolEyBAgAABAgQIECBAgACBnAt4n5HzBiq/+QQECjVfT62IAAECBLInIFAoez1RUVMKeN5syrZaFAECBAgQIECAAAECHQh4/rEtCBAgUAcBgUJ1QDUlAQItK+AX1pZtvYUTIECAAAECBAgQIECAAAECNRLwfqVGkKYhQIAAAQIECBAgQIAAAQIEGibgfUbDqF2IQDoBgULpnIwiQIAAAQLdERAo1B095xJILeB5MzWVgQQIECBAgAABAgQI5FzA80/OG6h8AgSyKSBQKJt9URUBAvkU8AtrPvumagIECBAgQIAAAQIECBAgQCA7At6vZKcXKiFAgAABAgQIECBAgAABAgTSCXifkc7JKAINE6gUKPTee++FtWvXhlWrViV//frXvw7PPvtssb79998/7LXXXuGggw4KX/ziF8OAAQNS1x7nOuGEE8KaNWuScyZOnBjmzJkTevfunXqOZh34P//zP2Hs2LHhwQcfZNNETf72t78dvvWtbyUr2nPPPcPixYvD4MGDm2iFrbeU0s+xyy67LEyfPn0LiKz0/vHHHw8HHnhgsb5y9Xank2nWmtYt7bju1NuocwUKNUradVpcwPNmi28AyydAgAABAgQIECDQQgKef1qo2ZZKgEDjBAQKNc7alQgQaH4Bv7A2f4+tkAABAgQIECBAgAABAgQIEKivgPcr9fU1OwECBAgQIECAAAECBAgQIFB7Ae8zam9qRgLdEigXKLRx48awZMmSMGvWrPD888+nukbfvn3DaaedFqZOnRp23XXXiucIFCpPJFCo4vbJ5YA0QSu5XKO2+8wAACAASURBVFgLF5028CYrvW+FQKE33ngjLFq0KJx66qmhX79+mdmdAoUy0wqFNLeA583m7q/VESBAgAABAgQIECDwfwKef+wGAgQI1EFAoFAdUE1JgEDLCviFtWVbb+EECBAgQIAAAQIECBAgQIAAAQIECBAgQIAAAQIECBAgQIAAAQIECGRBoDRQaPPmzeHhhx8OF110UXj66ae7VOL2228fZs+eHcaOHRu22WabsnMIFCrPK1CoS1sv8ydlJVQm81A5KlCg0JbNSrPP07qlHRerePvtt8Odd94ZLrvssiTU7tZbbw39+/fPzG4SKJSZViiEAAECBAgQIECAAAECBAgQIECAAAECHQoIFLIxCBAgUDsBgUK1szQTAQIECBAgQIAAAQIECBAgQIAAAQIECBAgQIAAAQIECBAgQIAAAQIEqhZoGyi0adOmMHfu3HDJJZeEDRs2bDHX/vvvH/baa6/w4Q9/OPlZHPPkk0+Gp556aovxffv2DdOnTw+TJ08uGyokUKh8uwQKVb2Vc3FCmqCVXCxEkUWBtIE3Wen9448/Hg488MBi/TF8J35W1/JIs9a0bmnHvfXWW0kQ3tVXX50sZcSIEQKFatlUcxEgQIAAAQIECBAgQIAAAQIECBAgQKAFBAQKtUCTLZEAgYYJCBRqGLULESBAgAABAgQIECBAgAABAgQIECBAgAABAgQIECBAgAABAgQIECBAYEuBQqBQDBOaM2dOiEEQbcOEBg8eHM4555xwwgknhAEDBnRIuHHjxrB06dLwne98J8Twh8IRQ4ViQNGYMWNCr15b/iu4AoXK70iBQu5WAs0lkCZkpxErbkSgUJp1pA0KSjNXHPO3v/0tCbCbN29ecopAobRyxhEgQIAAAQIECBAgQIAAAQIECBAgQIBAQUCgkL1AgACB2gkIFKqdpZkIECBAgAABAgQIECBAgAABAgQIECBAgAABAgQIECBAgAABAgQIECBQtUAhUOj2228PZ555ZrswoVNOOSXMnDkz7LTTTqnmffXVV5NAhzvuuKM4fpdddglLliwJe++99xZzCBQqzypQKNWWM4hAbgQECrVvlUCh3GxdhRIgQIAAAQIECBAgQIAAAQIECBAgQKBlBAQKtUyrLZQAgQYICBRqALJLECBAgAABAgQIECBAgAABAgQIECBAgAABAgQIECBAgAABAgQIECBAoJxADBR6+eWXw8knnxwef/zx4rCzzz47CRPq06dPVXivvfZamDBhQli+fHnxvIkTJ4Y5c+aE3r17t5tLoFB5WoFCVW07gwlkXkCgUPsWCRTK/JZVIAECBAgQIECAAAECBAgQIECAAAECBFpOQKBQy7XcggkQqKOAQKE64pqaAAECBAgQIECAAAECBAgQIECAAAECBAgQIECAAAECBAgQIECAAAEClQQ2bdq0OQYHXXLJJcWhI0eODPPmzQs77rhjpdM7/PmKFSvCcccdFzZs2JD8fODAgWHZsmVh3333bTdeoFB5XoFCXdp6TiKQWQGBQu1bI1Aos1tVYQQIECBAgAABAgQIECBAgAABAgQIEGhZAYFCLdt6CydAoA4CAoXqgGpKAgQIECBAgAABAgQIECBAgAABAgQIECBAgAABAgQIECBAgAABAgQIpBX43e9+t3nMmDFh9erVySl9+/YNS5YsCYcffnjaKbYYt3HjxnDuueeG+fPnF38WwzSmTZsWevX6v38VV6BQeWKBQl3efk4kkEkBgULt2yJQKJPbVFEECBAgQIAAAQIECBAgQIAAAQIECBBoaQGBQi3dfosnQKDGAgKFagxqOgIECBAgQIAAAQIECBAgQIAAAQIECBAgQIAAAQIECBAgQIAAAQIECFQjcOONN26eMGFC8ZRjjz023HTTTaFfv37VTLPF2KVLl4Yf/OAHYcSIEeGggw4Kn/zkJ0Pv3r3bjessUOgvf/lLuO+++0KcJ4YdvfLKK0nY0b777puEHR1//PFhl112aRdQlKbgzZs3J3MtW7YsPPzww2HNmjXJ38dj//33D3vttVcYOXJkUnNpvWnmj2P+9re/hUcffTTcfffd4ec//3l49tlnk1MHDx4cPve5z4Wjjz46cenfv3/ZKasNFHrvvffCokWLwtlnnx02bNiQzBt9Zs+eHWJP2wY5pV1HYS2TJ08O8+bNS0677LLLwvTp05P/X1hnvO6qVava9WjUqFEhBlV1tMb//M//DLfffnvS30ceeaRoE82/9rWvhf322y9stdVW1ZQZXn/99XDvvfeGlStXJt5xb5WaDx8+PAwYMKDsvNHtnHPOCQsWLEjGxDpuu+22sNtuu6Wu5fHHHw9HHnlksQezZs0K0a/g39VQmbZ76pe//GV48skniz3ec889wxe+8IUQzbtyT6ReXJuB8T767//+76SHsffRu7DP47C4z+N+j+Zxv5dzb4R56fqiZfxMWbFiReIYPwPefPPNZNj2228fomf8LDjqqKOSPbDNNtt0SpQ2GKc7va9lvXGPHnjggcU1Fe7p2NMXX3wx+RxZvnx5sZ/RIvbxhBNOSD7H09ybadaa1q3SuLbX6qxREydODHPmzAnPP/98cq+sW7cuGT5u3Lhw3XXXhT59+qS+FeI8U6ZMScYPHDgw+ewZMmRIxfN7dfWDuOLMBhAgQIAAAQIECBAgQIAAAQIECBAgQIBALQQECtVC0RwECBAgQIAAAQIECBAgQIAAAQIECBAgQIAAAQIECBAgQIAAAQIECBAgQIAAAQI9LdB74sSJ/08hLCYWEwNoYgBKI46OAoVmzpyZhFnMmDGjGArTUS0xXCiG51x44YVJCEia47/+67/CN7/5zXDLLbdUHB7DUC699NIwevToioEihcliUEkMUYphE4WQonIXijXHII8Y5rTttttuMayaQKF6hQnFouKaSgOFomEMSrrgggvC008/XdYyGl555ZVJeEfM0YhzzZ07N3znO98pBrh0dHIMFbrqqqvCDjvsULFPb7zxRoihPTfccEMxxKcz80mTJiV1l5s7hmm1DdhauHBhGDt2bMU64oB333032bcx4CQeHQWNpAlaaXuxTZs2hTvuuKPi/VA459RTT018//Ef/zFVzdUOiqEzMTgoXiOGfaU5Kt2r9TYv1Lhx48bk/rz66qsr3p+Fc/bZZ59kL8bApnJZMJUCbwpzVdv7etXbUaBQvCfiOq+99tpO76MYTnbFFVeET3ziE522Ps1a07pVGldtoFD8vDz33HPD/PnzkzUMGjQoLFmyJOyxxx5ptnNYv359GD9+fHH/VxNIJFAoFbFBBAgQIECAAAECBAgQIECAAAECBAgQ6DEBgUI9Ru/CBAgQIECAAAECBAgQIECAAAECBAgQIECAAAECBAgQIECAAAECBAgQIECAAAECNRTYediwYa+uWrUqmTIGf9x///1h6NChNbxE+alKgyLGjBkTdt555yQgJu0Rw2digM8HPvCBsqfEEJRHHnkkxDCZeM1qjvPPPz9cfvnloU+fPp2e9oc//CF8/etfT8JfqjnKzZ82UCiu7bbbbkvWtmHDhuTSu+yyS/j+978fjjjiiLIhKGlrLA0UioE5n/70p8OUKVNShbLEWn784x+HvffeO0ybNi0Jc0lzxLCoGC7VmXsMNTrrrLPCmjVr0kxZHBP3dwzR+tSnPrXFeaV7spqwkHXr1oUY6LNy5cpk3o7OTRO0Uigq9jOaxZCXao4Y5BSDcw4++OBqTqs4Nu61xYsXh3POOafTQKhyE5Xrab3NYz1dvT8L91Pcw4ccckiHS6sUeFM4qZre17Pe0kCh+Bn0zjvvJJ8ZaY40+yvNWtO6VRpXbaBQ7969Q2mIVTVBetHvyCOPLH7eVhM6JlAozQ4zhgABAgQIECBAgAABAgQIECBAgAABAj0nIFCo5+xdmQABAgQIECBAgAABAgQIECBAgAABAgQIECBAgAABAgQIECBAgAABAgQIECBAoHYCewwaNGjN2rVrkxkPOOCAsGjRoiSQphFHaVBE22vGGsaPHx++9KUvhV133TVs2rQpCY6ZP39+EqDT9ojhKRMmTCgbnhPDhE477bR2ATj77LNPOP3008OwYcPCgAEDkvlfeOGFsGzZsrBgwYJ2gSmVwm3eeOONMHHixLB06dJiWTGc6dhjjw1jx44Ne+65Z9hmm23Cf/zHfyRzx3CSQvhPPOGqq64KU6dOTcYUjjSBQuXChH70ox+FL3zhC90OE4q1lAYKxbX86U9/Siy33377EMNIjjrqqKRHcezDDz+cBOA8/fTTxbWceOKJyc/jOuPx5S9/OZxxxhlhv/32C1tttVX4zW9+kwTg3HLLLe38otXIkSM73IqxV7F/q1evLv481hODleKe+fjHP578eZw7hjyV9jRe++abbw677757u/nffvvtcOGFF4Zrrrkm+fP483h+R+FDpYX99Kc/DYcffnjxjzsKGkkTtBIn2LhxY1LHDTfc0M4k7qe4rwp76vXXXw9PPfVUEpDy6KOPFscWgpzKheB05f7u6D4aPXp0iEFgn/3sZ4uhXrGmZ555Jtx6663hwQcfbHepG2+8Mbmv2x71Nu/IMobixP0TfT760Y8m+7DwGRD7OHfu3HafAcOHD0/258CBA7egqxR4UzihO72vZb2lgUJtFxSvEz/LRo0alfQz9vKBBx5IArjahrGVu3+qWWtat0rj/vrXv4a4h956660wffr05L6Ox6GHHpr0sV+/fsnfx8/XuKZevXqFl156Kdm3hc+PeE/Fe6gwttz98e6774YYqhZ7GY/oEP95tNtuu6W6pQQKpWIyiAABAgQIECBAgAABAgQIECBAgAABAj0mIFCox+hdmAABAgQIECBAgAABAgQIECBAgAABAgQIECBAgAABAgQIECBAgAABAgQIECBAoIYCQ0MIjxXmi8EwMXilUqhCra5fLlDolFNOCTNnzgw77bTTFpeKwRGzZ88Ol1xySfFnnYVBvPrqqyHOF4Nu4hGDfi6//PJw5plnhm233bbDpfzud78L5513Xli+fHnxnBh4E4NxSo8Y6hPDZy644ILij2LYy/XXX58ENMXwirZHHB9r+drXvlYMOIrhL0uWLAl77713cWilQKE4z+LFi8M555xTDD6J89QyTCgWUxooVCgwBudcffXV4ROf+MQWJh2F/RTs58yZk4Q7tQ1Pij+LYS6zZs0KF110UXG+yZMnJyFE73vf+9pdo6MAp7gHvvvd74aPfOQjqXoaB8UwnBiUUrrfS4OBYihJDFnp7CgNxSkXNJImVCb2NgbvxD2axjuOidePAUbRrBBWFU3i+nbYYYdu37Lr169PDGK4UqGXMezopJNOSsJ4Ojo6qinei/HeiPdh26Oe5nfffXfyGVBwiSFVsYYPfehDZV1KPwPiwBUrVoTDDjtsi3MqBd4UTkjT+zi23vWWCxSKIV/xs7Gj/fLaa68lAVfxnw+FI+6HeD/37t17C5M0a03rlnZc6WfViBEjklCr/v37b1Ff6f0ag6JimNy+++7b6b2ybt26cOqpp4aVK1cm48p9RpWbRKBQtz+KTECAAAECBAgQIECAAAECBAgQIECAAIG6CggUqiuvyQkQIECAAAECBAgQIECAAAECBAgQIECgCoHNJWO9w64Cz1ACBAgQIECAAAECBAgQIECgRwS8z+gRdhclUFZgbAhhYeGnnQVE1MOwo0ChGPYRQ1B23HHHspeM4Sbjx48PS5cuTcYMGjQoCeTZY4892p0Tg1li4MXUqVOLfz5//vwkXKRcCEphYAzQmDBhQjFUaPjw4eGWW24JMXii7fHSSy+FMWPGhNWrVyd/HEN9YtBPDJQpd8S6YtBFrKNwTJ8+PVx66aVh6623Tv6os0CheH5c+5QpU4qhRIMHDw4x9Ojggw+uaas6ChTqKACp7UU7co8/jyEjMTCoNEyocO7vf//7MHbs2LBq1arkj8oFgtx0001JbwpHmj0Tx/7hD39IQnFiYEvhiCE88Zptj9LQkOOOOy4J+Nluu+3K2pbug3JBI2mCVkrnikFfMdToH/7hHzrtbUf7KtYd75XuHg899FCIAUWFUJ54T8XwmXKhXIXrld6rMWRr0aJFyX3SCPONGzeGc889N8T7vnB/loZ3lbO56667wle/+tXij2OQWexr6ZE28CZN7xtRb0eBQmnuodL7J4ZCxc+hQw89dAuTNGtN65Z2XDWBQrHg0j0da542bdoWIXBtF3fPPfeEaBWPztZfbk8JFOruJ5HzCaQS8LyZiskgAgQIECBAgAABAgSaQMDzTxM00RIIEMiegP8YI3s9UREBAgQIECBAgAABAgQIECBAgAABAgRaVcAXgq3aeesmQIAAAQIECBAgQIAAAQL5FfA+I7+9U3lzCmQuUOi+++4LRx55ZEXtGBQUA3UKx2OPPRaGDh3a7rzSYJjRo0cnYUX9+vWrOH8cUBooEoNojjnmmHbnxmCgk08+ufhns2bNSkJHevXq/F85Lg1aOeKII8KCBQvCBz/4wWSucoFC73//+8MDDzwQzjrrrLqHCcU6OgoUuvjii5NwoEL4UUeYP/vZz8IhhxxS/NHuu+8e7rjjjvCpT32qrH3ptYYMGRJuv/328LGPfax4zp///OckTCiGwsQjBjzFMWmDlP71X/816VfcG/HoKCyoNBApXmPZsmVh3333LVt7233Q3aCVtoFJca64LwohJpU2bum+ShOGVGnO6BHDg2LoVcG8kkdhznjujBkzkr/iseeeeyaBWzEAq+1RL/PSMJrzzjsvzJw5s2IQUqztxRdfDMcff3x4/vnnk1Ivu+yyokHb2tMG3nQlZKce9ZYGClUKCGu71hUrViT3TCFYqjvBWWnd0o6rNlCo9J8P5ULjCut/++23w4UXXhiuueaa5I9KP7Mr3Ufx5wKF0igZQ6DbAp43u01oAgIECBAgQIAAAQIEciLg+ScnjVImAQL5EhAolK9+qZYAAQIECBAgQIAAAQIECBAgQIAAAQLNLOALwWburrURIECAAAECBAgQIECAAIHmFPA+ozn7alX5FchUoNCwYcNCDGbZeeedK4rec8897UJWFi5cGMaOjcv5v+OnP/1pOPzww4t/MHfu3DBx4sSKcxcGlAZZlAbpvPXWW2Hq1KnhhhtuSE4ZNGhQEnSzxx57VLxGDFC54oorwoMPPhg+85nPJGE1X/nKV0IMkIlHR4FCMaxo9erV4Wtf+1oxTCgGtHz/+98Pn//85ytesysDOgoU6ihYqXTu5557LgkeWbt2bfKjU045JVx//fXF9XVUS5rwmdJ5x40bF6677rrQp0+fVMuLQSjnnHNOEtLTWc+eeuqpMGrUqGLwUGdBURs3bgznnntumD9/fjJnZ0EjlUJlSuur5p6I1y4N/6lmT5YDfOedd8Kdd94Znn322eSvv//7vw8//OEPi+FXleArrblwfj3M4/6LQVYxFOjll19O+lT6OVGu/rRBNmnHpXFoRL2lgULxMzEGtPXu3btSK8Mf//jH5F6OoWbxKLc/06w1rVvacdUGCpWGWHUWBBbX+tJLL4UxY8Ykn8HxSBse1xZVoFDFLWYAgVoIeN6shaI5CBAgQIAAAQIECBDIg4Dnnzx0SY0ECOROQKBQ7lqmYAIECBAgQIAAAQIECBAgQIAAAQIECDStgC8Em7a1FkaAAAECBAgQIECAAAECBJpWwPuMpm2theVU4LAQwopC7dUES9RivaVBEWlCZwrXLQ3F6ChQKIZkTJkypVjq/fffH/bZZ5/Upa9fvz5MmjQpPPTQQ8k5MSDnxhtvDNttt13y92+88UY46aSTwsqVK5O/P+qoo5Kgmn79+qW+RrmBpYFCZ5xxRjjmmGOSQJRXXnmleFoMVjr66KO7fb1yE5SGdAwcODDce++9YciQIZ1es1IYU7mTKwWRLF68OJx44onF06sNiYonlu6L22+/PZxwwgntSqomJOhXv/pVGD16dHjhhReSOToLGqm0vtjbuKeeeOKJZK7TTz89xHPe//73p+7xXXfdFc4888zi+DQBUKknTzEwBhC9+uqr4d/+7d/C0qVLw/Lly8Obb76ZnBkDsGIPBw8evMVM9TJPUXIyJAbM/OlPfwpx7/7sZz8L0bEQHhN/ftlll4Xp06dvMV3awJtKvU9bZ2FcV+st/eys5h569913E4Mrr7wyKaPc50GataZ1Szuu2kChWP8vfvGL5PNz3bp1yXpKQ+Pa9iSG3Z188smdrrtSDwUKVRLycwI1EfC8WRNGkxAgQIAAAQIECBAgkAMBzz85aJISCRDIn4BAofz1TMUECBAgQIAAAQIECBAgQIAAAQIECBBoVgFfCDZrZ62LAAECBAgQIECAAAECBAg0r4D3Gc3bWyvLp8DQEMJjhdJHjBgRYmhC//79G7Ka0qCIagKNKgUKxVCTiy66KAmPqdUxbNiwxGfnnXdOpuxO/ZVqKg0UGjBgQIiBGRs2bGh3agwaimvs06dPpSm79PPSkI7OAmHaXiBtCEhpUZWCSErDgFasWBEOOyzmYqU/YgjTyJEjiyfMnj07TJ48eYsJbrrppjBhwoTkz/v27ZuE4xx66KFbjJs3b14SPBWPQYMGhSVLloQ99tijw4Iqra804CT9qsqPrCYwpprr/fWvfw2//e1vw0svvZSEKT3//PPJPfHss8+WnabS/qmHeWkxmzZtCq+99lpS+7//+7+Hl19+OTzzzDNhzZo1xeCjjhbQU4FCta639LPzkUceCQcffHDq1rfd7/GkjgKrKu3zjj4/u+vblUCh0hCrAw44ICxatCjssssu7TxKx40bNy5cd911VX/uChRKvc0MJNAdAc+b3dFzLgECBAgQIECAAAECeRLw/JOnbqmVAIHcCAgUyk2rFEqAAAECBAgQIECAAAECBAgQIECAAIGmF/CFYNO32AIJECBAgAABAgQIECBAgEDTCXif0XQttaCcCwzec889X4xBGvEYMmRIuP3228PHPvaxhiyrO4E8lQKFSsMlarGg0jCU0vCXcoEYXbl2aaBQZ3MsWLAgjB07NvTqVft/zTlrgUJtg0qiyWOPPRaGDo25WOmP0r1Trm8xKGfMmDFh9erVyeTTp08Pl156adh6662LF1u/fn0YP358EjYUj0pBI5WCVkprS7+q8iNruS/jfvjJT34Srr322vDoo49WXV6lQKF6mMciN2/enAQfXXPNNSHeL2+++WbVtXc38KZS79sWVM96S/dYtfdQDFU7+eSTi+UuXLgw+fxpe6RZa9rQsbTjuhIoFGsuXc+dd94ZvvKVr7Rbz3PPPReOO+64sHbt2uTPO1pzmg0lUCiNkjEEui3gebPbhCYgQIAAAQIECBAgQCAnAp5/ctIoZRIgkC+B2n/Tlq/1q5YAAQIECBAgQIAAAQIECBAgQIAAAQIEsiPgC8Hs9EIlBAgQIECAAAECBAgQIECAQDoB7zPSORlFoFEC/Y466qg3ly9fnlyvb9++4f777686oKWrxeY9UChtME1XfMoFCu23337h+OOPT4JRXnnllWTqGNJy2223hd13370rl+r0nFYOFHr77bfDhRdemFjHY9iwYUn4yM4771w0e+qpp8KoUaPCunXrkj+rFDRSKWgly4FCL774Yjj//PPDihUrKu6zXXbZJfE66qijkkCmWbNmFffq4sWLw+DBgzucox7mcc4f/OAHYdq0aWHDhg0Vaz/kkEPCoYceGj75yU+GGTNmhOeffz45p1GBQvWuV6BQ+y1QGmJ13nnnhZkzZ4Ztt922OHDOnDlhypQpyd/Hz+D4ebvbbrtV3EulAwQKVU3mBAJdEfC82RU15xAgQIAAAQIECBAgkEcBzz957JqaCRDIvIBAocy3SIEECBAgQIAAAQIECBAgQIAAAQIECBBoGQFfCLZMqy2UAAECBAgQIECAAAECBAg0jYD3GU3TSgtpEoGtL7744k1XXnllcTmzZ88OkydP7vby/vznP4cYzPChD30oCRbZZ599Qr9+/drN28hAoRi601mQSVcW/OSTT4bDDz+8GFJSLnCkK3N3FCgUgyyuv/76JEAoBrRcdNFFxanPOOOMEEMv+vTp05XLlT2nlQOFIspDDz0Ujj322GKP77777nDMMcckXps3bw6XX355mD59evL3aYJGqg0UquWe6s7GeOGFF8Lpp5+ehAO1Pbbffvvk3t57772TAJ5BgwaFj3zkI8m9vtVWWyVDK625tK5amm/atGmLe6Vwvc997nPJvbTHHnuET3/60+FjH/tY2GmnnULv3r2TIaWfT40IFGpEvQKF2u+4d955J/ksjZ+f8Sj9Z8X69evD+PHjw9KlS5Ofx38+XnXVVeF973tf1beUQKGqyZxAoCsCnje7ouYcAgQIECBAgAABAgTyKOD5J49dUzMBApkXECiU+RYpkACBHAn4hTVHzVIqAQIECBAgQIAAAQIECBAgkEkB71cy2RZFESBAgAABAgQIECBAgAABAp0IeJ9hexDImMCKFSs2x1CcwhHDU2666aYtwn+qLfu5554Lxx13XFi7dm1yagwaWbJkSRLeUTjqGSj01ltvhalTp4YbbrghudzAgQPDvffeG4YMGVLtUsqO7079lYooDRSKYTU33nhjEnwSj9deey1MmDAhLF++vDjVggULwtixY0OvXrX7152zFigUQz+mTJlSXPOKFSvCYYcdVomz3c9jsNSJJ55Y/LO5c+eGiRMndjjHunXrwqmnnhpWrlyZ/LxtmEjpzy6++OIkPGfrrbcuW0+lcJ3SkKruhJdUhdLJ4NI9EIcOHTo0WWv8386CVWLo0owZM5K/4pEm2KuW5j/72c+SXsc549G3b9+kh2eddVbYcccdO71XXnzxxXD88ceH559/Pjm3EYFCjai3u4FC8+bNC5MmTSrumEceeSQcfPDB7XZQpX0eB9c6sKl0n44YMSLceuutoX///hVvhdIQq/hZ5dxPlQAAIABJREFUG0OE4hG9jjzyyCRULO6fGCx06KGHVpyzowEChbrE5iQC1Qp43qxWzHgCBAgQIECAAAECBPIq4Pknr51TNwECmRao3TdsmV6m4ggQINAQAb+wNoTZRQgQIECAAAECBAgQIECAAIEmFvB+pYmba2kECBAgQIAAAQIECBAgQKBJBbzPaNLGWlZ+BX7/+99vbhuYEgMTYvBP25Chalf37rvvhpkzZ4ZLLrmkeOopp5wSrr/++iSQoXB0J5CnNBRj4cKFSZhO2+PKK69sV0NHY6pdW9vxv//975Nrrlq1KvnjGKAUgyi22267VNP+4he/COedd14YMGBA2GuvvcJBBx0Uhg0blpxbGigUA29imE7v3r2Lc8cwnXjNGHQRjxjWctttt4Xdd9891fXTDMpaoNA999wTRo4cWSy9szCgcusrDSW6++67wzHHHNPh8BiIE8fHcKp4xGCnaLzbbruFtiEkaYNGKgWt/Pa3v00CcOLeiMcRRxwRYlDUBz/4wTTtqsuYWMvRRx9dDOWJBjfffHOqfdaV/VMr83feeSdcdNFFSf8Kx1VXXZX0cptttqloVfoZU+9AoUbVm+azsxxOaY0dBcXFcyvt8zgmS4FCf/zjH0P8Z9QDDzyQLH3cuHHhuuuuC3/3d38XLr/88jB9+vTkz4cPHx5uueWWJKCuK4dAoa6oOYdA1QKeN6smcwIBAgQIECBAgAABAjkV8PyT08YpmwCBbAsIFMp2f1RHgEC+BPzCmq9+qZYAAQIECBAgQIAAAQIECBDInoD3K9nriYoIECBAgAABAgQIECBAgACBzgW8z7BDCGRM4L333tvcNjAllhcDW+bNmxd23HHHLlX73HPPJaEoL7zwQvH8GLQzfvz4dvPVO1CoNHwmhvfEoKNtt922S+sqPak0LKVcuEa5i916663h5JNPLv44BgQddthhyd+nCRTatGlTuPTSS8MVV1xRnOPss89O1tinT5+6rDGGFi1evDgMHjy40/nThoWUTlIpiCTurRiitHbt2uTUQvBH2vX++c9/DhMmTEhCs+KRpmelgToxgOioo45KQkZiaFU80gb/VFpfaX0xuGTZsmVh3333rUk/uzJJ6T6Na5g2bVro1avyv1ZfGrqVdv/Uwrz0Hkp77YJR/AycNGlSkazegUKNqrc0UOjiiy9OAoC23nrrittj3bp1oW0AXbl9X2mfxwul/YxIO67083jEiBEh7t3+/ftXXFdpiFUMZbvjjjuSfwa2DRqaNWtWmDx5cqq939FFBQpVbIUBBGoh4HmzFormIECAAAECBAgQIEAgDwKef/LQJTUSIJA7gcrffORuSQomQIBAjwn4hbXH6F2YAAECBAgQIECAAAECBAgQaBIB71eapJGWQYAAAQIECBAgQIAAAQIEWkjA+4wWaral5kNg8+bNm19++eUk2CYGTRSOrgbT/OEPfwgTJ04MMXSlcBxzzDHhhz/8YRgwYEA7lHoHCr300kthzJgxYfXq1cl1d9lllyRIZu+9907VnBheE8Mztt9++yRY4pBDDknCJdqG19x0001JQE3h+N73vhdicFGlsJWNGzeGc889N8yfPz859YADDgiLFi1KaoxHmkChOK60d3379g1z585N1l2phjQIpSEdaUNZ0oaAlNZQKYiko8Cd22+/PRx88MFplhNiaFMMJNqwYUMyPv7/GHa13XbblT2/tFcxUCT2+PTTTw+rVq1KzksbNFJpfaXBJnHuqVOnhssvvzxVEFYhZOr+++8PO+ywQ4j9Ov7441Pv+Y4QSgOFfvzjHyf3RZojfg7Ee6bgnXb/1MK89B4aPnx4co9Fl0rH+vXrk8+xGCpTOBodKFSveksDhfbbb79w2223hd12260SS7jrrrvCV7/61eK4cuFSlfZ5nCDtZ0Tacd0JFIr1lIaVLVy4MAkcGzVqVIhBSjHc69577w1Dhgyp6FRugEChLtM5kUA1Ap43q9EylgABAgQIECBAgACBPAt4/slz99ROgEBmBQQKZbY1CiNAIIcCfmHNYdOUTIAAAQIECBAgQIAAAQIECBAgQIAAAQIECBAgQIAAAQIECBAgQIBA8wjEQKEYYhIDJSZNmlQM/ogrjEEgM2fODDvttFOqBf/ud78L//RP/xSWLl1aHB8DbhYsWBBGjhy5xRz1DhR69913w4wZM0IMtygcsY558+YlAUGdHTHQ5MILLww33HBDcVhHoTGloUUxMCVa7r777p3OXxpsM3369HDppZeGrbfeOjkvbaBQHBsDdc4888xi72JAyM0331yxhjRNzVqgUKy5NMQpbU87CruKYULjx4+vSNE2VGfYsGFJAFchSCqGjsSgqj322KPiPGmCVn71q1+F0aNHhxdeeCGZr5qQqEceeSScdtpp4ZVXXknOrSYsplzxpYFCMUwpfi5su+22na431h9DlwqBXoW1xL2///77V7TqrnnpPRQDYZYtWxb23XffTq8dQ5nivX7RRRe1GxdD1uKfv//972/352kDbyr1vlH1lgYKxcXEkKwYWtW7d++yNqX97CygrdJa40XSuqUd191AoY5CrGII3sUXX5yYjBs3Llx33XXtAuUqbuKSAQKFqhUzngABAgQIECBAgAABAgQIECBAgAABAo0VECjUWG9XI0CguQUECjV3f62OAAECBAgQIECAAAECBAgQIECAAAECBAgQIECAAAECBAgQIECAAIGMCyRpQiGEciEaMTTi61//ehIuFMMVOjpef/31JDTo2muvLQaZFMZdddVVYerUqWGbbbbZ4tR6BwrFC65duzapvW2oybHHHhu++93vho985CMdrmfDhg3hiiuuCLH2wjF06NCwcOHCsOuuu7Y7J/Jdc8014YILLmg3Nv7ZXnvttcX8cfwTTzwRzjnnnLBmzZrk5zF8KIYCtQ2kqSZQKAZpxPCjGHZROGL4SQx96dOnT7d2YBYDhd54440wceLEdsFVlXoaw65iEM7y5cuLHvGcGC61ww47VDRqGxwVA37iOXHOeFQTNJImaCUGYc2ePTvpaeHYfvvtkz170kkndRjk09G+iud+73vfS9bdq1fX/xX4X/ziF+Hoo48O69atS8qJnwnf//73wxFHHNHhvO+991546KGHwje+8Y3iHm8L/Nhjj4V4P1U6umv+zjvvJKFAc+bMKV7qjDPOSO7r6NnREfdWvG+idekR91ycqzR0J23gTaXeN6rejgKF4lr/+Z//OdlzHYUKvfjii+H8888PMQyqcMT1RN+OPtsrrTXOkdYt7bjSz6qOPlcr7bm77rorfPWrXy1+Ln/wgx8Mjz76aPL3acPHOruGQKFKHfBzAgQIECBAgAABAgQIECBAgAABAgQI9KxA179N6dm6XZ0AAQJZFBAolMWuqIkAAQIECBAgQIAAAQIECBAgQIAAAQIECBAgQIAAAQIECBAgQIAAgZYRKAQKxQVv3LgxTJs2LVx99dUdrv9zn/tc+PznPx8+/OEPJz+PoTcxbOHJJ5/scPwll1wS4l/lQm0aESgUC7vjjjvCpEmTwptvvlmsMwaKxD/70pe+FD7+8Y+HrbbaKrz88stJEEoMDnr++eeLY2OAzNy5c8OYMWM6DFBZv359Erp06623tps/BhmNHj06mT8ev/nNb5LgoB//+MchhhbFo9zc1QQKxXleeOGFpL5CSFGlmtNu8CwGChXWe/rpp7cLiirtacH8vvvuS/rXtv/77bdfuPnmm5MwpzRHR2EvhfPifhk7dmyaaUKaoJU4UQy2iXtq8eLF7eYdMWJEcq0DDzwwfOADHwixP7/85S+TffWTn/ykuK/iSSNHjkwCk3bcccdUtZUbFD8Xzj333DB//vx298Rpp50WTjzxxOL9E4PFnnnmmfAv//IvSS2FY9CgQUmwV+FIGyhUC/N4P8fgqML9FmvYZ599kkCvgw8+ODGMYWrx/lm5cmVy77/yyitJqQMHDkz+txCkVO9AoXitRtRbGigU11lY40EHHRTGjx9ftImfiTGEK/4zoe39U2lvpdnnaYOC0o6LoVozZsxI/iocgwcPTgKCYp8/9KEPJZ/H2267bdn7oW2IVdtB8fPitttuC7vttlu37iWBQt3iczIBAgQIECBAgAABAgQIECBAgAABAgTqLiBQqO7ELkCAQAsJCBRqoWZbKgECBAgQIECAAAECBAgQIECAAAECBAgQIECAAAECBAgQIECAAAEC2RNoGygUq3v77bfDjTfeGL71rW+1C5CopvIY7HLZZZeFCRMmdBre0KhAoRg0sXTp0jBlypRiWEja9cS1XHvttUlwSgwdKnfEAJipU6eGBQsWpJ06CROaPn16mDx5cthmm23anVdtoFBcYww0iiFGhaPa0JyOCs9qoFCs9ec//3k466yziiFKaeGHDh0arrnmmrDXXnulPSUZ11HYS7VBI2mCVgpFdWVPFc6NwSlz5sxJQlRqccTAndIAp0rzFj4HYhDZcccdVwytiYFap556aqXTa2Iew4JmzZoVLrroolTXKwz68pe/HC6//PIkRCk6xmP48OFh0aJFYYcddmg3V9rAmzS9b0S9pYFCMQAqfnbcfffdqYzS7K00a03rlnZcLP6ee+5JgrQ6OmIYV1xn//79y67z3XffTT6Tr7zyynZj4mf0VVddFd73vvelMio3SKBQt/icTIAAAQIECBAgQIAAAQIECBAgQIAAgboLCBSqO7ELECDQQgIChVqo2ZZKgAABAgQIECBAgAABAgQIECBAgAABAgQIECBAgAABAgQIECBAgED2BEoDhQoVvvzyy0ko0JIlS8KGDRtSFR4DcmJwSAwj2nXXXSue06hAobZruvTSS8Mtt9xSsbY4IIaKzJgxI8RAlF69Kv8rxDF8Z+7cueE73/lOxTCmffbZJ1xxxRXhi1/8YodBRdUGCsV6//KXv4Svf/3r7dZ39tlnh5kzZ4Y+ffqkWnPpoCwHCsVaY+hODIy54YYbKu7TGHAzadKkcMEFF2wRCpMG549//GMS2PTAAw8Uh1988cUhhqdsvfXWaaZIxsb7Ix577rlnWLx4cRg8eHDZc2PA15133pnci/F+qXTENX7zm98MZ555Zpd7Xu4aL774YvjGN74RfvKTn1QqI4wZMyZEm8985jNJiNdJJ50UnnjiieS8asJZamFeTUha7MX5558fxo0bF3r37p2ECcUgsngMHDgw3HvvvWHIkCHt1p828CZt7+tdb2mg0GOPPRY++tGPhmnTpoUf/ehHZXsb91a0iPdPpc+TNGtN65Z2XCx848aN4cILL0w+D0qPNPdbPKc0OCz+cy0G0h166KEV932lAQKFKgn5OQECBAgQIECAAAECBAgQIECAAAECBHpWoPK3gT1bn6sTIEAgTwIChfLULbUSIECAAAECBAgQIECAAAECBAgQIECAAAECBAgQIECAAAECBAgQINB0AuUChQoLXb9+fXj66afDqlWrkv9du3ZtEhASjxi08NnPfjYJDfnSl74UDjjggNCvX7/URo0OFIqFbd68Oal/2bJl4eGHHw5r1qwprmeXXXZJQl6+8IUvhBEjRiRBL1tttVXq9RQGxmCfBx98MNx3333J/M8++2zyozjf5z//+SRs5aCDDkoCS8odXQkUinM988wzSahT2x7FkKN4zTShSKX1ZD1QqFDv66+/noS9rFy5MvEuhO8UzOP+jD39wAc+UHU/CyfEvRMDZqZOnVrc/9UGjaQJWumowNiHRx99NNx9993hl7/8ZXjyySeLw/bff/+w1157Jfdg3FfdWWMlnBh28/Of/zwJWIn1FPZ223tn1KhRIf59Yb/Fc2LIyzXXXJNMv/vuu4c77rgjfOpTn6p0ueR+7a554SKvvvpquOeee5L7MoYbvfnmm8mPCn4jR47c4r586qmnQlzPunXrkrHTp08PMZSsbYBU2sCbantfr3o7ChQaOnRoeO+998Lq1auTUKHY27iuGCIUP9ePPvroxGHAgAEVexYHpFlrWre04wqFxf0WQ6/mz5/frs/x5zE8Ka61syP+M2/8+PHJHo/H8OHDk5C2GCjV3UOgUHcFnU+AAAECBAgQIECAAAECBAgQIECAAIH6CggUqq+v2QkQaC0BgUKt1W+rJUCAAAECBAgQIECAAAECBAgQIECAAAECBAgQIECAAAECBAgQIEAgYwKVAoUyVq5yCBAgQIBA3QRKA4VmzZoVJk+e3KVAttIiBQrVrW0mJkCAAAECBAgQIECAAAECBAgQIECAQE0EBArVhNEkBAgQSAQECtkIBAgQIECAAAECBAgQIECAAAECBAgQIECAAAECBAgQIECAAAECBAgQ6EEBgUI9iO/SBAgQIJApgYceeigce+yxYcOGDWHgwIHh3nvvDUOGDKlJjQKFasJoEgIECBAgQIAAAQIECBAgQIAAAQIECNRNQKBQ3WhNTIAAAQIECBAgQIAAAQIECBAgQIAAAQIECBAgQIAAAQIECBAgQIAAAQIECBAg0EgBgUKN1HYtAgQIEMiqwLvvvhtmzJgRvv3tbycljhs3Llx33XWhT58+NSlZoFBNGE1CgAABAgQIECBAgAABAgQIECBAgACBugkIFKobrYkJECBAgAABAgQIECBAgAABAgQIECBAgAABAgQIECBAgAABAgQIECBAgAABAgQaKSBQqJHarkWAAAECWRX49a9/HU444YSwZs2apMQ777wzfOUrX6lZuQKFakZpIgIECBAgQIAAAQIECBAgQIAAAQIECNRFQKBQXVhNSoAAAQIECBAgQIAAAQIECBAgQIAAAQIECBAgQIAAAQIECBAgQIAAAQIECBAg0GgBgUKNFnc9AgQIEMiawGuvvRYuvPDCsGDBgqS0Y445Jvzwhz8MAwYMqFmpAoVqRmmi7AkcHkJYkb2yVESAAAECBAgQIECAAAECBAgQIECgOgGBQtV5GU2AAAECBAgQIECAAAECBAgQIECAAAECBAgQIECAAAECBAgQIECAAAECBAgQIJBRAYFCGW2MsggQIECgLgJ/+9vfwhVXXBE2b94c+vbtG1555ZVw3333Jf9bOBYuXBjGjh1b0+sLFKopp8myJTAthHBgCGF2COGn2SpNNQQIECBAgAABAgQIECBAgAABAgTSCwgUSm9lJAECBAgQIECAAAECBAgQIECAAAECBAjUV2BzyfTeYdfX2+wECBAgQIAAAQIECBAgQIBA9wW8z+i+oRkI1FRAoFBNOU1GgAABAjkQ+Pa3vx2+9a1vdVjp2WefHWbOnBn69OlT05UIFKopp8myJRADhb7z/5f0QA8HC3nezNbeUA0BAgQIECBAgAABAvUT8PxTP1szEyDQwgL+Y4wWbr6lEyBAgAABAgQIECBAgAABAgQIECBAIGMCvhDMWEOUQ4AAAQIECBAgQIAAAQIECFQU8D6jIpEBBBorIFCosd6uRoAAAQI9LzBv3rwwadKkLQoZPXp0uPbaa8OOO+5Y8yIFCtWc1ITZEWgbKFSoqqeChTxvZmdfqIQAAQIECBAgQIAAgfoKeP6pr6/ZCRBoUQGBQi3aeMsmQIAAAQIECBAgQIAAAQIECBAgQIBABgV8IZjBpiiJAAECBAgQIECAAAECBAgQ6FTA+wwbhEDGBAQKZawhyiFAgACBugs8+uijYebMmeGJJ54I//u//xuGDh0aTj311DBq1KjQu3fvulxfoFBdWE2aDYGOAoUKlTU6WMjzZjb2hCoIECBAgAABAgQIEKi/gOef+hu7AgECLSggUKgFm27JBAgQIECAAAECBAgQIECAAAECBAgQyKiALwQz2hhlESBAgAABAgQIECBAgAABAmUFvM+wOQhkTECgUMYaohwCBAgQaEoBgUJN2VaL+v8EOgsUKhg1KljI86ZdSYAAAQIECBAgQIBAqwh4/mmVTlsnAQINFRAo1FBuFyNAgAABAgQIECBAgAABAgQIECBAgACBTgR8IWh7ECBAgAABAgQIECBAgAABAnkT8D4jbx1Tb9MLCBRq+hZbIAECBAhkQECgUAaaoIR6CaQJFCpcu97BQp4369Vl8xIgQIAAAQIECBAgkDUBzz9Z64h6CBBoCgGBQk3RRosgQIAAAQIECBAgQIAAAQIECBAgQIBAUwj4QrAp2mgRBAgQIECAAAECBAgQIECgpQS8z2ipdltsHgQECuWhS2okQIAAgbwLCBTKewfV34lANYFChWnqFSzkedNWJUCAAAECBAgQIECgVQQ8/7RKp62TAIGGCggUaii3ixEgQIAAAQIECBAgQIAAAQIECBAgQIBAJwK+ELQ9CBAgQIAAAQIECBAgQIAAgbwJeJ+Rt46pt+kFBAo1fYstkAABAgQyICBQKANNUEK9BLoSKFSopdbBQp4369Vl8xIgQIAAAQIECBAgkDUBzz9Z64h6CBBoCgGBQk3RRosgQIAAAQIECBAgQIAAAQIECBAgQIBAUwj4QrAp2mgRBAgQIECAAAECBAgQIECgpQS8z2ipdltsHgQECuWhS2okQIAAgbwLCBTKewfV34lAdwKFCtPWKljI86atSoAAAQIECBAgQIBAqwh4/mmVTlsnAQINFRAo1FBuFyNAoMkF/MLa5A22PAIECBAgQIAAAQIECBAgQKDuAt6v1J3YBQgQIECAAAECBAgQIECAAIEaC3ifUWNQ0xHoroBAoe4KOp8AAQIECFQWEChU2ciI3ArUIlCosPjuBgt53sztNlI4AQIECBAgQIAAAQJVCnj+qRLMcAIECKQRECiURskYAgQIpBPwC2s6J6MIECBAgAABAgQIECBAgAABAuUEvF+xNwgQIECAAAECBAgQIECAAIG8CXifkbeOqbfpBQQKNX2LLZAAAQIEMiAgUCgDTVBCvQRqGShUqLGrwUKeN+vVZfMSIECAAAECBAgQIJA1Ac8/WeuIeggQaAoBgUJN0UaLIEAgIwJ+Yc1II5RBgAABAgQIECBAgAABAgQI5FbA+5Xctk7hBAgQIECAAAECBAgQIECgZQW8z2jZ1lt4VgUECmW1M+oiQIAAgWYSECjUTN20lhKBegQKFS5RbbCQ503bkwABAgQIECBAgACBVhHw/NMqnbZOAgQaKiBQqKHcLkaAQJML+IW1yRtseQQIECBAgAABAgQIECBAgEDdBbxfqTuxCxAgQIAAAQIECBAgQIAAAQI1FvA+o8agpiPQXQGBQt0VdD4BAgQIEKgsIFCospERuRWoZ6BQASVtsJDnzdxuI4UTIECAAAECBAgQIFClgOefKsEMJ0CAQBoBgUJplIwhQIBAOgG/sKZzMooAAQIECBAgQIAAAQIECBAgQIAAAQIECBAgQIAAAQIECBAgQIAAAQIECBAgQIAAAQIECGRNoBGBQoU1pw0WypqReggQIECAAAECBAgQIECAAAECBHIgIFAoB01SIgECuREQKJSbVimUAAECBAgQIECAAAECBAgQIECAAAECBAgQIECAAAECBAgQIECAAAECBAgQIECAAAECBAi0E2hkoFDhwoKFbEICBAgQIECAAAECBAgQIECAAIGaCwgUqjmpCQkQaGEBgUIt3HxLJ0CAAAECBAgQIECAAAECBAgQIECAAAECBAgQIECAAAECBFpSoPTfF2lJBIsmQIAAAQIECBAgQIAAgW4LCBbqNqEJCBAgQIAAAQIECBAgQIAAAQIECgIChewFAgQI1E5AoFDtLM1EgAABAgQIECBAgAABAgQIECBAgAABAgQIECBAgAABAgQIEMiDgEChPHRJjQQIECBAgAABAgQIEMiPwIMhhNkhhBX5KVmlBAgQIECAAAECBAgQIECAAAECWRMQKJS1jqiHAIE8CwgUynP31E6AAAECBAgQIECAAAECBAgQIECAAAECBAgQIECAAAECBAgQqF5AoFD1Zs4gQIAAAQIECBAgQIAAgfICAoXsDgIECBAgQIAAAQIECBAgQIAAgW4LCBTqNqEJCBAgUBQQKGQzECBAgAABAgQIECBAgAABAgQIECBAgAABAgQIECBAgAABAgRaS0CgUGv122oJECBAgAABAgQIECBQL4EHQgizQwg/rdcFzEuAAAECBAgQIECAAAECBAgQINA6AgKFWqfXVkqAQP0FBArV39gVCBAgQIAAAQIECBAgQIAAAQIECBAgQIAAAQIECBAgQIAAAQIECBAgQIAAAQIECBAgQIBAPQSmhRC+U4+JO5lTkFCDwV2OAAECBAgQIECAAAECBAgQINAKAgKFWqHL1kiAQKMEBAo1Stp1CBAgQIAAAQIECBAgQIAAAQIECBAgQIAAAQIECBAgQIAAAQIECBAgQIAAAQIECBAgQIBAbQUaGSgkSKi2vTMbAQIECBAgQIAAAQIECBAgQIBAGwGBQrYDAQIECBAgQIAAAQIECBAgQIAAAQIECBAgQIAAAQIECBAgQIAAAQIECBAgQIAAAQIECBAgQIAAAQKtLtCIQCFBQq2+y6yfAAECBAgQIECAAAECBAgQINAAAYFCDUB2CQIECBAgQIAAAQIECBAgQIAAAQIECBAgQIAAAQIECBAgQIAAAQIECBAgQIAAAQIECBAgQIAAAQIEMi1Qz0AhQUKZbr3iCBAgQIAAAQIECBAgQIAAAQLNJSBQqLn6aTUECBAgQIAAAQIECBAgQIAAAQIECBAgQIAAAQIECBAgQIAAAQIECBAgQIAAAQIECBAgQIAAAQIECFQvUI9AIUFC1ffBGQQIECBAgAABAgQIECBAgAABAt0UECjUTUCnEyBAgAABAgQIECBAgAABAgQIECBAgAABAgQIECBAgAABAgQIECBAgAABAgQIECBAgAABAgQIECCQe4FaBgoJEsr9drAAAgQIECBAgAABAgQIECBAgEB+BQQK5bd3KidAgAABAgQIECBAgAABAgQIECBAgECzCWwuWZB32M3WYeshQIAAAQIECBAgQIAAAQLNJ+B9RvP11IqJXabJAAAgAElEQVQIECBAgAABAgQIEGhdgVoECtUqSMjzZuvuQysnQIAAAQIECBAg0GoCnn9arePWS4BAQwT8xxgNYXYRAgQIECBAgAABAgQIECBAgAABAgQIEEgh4AvBFEiGECBAgAABAgQIECBAgAABApkS8D4jU+1QDAECBAgQIECAAAECBLol0J1AoVoFCRUW4HmzW610MgECBAgQIECAAAECORLw/JOjZimVAIH8CAgUyk+vVEqAAAECBAgQIECAAAECBAgQIECAAIFmF/CFYLN32PoIECBAgAABAgQIECBAgEDzCXif0Xw9tSICBAgQIECAAAECBFpXoCuBQrUOEiroe95s3X1o5QQIECBAgAABAgRaTcDzT6t13HoJEGiIgEChhjC7CAECBAgQIECAAAECBAgQIECAAAECBAikEPCFYAokQwgQIECAAAECBAgQIECAAIFMCXifkal2KIYAAQIECBAgQIAAAQLdEqgmUKheQUKFBXje7FYrnUyAAAECBAgQIECAQI4EPP/kqFlKJUAgPwIChfLTK5USIECAAAECBAgQIECAAAECBAgQIECg2QV8IdjsHbY+AgQIECBAgAABAgQIECDQfALeZzRfT62IAAECBAgQIECAAIHWFUgTKFTvIKGCvufN1t2HVk6AAAECBAgQIECg1QQ8/7Rax62XAIGGCAgUagizixAgQIAAAQIECBAgQIAAAQIECBAgQIBACgFfCKZAMoQAAQIECBAgQIAAAQIECBDIlID3GZlqh2IIECBAgAABAgQIECDQLYHOAoUaFSRUWIDnzW610skECBAgQIAAAQIECORIwPNPjpqlVAIE8iMgUCg/vVIpAQIECBAgQIAAAQIECBAgQIAAAQIEml3AF4LN3mHrI0CAAAECBAgQIECAAAECzSfgfUbz9dSKCBAgQIAAAQIECBBoXYGOAoUaHSRU0Pe82br70MoJECBAgAABAgQItJqA559W67j1EiDQEIH/l737j7myvO8HfiFdnXHMWO0ajA1oZpB1ShcdNsLUhV82rkUFhkDRGp2ySt2QjKLkgQjTGhalddVBJ5ECRVn5bRVFWeqKTGy7SltGme2Qf/xRdaYy4iAg31z3N5w8HJ7nPPd5OD/uH6+TLCnPc9/X9blen/uQc11H3hMo1BJmkxAgQIAAAQIECBAgQIAAAQIECBAgQIBACgFfCKZAcgkBAgQIECBAgAABAgQIECCQKQHnGZlqh2IIECBAgAABAgQIECBwUgKdA4XaFSR0bAH2myfVSjcTIECAAAECBAgQIJAjAfufHDVLqQQI5EdAoFB+eqVSAgSyL+ADa/Z7pEICBAgQIECAAAECBAgQIEAg2wLOV7LdH9URIECAAAECBAgQIECAAAECJwo4z/BUECBAgAABAgQIECBAoDgCMVBoeAjhoRDC821elv1mmxtgegIECBAgQIAAAQIEWiZg/9MyahMRIFAmAYFCZeq2tRIg0GwBH1ibLWx8AgQIECBAgAABAgQIECBAoOgCzleK3mHrI0CAAAECBAgQIECAAAECxRNwnlG8nloRAQIECBAgQIAAAQLlFRgdQtiSkeXbb2akEcogQIAAAQIECBAgQKDpAvY/TSc2AQECZRQQKFTGrlszAQLNEvCBtVmyxiVAgAABAgQIECBAgAABAgTKIuB8pSydtk4CBAgQIECAAAECBAgQIFAcAecZxemllRAgQIAAAQIECBAgQCBLAvabWeqGWggQIECAAAECBAgQaKaA/U8zdY1NgEBpBQQKlbb1Fk6AQBMEfGBtAqohCRAgQIAAAQIECBAgQIAAgVIJOF8pVbstlgABAgQIECBAgAABAgQIFELAeUYh2mgRBAgQIECAAAECBAgQyJyA/WbmWqIgAgQIECBAgAABAgSaJGD/0yRYwxIgUG4BgULl7r/VEyDQWAEfWBvraTQCBAgQIECAAAECBAgQIECAAAECBAgQIECAAAECBAgQIECAAAECBAgQIECAAAECBAgQIECAAAECBAgQIECAAAECBAgQIECAAIE6BAQK1YHlUgIECPQgIFDII0KAAAECBAgQIECAAAECBAgQIECAAAECBAgQIECAAAECBAgQIECAAAECBAgQIECAAAECBAgQIECAAAECBAgQIECAAAECBAgQINA2AYFCbaM3MQECBRQQKFTAploSAQIECBAgQIAAAQIECBAgQIAAAQIECBAgQIAAAQIECBAgQIAAAQIECBAgQIAAAQIECBAgQIAAAQIECBAgQIAAAQIECBAgQCAvAgKF8tIpdRIgkAcBgUJ56JIaCRAgQIAAAQIECBAgQIAAAQIECBAgQIAAAQIECBAgQIAAAQIECBAgQIAAAQIECBAgQIAAAQIECBAgQIAAAQIECBAgQIAAAQIFFRAoVNDGWhYBAm0RECjUFnaTEiBAgAABAgQIECBAgAABAgQIECBAgAABAgQIECBAgAABAgQIECBAgAABAgQIECBAgAABAgQIECBAgAABAgQIECBAgAABAgQIRAGBQp4DAgQINE5AoFDjLI1EgAABAgQIECBAgAABAgQIECBAgAABAgQIECBAgAABAgQIECBAgAABAgQIECBAgAABAgQIECBAgAABAgQIECBAgAABAgQIECBQp4BAoTrBXE6AAIEaAgKFPB4ECBAgQIAAAQIECBAgQIAAAQIECBAgQIAAAQIECBAgQIAAAQIECBAgQIAAAQIECBAgQIAAAQIECBAgQIAAAQIECBAgQIAAAQJtExAo1DZ6ExMgUEABgUIFbKolESBAgAABAgQIECBAgAABAgQIECBAgAABAgQIECBAgAABAgQIECBAgAABAgQIECBAgAABAgQIECBAgAABAgQIECBAgAABAgTyIiBQKC+dUicBAgQIECBAgAABAgQIECBAgAABAgQIECBAgAABAgQIECBAgAABAgQIECBAgAABAgQIECBAgAABAgQIECBAgAABAgQIECBAgAABAgQIEKghIFDI40GAAAECBAgQIECAAAECBAgQIECAAAECBAgQIECAAAECBAgQIECAAAECBAgQIECAAAECBAgQIECAAAECBAgQIECAAAECBAgQIECAAAECBAogIFCoAE20BAIECBAgQIAAAQIECBAgQIAAAQIECBAgQIAAAQIECBAgQIAAAQIECBAgQIAAAQIECBAgQIAAAQIECBAgQIAAAQIECBAgQIAAAQIECBAgIFDIM0CAAAECBAgQIECAAAECBAgQIECAAAECBAgQIECAAAECBAgQIECAAAECBAgQIECAAAECBAgQIECAAAECBAgQIECAAAECBAgQIECAAAECBAogIFCoAE20BAIECBAgQIAAAQIECBAgQIAAAQIECBRE4GjVOpxhF6SxlkGAAAECBAgQIECAAAECBAos4DyjwM21NAIECBAgQIAAAQIECLRRwH6zjfimJkCAAAECBAgQIECgpQL2Py3lNhkBAmUR8I8xytJp6yRAgAABAgQIECBAgAABAgQIECBAgED2BXwhmP0eqZAAAQIECBAgQIAAAQIECBA4XsB5hieCAAECBAgQIECAAAECBJohYL/ZDFVjEiBAgAABAgQIECCQRQH7nyx2RU0ECOReQKBQ7ltoAQQIECBAgAABAgQIECBAgAABAgQIECiMgC8EC9NKCyFAgAABAgQIECBAgAABAqURcJ5RmlZbKAECBAgQIECAAAECBFoqYL/ZUm6TESBAgAABAgQIECDQRgH7nzbim5oAgeIKCBQqbm+tjAABAgQIECBAgAABAgQIECBAgAABAnkT8IVg3jqmXgIECBAgQIAAAQIECBAgQMB5hmeAAAECBAgQIECAAAECBJohYL/ZDFVjEiBAgAABAgQIECCQRQH7nyx2RU0ECOReQKBQ7ltoAQQIECBAgAABAgQIECBAgAABAgQIECiMgC8EC9NKCyFAgAABAgQIECBAgAABAqURcJ5RmlZbKAECBAgQIECAAAECBFoqYL/ZUm6TESBAgAABAgQIECDQRgH7nzbim5oAgeIKCBQqbm+tjAABAgQIECBAgAABAgQIECBAgAABAnkT8IVg3jqmXgIECBAgQIAAAQIECBAgQMB5hmeAAAECBAgQIECAAAECBJohYL/ZDFVjEiBAgAABAgQIECCQRQH7nyx2RU0ECOReQKBQ7ltoAQQIECBAgAABAgQIECBAgAABAgQIECiMgC8EC9NKCyFAgAABAgQIECBAgAABAqURcJ5RmlZbKAECBAgQIECAAAECBFoqYL/ZUm6TESBAgAABAgQIECDQRgH7nzbim5oAgeIKCBQqbm+tjAABAgQIECBAgAABAgQIECBAgAABAnkT8IVg3jqmXgIECBAgQIAAAQIECBAgQMB5hmeAAAECBAgQIECAAAECBJohYL/ZDFVjEiBAgAABAgQIECCQRQH7nyx2RU0ECOReQKBQ7ltoAQQIZEjAB9YMNUMpBAgQIECAAAECBAgQIECAQC4FnK/ksm2KJkCAAAECBAgQIECAAAECpRZwnlHq9ls8AQIECBAgQIAAAQIEmiZgv9k0WgMTIECAAAECBAgQIJAxAfufjDVEOQQIFENAoFAx+mgVBAhkQ8AH1mz0QRUECBAgQIAAAQIECBAgQIBAfgWcr+S3dyonQIAAAQIECBAgQIAAAQJlFXCeUdbOWzcBAgQIECBAgAABAgSaK2C/2VxfoxMgQIAAAQIECBAgkB0B+5/s9EIlBAgUSECgUIGaaSkECLRdwAfWtrdAAQQIECBAgAABAgQIECBAgEDOBZyv5LyByidAgAABAgQIECBAgAABAiUUcJ5RwqZbMgECBAgQIECAAAECBFogYL/ZAmRTECBAgAABAgQIECCQCQH7n0y0QREECBRNQKBQ0TpqPQQItFPAB9Z26pubAAECBAgQIECAAAECBAgQKIKA85UidNEaCBAgQIAAAQIECBAgQIBAuQScZ5Sr31ZLgAABAgQIECBAgACBVgnYb7ZK2jwECBAgQIAAAQIECLRbwP6n3R0wPwEChRQQKFTItloUAQJtEvCBtU3wpiVAgAABAgQIECBAgAABAgQIECBAgAABAgQIECBAgAABAgQIECBAgAABAgQIECBAgAABAgQIECBAgAABAgQIECBAgAABAgQIEAhBoJCngAABAo0TECjUOEsjESBAgAABAgQIECBAgAABAgQIECBAgAABAgQIECBAgAABAgQIECBAgAABAgQIECBAgAABAgQIECBAgAABAgQIECBAgAABAgQI1CkgUKhOMJcTIECghoBAIY8HAQIECBAgQIAAAQIECBAgQIAAAQIECBAgQIAAAQIECBAgQIAAAQIECBAgQIAAAQIECBAgQIAAAQIECBAgQIAAAQIECBAgQIBA2wQECrWN3sQECBRQQKBQAZtqSQQIECBAgAABAgQIECBAgAABAgQIECBAgAABAgQIECBAgAABAgQIECBAgAABAgQIECBAgAABAgQIECBAgAABAgQIECBAgACBvAgIFMpLp9RJgEAeBAQK5aFLaiRAgAABAgQIECBAgAABAgQIECBAgAABAgQIECBAgAABAgQIECBAgAABAgQIECBAgAABAgQIECBAgAABAgQIECBAgAABAgQIFFRAoFBBG2tZBAi0RUCgUFvYTUqAAAECBAgQIECAAAECBAgQIECAAAECBAgQIECAAAECBAgQIECAAAECBAgQIECAAAECBAgQIECAAAECBAgQIECAAAECBAgQIBAFBAp5DggQINA4AYFCjbM0EgECBAgQIECAAAECBAgQIECAAAECBAgQIECAAAECBAgQIECAAAECBAgQIECAAAECBAgQIECAAAECBAgQIECAAAECBAgQIECAQJ0CAoXqBHM5AQIEaggIFPJ4ECBAgAABAgQIECBAgAABAgQIECBAgAABAgQIECBAgAABAgQIECBAgAABAgQIECBAgAABAgQIECBAgAABAgQIECBAgAABAgQItE1AoFDb6E1MgAABAgQIECBAgAABAgQIECBAgAABAgQIECBAgAABAgQIECBAgAABAgQIECBAgAABAgQIECBAgAABAgQIECBAgAABAgQIECBAgAABAgQaJyBQqHGWRiJAgAABAgQIECBAgAABAgQIECBAgAABAgQIECBAgAABAgQIECBAgAABAgQIECBAgAABAgQIECBAgAABAgQIECBAgAABAgQIECBAgAABAm0TECjUNnoTEyBAgAABAgQIECBAgAABAgQIECBAgAABAgQIECBAgAABAgQIECBAgAABAgQIECBAgAABAgQIECBAgAABAgQIECBAgAABAgQIECBAgACBxgkIFGqcpZEIECBAgAABAgQIECBAgAABAgQIECBAgAABAgQIECBAgAABAgQIECBAgAABAgQIECBAgAABAgQIECBAgAABAgQIECBAgAABAgQIECBAgEDbBAQKtY3exAQIECBAgAABAgQIECBAgAABAgQIECBQJXC06s/OsD0iBAgQIECAAAECBAgQIECAQNYFnGdkvUPqI0CAAAECBAgQIECAQD4F7Dfz2TdVEyBAgAABAgQIECBQv4D9T/1m7iBAgECPAv4xRo9ELiBAgAABAgQIECBAgAABAgQIECBAgACBFgn4QrBF0KYhQIAAAQIECBAgQIAAAQIEGibgPKNhlAYiQIAAAQIECBAgQIAAgU4C9pseBwIECBAgQIAAAQIEyiJg/1OWTlsnAQItFRAo1FJukxEgQIAAAQIECBAgQIAAAQIECBAgQIBADQFfCHo8CBAgQIAAAQIECBAgQIAAgbwJOM/IW8fUS4AAAQIECBAgQIAAgXwI2G/mo0+qJECAAAECBAgQIEDg5AXsf07e0AgECBA4QUCgkIeCAAECBAgQIECAAAECBAgQIECAAAECBLIi4AvBrHRCHQQIECBAgAABAgQIECBAgEBaAecZaaVcR4AAAQIECBAgQIAAAQL1CNhv1qPlWgIECBAgQIAAAQIE8ixg/5Pn7qmdAIHMCggUymxrFEaAAAECBAgQIECAAAECBAgQIECAAIHSCfhCsHQtt2ACBAgQIECAAAECBAgQIJB7AecZuW+hBRAgQIAAAQIECBAgQCCTAvabmWyLoggQIECAAAECBAgQaIKA/U8TUA1JgAABgUKeAQIECBAgQIAAAQIECBAgQIAAAQIECBDIioAvBLPSCXUQIECAAAECBAgQIECAAAECaQWcZ6SVch0BAgQIECBAgAABAgQI1CNgv1mPlmsJECBAgAABAgQIEMizgP1PnrundgIEMisgUCizrVEYAQIECBAgQIAAAQIECBAgQIAAAQIESifgC8HStdyCCRAgQIAAAQIECBAgQIBA7gWcZ+S+hRZAgAABAgQIECBAgACBTArYb2ayLYoiQIAAAQIECBAgQKAJAvY/TUA1JAECBAQKeQYIECBAgAABAgQIECBAgAABAgQIECBAICsCvhDMSifUQYAAAQIECBAgQIAAAQIECKQVcJ6RVsp1BAgQIECAAAECBAgQIFCPgP1mPVquJUCAAAECBAgQIEAgzwL2P3nuntoJEMisgEChzLZGYQQI5FDAB9YcNk3JBAgQIECAAAECBAgQIECAQKYEnK9kqh2KIUCAAAECBAgQIECAAAECBFIIOM9IgeQSAgQIECBAgAABAgQIEKhbwH6zbjI3ECBAgAABAgQIECCQUwH7n5w2TtkECGRbQKBQtvujOgIE8iXgA2u++qVaAgQIECBAgAABAgQIECBAIHsCzley1xMVESBAgAABAgQIECBAgAABArUFnGd4QggQIECAAAECBAgQIECgGQL2m81QNSYBAgQIECBAgAABAlkUsP/JYlfURIBA7gUECuW+hRZAgECGBHxgzVAzlEKAAAECBAgQIECAAAECBAjkUsD5Si7bpmgCBAgQIECAAAECBAgQIFBqAecZpW6/xRMgQIAAAQIECBAgQKBpAvabTaM1MAECBAgQIECAAAECGROw/8lYQ5RDgEAxBAQKFaOPVkGAQDYEfGDNRh9UQYAAAQIECBAgQIAAAQIECORXwPlKfnuncgIECBAgQIAAAQIECBAgUFYB5xll7bx1EyBAgAABAgQIECBAoLkC9pvN9TU6AQIECBAgQIAAAQLZEbD/yU4vVEKAQIEEBAoVqJmWQoBA2wV8YG17CxRAgAABAgQIECBAgAABAgQIECBAgAABAgQIECBAgAABAgQIECBAgAABAgQIECBAgAABAgQIECBAgAABAgQIECBAgAABAgQIECivgECh8vbeygkQaLyAQKHGmxqRAAECBAgQIECAAAECBAgQIECAAAECBAgQIECAAAECBAgQIECAAAECBAgQIECAAAECBAgQIECAAAECBAgQIECAAAECBAgQIEAgpYBAoZRQLiNAgEAKAYFCKZBcQoAAAQIECBAgQIAAAQIECBAgQIAAAQIECBAgQIAAAQIECBAgQIAAAQIECBAgQIAAAQIECBAgQIAAAQIECBAgQIAAAQIECBAg0BwBgULNcTUqAQLlFBAoVM6+WzUBAgQIECBAgAABAgQIECBAgAABAgQIECBAgAABAgQIECBAgAABAgQIECBAgAABAgQIECBAgAABAgQIECBAgAABAgQIECBAIBMCAoUy0QZFECBQEAGBQgVppGUQIECAAAECBAgQIECAAAECBAgQIECAAAECBAgQIECAAAECBAgQIECAAAECBAgQIECAAAECBAgQIECAAAECBAgQIECAAAECBPIoIFAoj11TMwECWRUQKJTVzqiLAAECBAgQIECAAAECBAgQIECAAAECBAgQIECAAAECBAgQIECAAAECBAgQIECAAAECBAgQIECAAAECBAgQIECAAAECBAgQIFACAYFCJWiyJRIg0DIBgUItozYRAQIECBAgQIAAAQIECBAgQIAAAQIECBAgQIAAAQIECBAgQIAAAQIECBAgQIAAAQIECBAgQIAAAQIECBAgQIAAAQIECBAgQIBAtYBAIc8EAQIEGicgUKhxlkYiQIAAAQIECBAgQIAAAQIECBAgQIAAAQIECBAgQIAAAQIECBAgQIAAAQIECBAgQIAAAQIECBAgQIAAAQIECBAgQIAAAQIECBCoU0CgUJ1gLidAgAABAgQIECBAgAABAgQIECBAgAABAgQIECBAgAABAgQIECBAgAABAgQIECBAgAABAgQIECBAgAABAgQIECBAgAABAgQIECBAgAABAlkUECiUxa6oiQABAgQIECBAgAABAgQIECBAgAABAgQIECBAgAABAgQIECBAgAABAgQIECBAgAABAgQIECBAgAABAgQIECBAgAABAgQIECBAgAABAgQI1CkgUKhOMJcTIECAAAECBAgQIECAAAECBAgQIECAAAECBAgQIECAAAECBAgQIECAAAECBAgQIECAAAECBAgQIECAAAECBAgQIECAAAECBAgQIECAAIEsCggUymJX1ESAAAECBAgQIECAAAECBAgQIECAAAECBAgQIECAAAECBAgQIECAAAECBAgQIECAAAECBAgQIECAAAECBAgQIECAAAECBAgQIECAAAECBOoUEChUJ5jLCRAgQIAAAQIECBAgQIAAAQIECBAgQKBpAkerRnaG3TRqAxMgQIAAAQIECBAgQIAAAQINEnCe0SBIwxAgQIAAAQIECBAgQIDAcQL2mx4IAgQIECBAgAABAgTKImD/U5ZOWycBAi0V8I8xWsptMgIECBAgQIAAAQIECBAgQIAAAQIECBCoIeALQY8HAQIECBAgQIAAAQIECBAgkDcB5xl565h6CRAgQIAAAQIECBAgkA8B+8189EmVBAgQIECAAAECBAicvID9z8kbGoEAAQInCAgU8lAQIECAAAECBAgQIECAAAECBAgQIECAQFYEfCGYlU6ogwABAgQIECBAgAABAgQIEEgr4DwjrZTrCBAgQIAAAQIECBAgQKAeAfvNerRcS4AAAQIECBAgQIBAngXsf/LcPbUTIJBZAYFCmW2NwggQIECAAAECBAgQIECAAAECBAgQIFA6AV8Ilq7lFkyAAAECBAgQIECAAAECBHIv4Dwj9y20AAIECBAgQIAAAQIECGRSwH4zk21RFAECBAgQIECAAAECTRCw/2kCqiEJECAgUMgzQIAAAQIECBAgQIAAAQIECBAgQIAAAQJZEfCFYFY6oQ4CBAgQIECAAAECBAgQIEAgrYDzjLRSriNAgAABAgQIECBAgACBegTsN+vRci0BAgQIECBAgAABAnkWsP/Jc/fUToBAZgUECmW2NQojQIAAAQIECBAgQIAAAQIECBAgQIBA6QR8IVi6llswAQIECBAgQIAAAQIECBDIvYDzjNy30AIIECBAgAABAgQIECCQSQH7zUy2RVEECBAgQIAAAQIECDRBwP6nCaiGJECAgEAhzwABAgQIECBAgAABAgQIECBAgAABAgQIZEXAF4JZ6YQ6CBAgQIAAAQIECBAgQIAAgbQCzjPSSrmOAAECBAgQIECAAAECBOoRsN+sR8u1BAgQIECAAAECBAjkWcD+J8/dUzsBApkVECiU2dYojAABAgQIECBAgAABAgQIECBAgAABAqUT8IVg6VpuwQQIECBAgAABAgQIECBAIPcCzjNy30ILIECAAAECBAgQIECAQCYF7Dcz2RZFESBAgAABAgQIECDQBAH7nyagGpIAAQIChTwDBAgQaJyAD6yNszQSAQIECBAgQIAAAQIECBAgUE4B5yvl7LtVEyBAgAABAgQIECBAgACBPAs4z8hz99ROgAABAgQIECBAgACB7ArYb2a3NyojQIAAAQIECBAgQKCxAvY/jfU0GgECBBIBgUIeBAIECDROwAfWxlkaiQABAgQIECBAgAABAgQIECingPOVcvbdqgkQIECAAAECBAgQIECAQJ4FnGfkuXtqJ0CAAI4e//8AACAASURBVAECBAgQIECAQHYF7Dez2xuVESBAgAABAgQIECDQWAH7n8Z6Go0AAQKJgEAhDwIBAgQaJ+ADa+MsjUSAAAECBAgQIECAAAECBAiUU8D5Sjn7btUECBAgQIAAAQIECBAgQCDPAs4z8tw9tRMgQIAAAQIECBAgQCC7Avab2e2NyggQIECAAAECBAgQaKyA/U9jPY1GgACBRECgkAeBAAECjRPwgbVxlkYiQIAAAQIECBAgQIAAAQIEyingfKWcfbdqAgQIECBAgAABAgQIECCQZwHnGXnuntoJECBAgAABAgQIECCQXQH7zez2RmUECBAgQIAAAQIECDRWwP6nsZ5GI0CAQCIgUMiDQIAAgcYJ+MDaOEsjESBAgAABAgQIECBAgAABAgQIECBAgAABAgQIECBAgAABAgQIECBAgAABAgQIECBAgAABAgQIECBAgAABAgQIECBAgAABAgQI1CkgUKhOMJcTIECghoBAIY8HAQIECBAgQIAAAQIECBAgQIAAAQIECBAgQIAAAQIECBAgQIAAAQIECBAgQIAAAQIECBAgQIAAAQIECBAgQIAAAQIECBAgQIBA2wQECrWN3sQECBRQQKBQAZtqSQQIECBAgAABAgQIECBAgAABAgQIECBAgAABAgQIECBAgAABAgQIECBAgAABAgQIECBAgAABAgQIECBAgAABAgQIECBAgACBvAgIFMpLp9RJgEAeBAQK5aFLaiRAgAABAgQIECBAgAABAgQIECBAgAABAgQIECBAgAABAgQIECBAgAABAgQIECBAgAABAgQIECBAgAABAgQIECBAgAABAgQIFFRAoFBBG2tZBAi0RUCgUFvYTUqAAAECBAgQIECAAAECBAgQIECAAAECBAgQIECAAAECBAgQIECAAAECBAgQIECAAAECBAgQIECAAAECBAgQIECAAAECBAgQIBAFBAp5DggQINA4AYFCjbM0EgECBAgQIECAAAECBAgQIECAAAECBAgQIECAAAECBAgQIECAAAECBAgQIECAAAECBAgQIECAAAECBAgQIECAAAECBAgQIECAQJ0CAoXqBHM5AQIEaggIFPJ4ECBAgAABAgQIECBAgAABAgQIECBAgAABAgQIECBAgAABAgQIECBAgAABAgQIECBAgAABAgQIECBAgAABAgQIECBAgAABAgQItE1AoFDb6E1MgEABBQQKFbCplkSAAAECBAgQIECAAAECBAgQIECAAAECBAgQIECAAAECBAgQIECAAAECBAgQIECAAAECBAgQIECAAAECBAgQIECAAAECBAgQyIuAQKG8dEqdBAgQIECAAAECBAgQIECAAAECBAgQIECAAAECBAgQIECAAAECBAgQIECAAAECBAgQIECAAAECBAgQIECAAAECBAgQIECAAAECBAgQIECghoBAIY8HAQIECBAgQIAAAQIECBAgQIAAAQIECBAgQIAAAQIECBAgQIAAAQIECBAgQIAAAQIECBAgQIAAAQIECBAgQIAAAQIECBAgQIAAAQIECBAogIBAoQI00RIIECBAgAABAgQIECBAgAABAgQIECBAgAABAgQIECBAgAABAgQIECBAgAABAgQIECBAgAABAgQIECBAgAABAgQIECBAgAABAgQIECBAgIBAIc8AAQIECBAgQIAAAQIECBAgQIAAAQIECBAgQIAAAQIECBAgQIAAAQIECBAgQIAAAQIECBAgQIAAAQIECBAgQIAAAQIECBAgQIAAAQIECBAogIBAoQI00RIIECBAgAABAgQIECBAgAABAgQIECBQEIGjVetwhl2QxloGAQIECBAgQIAAAQIECBAosIDzjAI319IIECBAgAABAgQIECDQRgH7zTbim5oAAQIECBAgQIAAgZYK2P+0lNtkBAiURcA/xihLp62TAAECBAgQIECAAAECBAgQIECAAAEC2RfwhWD2e6RCAgQIECBAgAABAgQIECBA4HgB5xmeCAIECBAgQIAAAQIECBBohoD9ZjNUjUmAAAECBAgQIECAQBYF7H+y2BU1ESCQewGBQrlvoQUQIECAAAECBAgQIECAAAECBAgQIECgMAK+ECxMKy2EAAECBAgQIECAAAECBAiURsB5RmlabaEECBAgQIAAAQIECBBoqYD9Zku5TUaAAAECBAgQIECAQBsF7H/aiG9qAgSKKyBQqLi9tTICBAgQIECAAAECBAgQIECAAAECBAjkTcAXgnnrmHoJECBAgAABAgQIECBAgAAB5xmeAQIECBAgQIAAAQIECBBohoD9ZjNUjUmAAAECBAgQIECAQBYF7H+y2BU1ESCQewGBQrlvoQUQIECAAAECBAgQIECAAAECBAgQIECgMAK+ECxMKy2EAAECBAgQIECAAAECBAiURsB5RmlabaEECBAgQIAAAQIECBBoqYD9Zku5TUaAAAECBAgQIECAQBsF7H/aiG9qAgSKKyBQqLi9tTICBAgQIECAAAECBAgQIECAAAECBAjkTcAXgnnrmHoJECBAgAABAgQIECBAgAAB5xmeAQIECBAgQIAAAQIECBBohoD9ZjNUjUmAAAECBAgQIECAQBYF7H+y2BU1ESCQewGBQrlvoQUQIECAAAECBAgQIECAAAECBAgQIECgMAK+ECxMKy2EAAECBAgQIECAAAECBAiURsB5RmlabaEECBAgQIAAAQIECBBoqYD9Zku5TUaAAAECBAgQIECAQBsF7H/aiG9qAgSKKyBQqLi9tTICBAgQIECAAAECBAgQIECAAAECBAjkTcAXgnnrmHoJECBAgAABAgQIECBAgAAB5xmeAQIECBAgQIAAAQIECBBohoD9ZjNUjUmAAAECBAgQIECAQBYF7H+y2BU1ESCQewGBQrlvoQUQIJAhAR9YM9QMpRAgQIAAAQIECBAgQIAAAQK5FHC+ksu2KZoAAQIECBAgQIAAAQIECJRawHlGqdtv8QQIECBAgAABAgQIEGiagP1m02gNTIAAAQIECBAgQIBAxgTsfzLWEOUQIFAMAYFCxeijVRAgkA0BH1iz0QdVECBAgAABAgQIECBAgAABAvkVcL6S396pnAABAgQIECBAgAABAgQIlFXAeUZZO2/dBAgQIECAAAECBAgQaK6A/WZzfY1OgAABAgQIECBAgEB2BOx/stMLlRAgUCABgUIFaqalECDQdgEfWNveAgUQIECAAAECBAgQIECAAAECORdwvpLzBiqfAAECBAgQIECAAAECBAiUUMB5RgmbbskECBAgQIAAAQIECBBogYD9ZguQTUGAAAECBAgQIECAQCYE7H8y0QZFECBQNAGBQkXrqPUQINBOAR9Y26lvbgIECBAgQIAAAQIECBAgQKAIAs5XitBFayBAgAABAgQIECBAgAABAuUScJ5Rrn5bLQECBAgQIECAAAECBFolYL/ZKmnzECBAgAABAgQIECDQbgH7n3Z3wPwECBRSQKBQIdtqUQQItEnAB9Y2wZuWAAECBAgQIECAAAECBAgQIECAAAECBAgQIECAAAECBAgQIECAAAECBAgQIECAAAECBAgQIECAAAECBAgQIECAAAECBAgQIEAgBIFCngICBAg0TkCgUOMsjUSAAAECBAgQIECAAAECBAgQIECAAAECBAgQIECAAAECBAgQIECAAAECBAgQIECAAAECBAgQIECAAAECBAgQIECAAAECBAgQIFCngEChOsFcToAAgRoCAoU8HgQIECBAgAABAgQIECBAgAABAgQIECBAgAABAgQIECBAgAABAgQIECBAgAABAgQIECBAgAABAgQIECBAgAABAgQIECBAgAABAm0TECjUNnoTEyBQQAGBQgVsqiURIECAAAECBAgQIECAAAECBAgQIECAAAECBAgQIECAAAECBAgQIECAAAECBAgQIECAAAECBAgQIECAAAECBAgQIECAAAECBPIiIFAoL51SJwECeRAQKJSHLqmRAAECBAgQIECAAAECBAgQIECAAAECBAgQIECAAAECBAgQIECAAAECBAgQIECAAAECBAgQIECAAAECBAgQIECAAAECBAgQIFBQAYFCBW2sZREg0BYBgUJtYTcpAQIECBAgQIAAAQIECBAgQIAAAQIECBAgQIAAAQIECBAgQIAAAQIECBAgQIAAAQIECBAgQIAAAQIECBAgQIAAAQIECBAgQIBAFBAo5DkgQIBA4wQECjXO0kgECBAgQIAAAQIECBAgQIAAAQIECBAgQIAAAQIECBAgQIAAAQIECBAgQIAAAQIECBAgQIAAAQIECBAgQIAAAQIECBAgQIAAAQJ1CggUqhPM5QQIEKghIFDI40GAAAECBAgQIECAAAECBAgQIECAAAECBAgQIECAAAECBAgQIECAAAECBAgQIECAAAECBAgQIECAAAECBAgQIECAAAECBAgQINA2AYFCbaM3MQECBAgQIECAAAECBAgQIECAAAECBAgQIECAAAECBAgQIECAAAECBAgQIECAAAECBAgQIECAAAECBAgQIECAAAECBAgQIECAAAECBAgQaJyAQKHGWRqJAAECBAgQIECAAAECBAgQIECAAAECBAgQIECAAAECBAgQIECAAAECBAgQIECAAAECBAgQIECAAAECBAgQIECAAAECBAgQIECAAAECBAi0TUCgUNvoTUyAAAECBAgQIECAAAECBAgQIECAAAECBAgQIECAAAECBAgQIECAAAECBAgQIECAAAECBAgQIECAAAECBAgQIECAAAECBAgQIECAAAECBBonIFCocZZGIkCAAAECBAgQIECAAAECBAgQIECAAAECBAgQIECAAAECBAgQIECAAAECBAgQIECAAAECBAgQIECAAAECBAgQIECAAAECBAgQIECAAAECbRMQKNQ2ehMTIECAAAECBAgQIECAAAECBAgQIECAQJXA0ao/O8P2iBAgQIAAAQIECBAgQIAAAQJZF3CekfUOqY8AAQIECBAgQIAAAQL5FLDfzGffVE2AAAECBAgQIECAQP0C9j/1m7mDAAECPQr4xxg9ErmAAAECBAgQIECAAAECBAgQIECAAAECBFok4AvBFkGbhgABAgQIECBAgAABAgQIEGiYgPOMhlEaiAABAgQIECBAgAABAgQ6CdhvehwIECBAgAABAgQIECiLgP1PWTptnQQItFRAoFBLuU1GgAABAgQIECBAgAABAgQIECBAgAABAjUEfCHo8SBAgAABAgQIECBAgAABAgTyJuA8I28dUy8BAgQIECBAgAABAgTyIWC/mY8+qZIAAQIECBAgQIAAgZMXsP85eUMjECBA4AQBgUIeCgIECBAgQIAAAQIECBAgQIAAAQIECBDIioAvBLPSCXUQIECAAAECBAgQIECAAAECaQWcZ6SVch0BAgQIECBAgAABAgQI1CNgv1mPlmsJECBAgAABAgQIEMizgP1PnrundgIEMisgUCizrVEYAQIECBAgQIAAAQIECBAgQIAAAQIESifgC8HStdyCCRAgQIAAAQIECBAgQIBA7gWcZ+S+hRZAgAABAgQIECBAgACBTArYb2ayLYoiQIAAAQIECBAgQKAJAvY/TUA1JAECBAQKeQYIECBAgAABAgQIECBAgAABAgQIECBAICsCvhDMSifUQYAAAQIECBAgQIAAAQIECKQVcJ6RVsp1BAgQIECAAAECBAgQIFCPgP1mPVquJUCAAAECBAgQIEAgzwL2P3nuntoJEMisgEChzLZGYQQIECBAgAABAgQIECBAgAABAgQIECidgC8ES9dyCyZAgAABAgQIECBAgAABArkXcJ6R+xZaAAECBAgQIECAAAECBDIpYL+ZybYoigABAgQIECBAgACBJgjY/zQB1ZAECBAQKOQZIECAAAECBAgQIECAAAECBAgQIECAAIGsCPhCMCudUAcBAgQIECBAgAABAgQIECCQVsB5Rlop1xEgQIAAAQIECBAgQIBAPQL2m/VouZYAAQIECBAgQIAAgTwL2P/kuXtqJ0AgswIChTLbGoURIJBDAR9Yc9g0JRMgQIAAAQIECBAgQIAAAQKZEnC+kql2KIYAAQIECBAgQIAAAQIECBBIIeA8IwWSSwgQIECAAAECBAgQIECgbgH7zbrJ3ECAAAECBAgQIECAQE4F7H9y2jhlEyCQbQGBQtnuj+oIEMiXgA+s+eqXagkQIECAAAECBAgQIECAAIHsCThfyV5PVESAAAECBAgQIECAAAECBAjUFnCe4QkhQIAAAQIECBAgQIAAgWYI2G82Q9WYBAgQIECAAAECBAhkUcD+J4tdURMBArkXECiU+xZaAAECGRLwgTVDzVAKAQIECBAgQIAAAQIECBAgkEsB5yu5bJuiCRAgQIAAAQIECBAgQIBAqQWcZ5S6/RZPgAABAgQIECBAgACBpgnYbzaN1sAECBAgQIAAAQIECGRMwP4nYw1RDgECxRAQKFSMPloFAQLZEPCBNRt9UAUBAgQIECBAgAABAgQIECCQXwHnK/ntncoJECBAgAABAgQIECBAgEBZBZxnlLXz1k2AAAECBAgQIECAAIHmCthvNtfX6AQIECBAgAABAgQIZEfA/ic7vVAJAQIFEhAoVKBmWgoBAm0X8IG17S1QAAECBAgQIECAAAECBAgQIECAAAECBAgQIECAAAECBAgQIECAAAECBAgQIECAAAECBAgQIECAAAECBAgQIECAAAECBAgQIECgvAIChcrbeysnQKDxAgKFGm9qRAIECBAgQIAAAQIECBAgQIAAAQIECBAgQIAAAQIECBAgQIAAAQIECBAgQIAAAQIECBAgQIAAAQIECBAgQIAAAQIECBAgQIAAgZQCAoVSQrmMAAECKQQECqVAcgkBAgQIECBAgAABAgQIECBAgAABAgQIECBAgAABAgQIECBAgAABAgQIECBAgAABAgQIECBAgAABAgQIECBAgAABAgQIECBAgEBzBAQKNcfVqAQIlFNAoFA5+27VBAgQIECAAAECBAgQIECAAAECBAgQIECAAAECBAgQIECAAAECBAgQIECAAAECBAgQIECAAAECBAgQIECAAAECBAgQIECAAIFMCAgUykQbFEGAQEEEBAoVpJGWQYAAAQIECBAgQIAAAQIECBAgQIAAAQIECBAgQIAAAQIECBAgQIAAAQIECBAgQIAAAQIECBAgQIAAAQIECBAgQIAAAQIECBDIo4BAoTx2Tc0ECGRVQKBQVjujLgIECBAgQIAAAQIECBAgQIAAAQIECBAgQIAAAQIECBAgQIAAAQIECBAgQIAAAQIECBAgQIAAAQIECBAgQIAAAQIECBAgQIBACQQECpWgyZZIgEDLBAQKtYzaRAQIECBAgAABAgQIECBAgAABAgQIECBAgAABAgQIECBAgAABAgQIECBAgAABAgQIECBAgAABAgQIECBAgAABAgQIECBAgAABAtUCAoU8EwQIEGicgEChxlkaiQABAgQIECBAgAABAgQIECBAgAABAgQIECBAgAABAgQIECBAgAABAgQIECBAgAABAgQIECBAgAABAgQIECBAgAABAgQIECBAoE4BgUJ1grmcAAECBAgQIECAAAECBAgQIECAAAECBAgQIECAAAECBAgQIECAAAECBAgQIECAQBEEjh49Wv3/SK8Iy7IGAgQIhD59+vi3Ep4DAgQIECBAgAABAgQIECBAgAABAgQIECitgEPy0rbewgkQIECAAAECBAgQIECAAAECBAgQIECAAAECBAgQIECAAAECBAgQIECAAAECBMosIFCozN23dgLFFhAoVOz+Wh0BAgQIECBAgAABAgQIECBAgAABAgQI1BYQKOQJIUCAAAECBAgQIECAAAECBAgQIECAAAECBAgQIECAAAECBAgQIECAAAECBAgQIFBCAYFCJWy6JRMoiYBAoZI02jIJECBAgAABAgQIECBAgAABAgQIECBAoEsBgUIeDAIECBAgQIAAAQIECBAgQIAAAQIECBAgQIAAAQIECBAgQIAAAQIECBAgQIAAAQIlFBAoVMKmWzKBkggIFCpJoy2TAAECBAgQIECAAAECBAgQIECAAAECBLoUECjkwSBAgAABAgQIECBAgAABAgQIECBAgACBrAgcrSrEGXZWOqMOAgQIECBAgAABAgQIECBAoDsB5xmeDQIEci0gUCjX7VM8AQI1BAQKeTwIECiAgP1mAZpoCQQIECBAgAABAgQIpBKw/0nF5CICBAjUJ+AfY9Tn5WoCBAgQIECAAAECBAgQIECAAAECBAgQaJ6ALwSbZ2tkAgQIECBAgAABAgQIECBAoDkCzjOa42pUAgRaJCBQqEXQpiFAoOUCAoVaTm5CAgQaL2C/2XhTIxIgQIAAAQIECBAgkE0B+59s9kVVBAjkXECgUM4bqHwCBAgQIECAAAECBAgQIECAAAECBAgUSMAXggVqpqUQIECAAAECBAgQIECAAIGSCDjPKEmjLZNAUQU6Bwq99NJLYfjw4ScsdeTIkWH58uWhf//+J8Wwd+/eMGnSpLBjx47jxpk/f37o6Og4qbGzdvN3v/vd8KUvfalS1rZt28KwYcOyVqZ66hDYs2dPmDhxYti5c2dyV3fP7YIFC8LcuXOTa4YMGRJWr14dBg0aVMdMjbm0+v3c6PfZhx9+GGbMmBGWLFmSFDxmzJgQn/uzzjqrMQtowCgChRqAaAgCBNotYL/Z7g6YnwABAgQIECBAgACBVgnY/7RK2jwECJRKQKBQqdptsQQIECBAgAABAgQIECBAgAABAgQIEMi0gC8EM90exREgQIAAAQIECBAgQIAAAQJdCDjP8FgQIJBrgTSBQv369Qvr168PI0aMOKm1rlu3LowbN+6EMRoddHJSRTboZoFCDYLM0DAChY5vhkChDD2cSiFAoMgC9ptF7q61ESBAgAABAgQIECDQWcD+x/NAgACBJggIFGoCqiEJECBAgAABAgQIECBAgAABAgQIECBAoFcCvhDsFZubCBAgQIAAAQIECBAgQIAAgTYKOM9oI76pCRA4eYE0gUJxlo6OjjBv3rzQt2/fXk168ODBMGvWrPDwww+fcL9AoV6RuqnFAgKFjgcXKNTiB9B0BAiUVcB+s6ydt24CBAgQIECAAAEC5ROw/ylfz62YAIEWCAgUagGyKQgQIECAAAECBAgQIECAAAECBAgQIEAglYAvBFMxuYgAAQIECBAgQIAAAQIECBDIkIDzjAw1QykECNQvkDZQaOTIkWH58uWhf//+9U8SQti7d2+YNGlS2LFjxwn3CxTqFambWiwgUOh4cIFCLX4ATUeAQFkF7DfL2nnrJkCAAAECBAgQIFA+Afuf8vXcigkQaIGAQKEWIJuCAAECBAgQIECAAAECBAgQIECAAAECBFIJ+EIwFZOLCBAgQIAAAQIECBAgQIAAgQwJOM/IUDOUQoBA/QJpA4X69esX1q9fH0aMGFH/JCGEdevWhXHjxnV5bxEDhXqF5KZCCCxYsCDMnTs3WcuQIUPC6tWrw6BBg1q+tpdeeikMHz68Mm+j32cChVreUhMSIFBOAfvNcvbdqgkQIECAAAECBAiUUcD+p4xdt2YCBJouIFCo6cQmIECAAAECBAgQIECAAAECBAgQIECAAIGUAr4QTAnlMgIECBAgQIAAAQIECBAgQCAzAs4zMtMKhRAg0BuBWoFC48ePD2+88UbYvn17MnRHR0eYN29e6Nu3b11THTx4MMyaNSs8/PDDyX3XXHNNePrppytjNDropK7iXEygwQIChc5qsGjvh+vTp49/K9F7PncSIJANAfvNbPRBFQQIECBAgAABAgQINF/A/qf5xmYgQKCEAg7JS9h0SyZAoGkCPrA2jdbABAgQIECAAAECBAgQIECAQEkEnK+UpNGWSYAAAQIECBAgQIAAAQIECiTgPKNAzbQUAmUUqBUodM8994QPP/wwLFq0KKG5+uqrw4oVK8LZZ59dF9XevXvDpEmTwo4dO8LgwYPDHXfcEaZPn14ZQ6BQXZwuzriAQCGBQhl/RJVHgEC+BOw389Uv1RIgQIAAAQIECBAg0HsB+5/e27mTAAEC3QoIFPJwECBAoHECPrA2ztJIBAgQIECAAAECBAgQIECAQDkFnK+Us+9WTYAAAQIECBAgQIAAAQIE8izgPCPP3VM7AQKhVqBQDPoZMmRIGDt2bCLVr1+/sHnz5jBs2LC65NatWxfGjRuX3HP77bcn/3v06NGVMQQK1cXp4owLCBQSKJTxR1R5BAjkS8B+M1/9Ui0BAgQIECBAgAABAr0XsP/pvZ07CRAg0K2AQCEPBwECBBon4ANr4yyNRIAAAQIECBAgQIAAAQIECJRTwPlKOftu1QQIECBAgAABAgQIECBAIM8CzjPy3D21EyDQY6DQjTfeGCZPnhy2b9+eaMWwlDlz5oQ+fdL9J8gffvhhmDFjRliyZEly/8qVK8PAgQPD8OHDK/oChTyIRRIQKCRQqEjPs7UQINB2AfvNtrdAAQQIECBAgAABAgQItEjA/qdF0KYhQKBcAum+zSuXidUSIECgtwI+sPZWzn0ECBAgQIAAAQIECBAgQIAAgf8v4HzFk0CAAAECBAgQIECAAAECBAjkTcB5Rt46pl4CBI4TOHr0aOXvsZdeeumEoJ+vfe1rYfbs2WHRokXJfVdffXVYsWJFOPvss1NJ7tmzJ0ycODHs3LkzDBkyJKxevTq8++67vQ4U+uCDD8Jzzz0XnnnmmWTMn/70p0kdAwYMSMaP9f3FX/xFOPfcc7sNPTpy5Ejo6OgIX//615N7+/fvHzZs2BCGDh2aak3xos7rin++8847w8KFC8Opp56ajPHd7343fOlLX6qMt23btjBs2LAex//oo4/Cf/7nf4b169eH2I8f/ehH4X/+539Cv379wmc/+9nE7ZprrgmXXXZZ+NjHPtbjeI244De/+U3413/918T9l7/8ITMx4wAAIABJREFUZXj55Zcrww4aNCgMHjw4XHnlleHaa69N+tBV2FQrzKvXevjw4eT5ePbZZ5Oad+3aFfbt25dcdszzoosuCmPHjg1/9md/Fk477bSaXNU97y4Iq7eBQo2ut6v3c3zu41s+9nHVqlXh6aefrryHPve5z4WRI0cm79c/+qM/CqecckpNj+qwsDFjxiTP/Vln9RwoFO/94Q9/GDZu3Bj+4z/+o/JMHXsf//mf/3nN5yntc90nbfJZ2gFdR4AAgdYL2G+23tyMBAgQIECAAAECBAi0R8D+pz3uZiVAoOACAoUK3mDLI0CgpQI+sLaU22QECBAgQIAAAQIECBAgQIAAAQIECBAgQIAAAQIECBAgQIAAAQIECBAgcDICPQUKxQCSTZs2JaEr8RWDWDZv3pwqHCde3zlY5/bbb0+CiWKASAzGOfbqLpil87oOHDgQvv3tb4e///u/TwJ2ar1ijePHjw9z584NAwcO7PLSrVu3huuuuy7s378/+X0MgZkzZ063IUTVgyxdujTceuutlR/HYJQvfvGLlT/3JlDo1VdfTYKOvv/97/fY0j/90z8NDzzwQIjBK83KTHn99ddD7M2aNWsqTj0VduONNyY9+vSnP33Cpc02PzbhwYMHw7p165LAqJ///Oc9lZz8PgYjzZs3L0yYMKHboKZmBQo1q96uAoX+9m//Nnlu/vEf/7FmT+N74/777w8XXnhht369CRSKoUnf+973wr333puEcvX0qvU89XRv/L1AoTRKriFAgAABAgQIECBAgAABAgQIECBAgACBogoIFCpqZ62LAIF2CAgUaoe6OQkQIECAAAECBAgQIECAAAECBAgQIECAAAECBAgQIECAAAECBAgQIECgVwJpAoX27dsXJk+eHLZv357MkTZ8pzpwZO3ateH6668PXQWdxCCd7l6vvfZamD59etiyZUtda4whMYsXLw5XXnnlCaE77777bpg6dWp49tlnkzFHjhwZli9fHvr379/jHDHcKNazbNmybu+tJ1Doo48+Ck8++WT46le/2mNYUufiYnBSdJsxY0a3ITg9LqabC/7t3/4t3HbbbalCX6qHiOFTS5YsCZ/61KeO+1WzzeNksTcxGOqb3/xm3UuPnvF5mTRpUpchTc0IFGpmvdXvs7/5m78Jhw4dCv/0T/+Uyia+f2KI1xVXXNHl9fUGCsXwrtibGGZUz6unOmqNJVCoHmnXEiBAgAABAgQIECBAgAABAgQIECBAgEDRBAQKFa2j1kOAQDsFBAq1U9/cBAgQIECAAAECBAgQIECAAAECBAgQIECAAAECBAgQIECAAAECBAgQIFCXQJpAoRhCMnv27LBo0aJk7Ouuuy4sXbo0nHnmmTXn6hzActlll4UnnnginHfeeXUFCr399tvh9ttvDxs3bqzMFYNfpkyZktQxZMiQJEzn9ddfD88880xSVwxAOvYaMGBA+M53vpOECnV+HT16NFnPzJkzkx/HMdevXx9GjBjRo9/PfvazMH78+BCDjuKrq4CltIFCsY7oMm3atBADV469xowZk6xx+PDh4fd///dDDG/5xS9+kVwb6+x87QMPPJCsIzo04rV79+5w8803hx07dpxQz6WXXhr+4A/+IPn5Bx98EF599dWkpu9973vHTR2DjubNmxf69u1b+XmzzQ8fPhwefPDB5Fk99vrEJz6R2I4aNSoMHjw4MYoBTr/+9a/Diy++GB5//PHjQpPiNXEtn/nMZ06gbHSgULPrrQ4U6rygGNIT31fXXntt8nz95je/ScK1YhBUXOexV3zfRqPoUv2qJ1AoBifNmjUrPProozXfx7GOV155JXkf//CHP+zxfdzT8y5QqCchvydAgAABAgQIECBAgAABAgQIECBAgACBIgsIFCpyd62NAIFWCwgUarW4+QgQIECAAAECBAgQIECAAAECBAgQIECAAAECBAgQIECAAAECBAgQIECg1wJpAoXi4Js2bQpjx45N5unfv3/YsGFDGDp0aM15O4fq3HnnnWHhwoXh1FNPTR0oFANLYgjJt771rco8w4YNC9/4xjfCJZdcEvr0OfE/g37nnXfCnDlzwj//8z8fd8/KlSvDwIEDj6u3Ohjo7rvvTsKBOofgVC+wOhSnO4u0gUKxhhtuuCHEEJ/4igFI//AP/xDGjRsXTjnllBN84/w//vGPw1e/+tVK4E+8J84XbU72dfDgwcQvBvMce91///3hrrvuSnrX1SsG9GzevDnccccdlTCnq666KqnpnHPOaZl5dIlBT8cCpWIYzmOPPRb++I//uFuWrp6XxYsXJ2E71a9GBwo1u97uAoX+6q/+Ktx3333hk5/85AlrfOutt5L33IoVKyq/ixYxfOu000477vq0gULxmY19uO222yr3jx49Onzzm98MF154YZe9ic9hfM/OmDGjEp4VA8Ri4FFXdXfXYIFCJ/s3gvsJECBAgAABAgQIECBAgAABAgQIECBAIM8CAoXy3D21EyCQNQGBQlnriHoIECBAgAABAgQIECBAgAABAgQIECBAgAABAgQIECBAgAABAgQIECBAoFuBtIFCMaRl8uTJYfv27clYMXAmhn10FeoTf18dNrJ27dpw/fXXJ/dWB53Mnz8/dHR0nFDj1q1bQwwR2b9/f/K7GBDz+OOPh8GDB9fs6IEDB5JQlEcffbRyXQzFiT/rHBYUr5s+fXpYtmxZct3ll18eVq1alYT6dPd6//33wy233BLWr1+fXBIDbGJYyhlnnHHcLWkChWJoSqzp4YcfTu6N4UTLly8PI0aM6Nb12CQxgGjSpElh586dyY++/OUvJ8FLp59++kk97bt27QoTJkyoBBzF/x1DXM4888ya43a1lqeeeioJfur8apb5kSNHwr333psEQsVXv379klCcYyFYtYp/5ZVXwrXXXhvefPPN5LL4XD/wwAPh4x//+HG3NTJQqBX1dhUoFD1iPz/1qU91S/L2228ngUobN26sWMbnPT6XnV9pA4X27t2bPKs7duxIbr/mmmtCDG0699xzaz5TMYgovo+mTp1auS6+1+L7L+1LoFBaKdcRIECAAAECBAgQIECAAAECBAgQIECAQBEFBAoVsavWRIBAuwQECrVL3rwECBAgQIAAAQIECBAgQIAAAQIECBAgQIAAAQIECBAgQIAAAQIECBAgULdA2kChQ4cOhdmzZ4dFixYlc8Sgn6VLl3YbNNM5mCYGAT3xxBPhvPPOS+5NEyhUPV+8b+XKlWHKlCmp1lgduNNdWNC6devCuHHjKmN2Dj7qaqJY++c///lKyFF3ASdpAoWqw3tmzpwZ7rvvvnDqqaf2uMYYthJ7Ee+JrxhG1FWAT48DVV1QXXdPHp1vj2FIN910U+VH27ZtC8OGDTuhhGaYv/vuu0nwzLPPPpvq+exc1DvvvJOEZb3wwgvJj2OYTrQ97bTTjqu9kYFCrai3+n0Wg7LWrFkTLr300h4fiy1btiRhWcfCvLoKWUobKBT/nrj11luTOesJeorXpw3w6m5BAoV6bLULCBAgQIAAAQIECBAgQIAAAQIECBAgQKDAAgKFCtxcSyNAoOUCAoVaTm5CAgQIECBAgAABAgQIECBAgAABAgQIECBAgAABAgQIECBAgAABAgQIEOitQNpAoTj+pk2bwtixY5OpYoDNhg0bwtChQ7ucunOISHUYSZpAoTfeeCMJD/rBD36QjD9y5MgQA2vivGleR44cCR0dHeHrX/965fIYkjJq1Kjjbt+7d2+YNGlS2LFjR/LzO++8MyxcuLDLUJ845r333hsWLFiQXDtkyJCwevXqMGjQoBNKShMotGTJkjBt2rSa9dVaa3W40eLFi5MwnJN5Pf300+Hf//3fw6uvvhoOHDgQ4phdra+rOdKsOd7XDPO33norPPnkk2Hnzp3h17/+dRgzZky45557Qp8+Pf+n8u+9917yrD333HPJsloRKNSKeqvfZ92tq6teVgceXXXVVSH295xzzqlcniZQKAYS3XHHHWHFihXJfV2NU+t5jcFZMWQrvpfj64ILLkhCkS6++OJUj7lAoVRMLiJAgAABAgQIECBAgAABAgQIECBAgACBggr0/C1JQRduWQQIEGiCgEChJqAakgABAgQIECBAgAABAgQIECBAgAABAgQIECBAgAABAgQIECBAgAABAgSaI1BPoNC+ffvC5MmTw/bt25NiHnzwwRDDgqpDW2IQzfTp08OyZcuS6zZu3Bi++MUvVhaQJlDo5ZdfDqNHjw4xkCS+7r777iTIp2/fvqkhOgcgxZvuv//+ZJzOr3pCgt58881w4403hhdeeCEZolb4UE/hOocOHQqzZ88OixYtSsa66KKLQgxhOv/881Ov77//+7/DLbfcEn7+858n91QHN6UeqJcXHj58OMRgnF/84hfhmWeeSQKn4jNy7LVt27YwbNiwE0Zvlnk9y/jf//3f8Ktf/SoJT1q7dm3YunVr5fZWBArVU2u8tjf1Vr/P6gmcqg7kikFeTz31VLjkkksqpacJFKr+O+Pmm29O3se/+7u/m5pg3bp14bbbbqtcX/33Sa2BBAqlZnYhAQIECBAgQIAAAQIECBAgQIAAAQIECBRQQKBQAZtqSQQIECBAgAABAgQIECBAgAABAgQIECBAgAABAgQIECBAgAABAgQIECBAgAABAgR6EqgnUKg6BGf8+PHhscceC2ecccZx0+zatStMmDAh7N69O1x++eVh1apVYcCAAZVr0gQKVYcB1ROGcmyin/zkJ+ELX/hCiEFA8dVd4E4Mk7nuuusq4UVxTTGop/r1/PPPJyFHx15btmwJo0aN6pK4p0Ch3/72t+HWW28Na9as6alFqX8/derU8Mgjj4R+/fqlvifNhTE45vXXXw8xwCj2NPb3l7/8ZYihT7Ve3QUKxXuaYV5dy0cffRTee++98F//9V9JvXv37g0//elPk/o7Bx9V39euQKFG11v9PnvxxRfDFVdckablyTVLliwJ06ZNq1xfHeSTJlCo+j2YevIaF9bzd4FAoUaIG4MAAQIECBAgQIAAAQIECBAgQIAAAQIE8iogUCivnVM3AQIECBAgQIAAAQIECBAgQIAAAQIECBAgQIAAAQIECBAgQIAAAQIECBAgQIAAgZMQqCdQKE7TOeinf//+4amnngqXXHLJcRUsXbo0CcuJr65CfNIEClUH8qxcuTJMmTKlrpXu2bMnTJw4MezcuTO5r7ugmPfffz8JEFq/fn1y3Ze//OXwrW99K5x++umV+Q4ePBhmzZoVHn744eRnI0eODMuXLw/RoKtXT4FCMegmrue5556ra021Lh4zZkyI85511lknPebhw4dDDKD5xje+Eb7//e/3arxagULNMD9WZAyQevzxx8O3v/3tmsFB3S2q1YFCzaq3+n1Wqx9pnuHq92CaQKHqGnr1IFXdNH/+/NDR0ZFqKIFCqZhcRIAAAQIECBAgQIAAAQIECBAgQIAAAQIFFRAoVNDGWhYBAgQIECBAgAABAgQIECBAgAABAgQIECBAgAABAgQIECBAgAABAgQIECBAgACBWgL1Bgrt27cvTJ48OWzfvj0Z9qGHHkpCg469Dhw4EKZPnx6WLVuW/GjLli1h1KhRx5WQtUCho0ePhkWLFoWZM2cmdV5wwQVhzZo14eKLL67UvXfv3jBp0qSwY8eO5GcLFiwIc+bMCX36dP2fYuc5UOitt95KwpNWrFjR45vnE5/4RBgxYkSIYUYffPBBuOuuuyr31AqwaYb5Rx99FNauXRv+7u/+LlWQ0J/8yZ+Eq6++Onzuc59LgqK2bt2a1N6qQKFm1ytQKMT3p38r0eO72AUECBAgQIAAAQIECBAgQIAAAQIECBAgUFQBh+RF7ax1ESBAgAABAgQIECBAgAABAgQIECBAgAABAgQIECBAgAABAgQIECBAgAABAgQIEKghUG+g0KFDh8Ls2bOTAJ74Gj9+fHjsscfCGWeckfx5165dYcKECWH37t3hqquuCjFY55xzzjmugqwFClXXHf9cHZTUOSCof//+YcOGDWHo0KHdytYbKBQDeeI9Z511Vluf17fffjsJ1Nm4ceNxdfTr1y989rOfTcJ3Bg0aFC688MLwh3/4h0m9H/vYx5Jre1pz9cI6Pysnax4Dip544okwbdq0sH///uOmivXG8KD4f5/5zGfC+eefHz796U+H3/u930uue++998KUKVPCc889l/y5FYFCrag3i4FC8+fPDx0dHS17xgUKtYzaRAQIECBAgAABAgQIECBAgAABAgQIECCQQQGBQhlsipIIECBAgAABAgQIECBAgAABAgQIECBQUoGjVet2hl3SB8GyCRAgQIAAAQIECBAgQIBAjgScZ+SoWUolQOBEgXoDheIImzZtCmPHjk0Gi+E6Tz31VLjkkkuSPy9ZsiQJdYmvu+++OyxYsCD07dv3uInTBAp1niPevHjx4iTopZ7Xyy+/HEaPHl0JmOmunjjmgQMHwvTp08OyZcuSKToHJVX/burUqeGRRx4JMWSnu1dP4Trvv/9+iOM8/fTTyRCXX355WLVqVRgwYEA9S2zotUeOHAkLFy4M99xzT2XcGMZz//33hxh4dPrpp9ecb/ny5eGmm26qXLNt27YwbNiwbu9ppPmePXvCxIkTw86dOyvz3XbbbeFrX/taGDhwYDjllFO6reOdd94JkydPDi+88EJyTSsChVpR78kGCnV+L0eXF198MVxxxRUVxw8//DDMmDEjec/HV1ehWNXvwXj9Aw88ED7+8Y839NntbjCBQi1hNgkBAs0VsN9srq/RCRAgQIAAAQIECBDIjoD9T3Z6oRICBAok4B9jFKiZlkKAAAECBAgQIECAAAECBAgQIECAAIGcC/hCMOcNVD4BAgQIECBAgAABAgQIECihgPOMEjbdkgkUSaA3gUL79u1LAli2b9+eUDz00ENJsMj+/fvDHXfcEVasWJH8fMuWLWHUqFEncKUJFPrJT34SvvCFL4Q333wzub9WGFB3/agOJTpWZ3fXr1u3LowbNy75dQxK2rBhQxg6dGjYtWtXmDBhQti9e3fyu8ceeyzccsstNR+DngKF/u///i/MnDkzPProo8k4MZxo8+bNNQN4mv3cVfc1hht95zvfCVdeeWWqqWN41Ny5cyvX9hQoFC9slPmiRYvCXXfdVZn7K1/5ShKO1FMIUryhOtynFYFCrai3+n22cuXKMGXKlFS9PHToUJg9e3aIdcbXBRdcENasWRMuvvjiyv1pAoV+9atfhRtuuCHE93N8XX311cnfD2effXaqOk72IoFCJyvofgIEMiBgv5mBJiiBAAECBAgQIECAAIGWCNj/tITZJAQIlE1AoFDZOm69BAgQIECAAAECBAgQIECAAAECBAgQyK6ALwSz2xuVESBAgAABAgQIECBAgAABAl0LOM/wZBAgkGuB3gQKVYeNTJ06NTzyyCNh7969Yfz48eG1114LI0eODMuXL0+CeapfaQKF3njjjST85Ac/+EFye63xumpAdY3xmu4Cjo7d311Q0pIlS8K0adOSy4YMGRJWr14dBg0aVLPvPQUKxZurQ2UefPDBJJipT5/2/Ofd1X3pLlinq4VXh0nFa9IECjXCvDrYpt5wpueffz6MHj26sqxmBwq1qt7qftYTyhWDvG688cbwwgsvJC5dBQGlCRT67W9/G2699dYkjCi+Ogd1teIvToFCrVA2BwECTRaw32wysOEJECBAgAABAgQIEMiMgP1PZlqhEAIEiiTQnm+ciiRoLQQIECBAgAABAgQIECBAgAABAgQIECDQKAFfCDZK0jgECBAgQIAAAQIECBAgQIBAqwScZ7RK2jwECDRFoDeBQrGQTZs2hbFjxyY1XXDBBUlgyI9+9KMkPCS+Ojo6wrx580Lfvn1PqDtNoFBXgUArV65MQobSvH72s5+FG264IezevTu5/PLLLw+rVq0KAwYM6Pb2I0eOhHvvvTcsWLAguSaGI8XQn3vuuSesWLEi+dmdd94ZFi5cGE499dSaZaQJFHrllVfCtddeG2J4S3wNGzYsxDUOHDgwzRKTgKS//uu/Dueff34499xzk9CX66+/PvzO7/xOqvurL6ruS+xf/L80AUc//vGPE68YEHTslSZQqBHm1cE2F110UfiXf/mXcOGFF/bocPDgwTBnzpwQw5yOvVodKNSseqv7edlll4UnnnginHfeeT26rFu3LowbN65yXXxPRKfOz0KaQKGjR48m76GZM2dWxor/+7777uvxPRRvOHz4cPIMbt68OXzyk59MAr3+8i//Mlx66aU9riFeIFAoFZOLCBDItoD9Zrb7ozoCBAgQIECAAAECBBonYP/TOEsjESBAoCIgUMjDQIAAAQIECBAgQIAAAQIECBAgQIAAAQJZEfCFYFY6oQ4CBAgQIECAAAECBAgQIEAgrYDzjLRSriNAIJMCvQ0UisExkydPDtu3b0/W9dBDD4UY4rNs2bLQr1+/sH79+jBixIgu15wmUCjeuHXr1nDdddeF/fv3J+PEQJTHH388DB48uKblgQMHwqxZs8Kjjz5aua5WwFHnwWJtn//855M5Y1BSDFGJ4SevvfZaclkM8Rk1alSPvUwTKBTrnD59emJ27PWVr3wlCSw6/fTTa87x9ttvhxh8s3Hjxsp1a9euTQKFevuq7ku0X7p0aTjzzDPrriXe8OSTT4aJEyf2WM7JmlcH28QJ01jEsJsYsDNt2rTKMxbvveaaa5IAqep179mzJ1nPzp07kzXNnz8/Cc6qfsXwnblz5yY/jgE4q1evDoMGDapc1qp6q/sZC5gxY0byPJ922mnd9iWGcN18881hx44dyTUxhCsGhlWH+KQJFIr379q1K0yYMKES7hX/fli8eHGYNGlSj2FVL774YrjpppsqQVX1hCLFuQUK9fj2cwEBAtkXsN/Mfo9USIAAAQIECBAgQIBAYwTsfxrjaBQCBAgcJyBQyANBgAABAgQIECBAgAABAgQIECBAgAABAlkR8IVgVjqhDgIECPw/du49VLOq/AP4GpNCZIzGNKJirIjRoEYLL814KfI3meBlspJJM03Jysp0/tG8lJf6q9JQSU0yszJN84IXxgxLJ3ES1CG8dSElIkMcSRFxUOfH2nROc86cOe/e5+z97rX2+rwQNJ79rv2sz7Pe4V1rn/kSIECAAAECBAgQIECgroDzjLpSriNAIEmBuQYKbdy4MZx22mnhggsuqOb1jne8I8SAnA0bNoQDDzww/PSnPw1vfetbZ5xz3UChGFgSg4EuvvjiyXGWL18eLrzwwvDBD35wxjCSZ555pgoB+tGPfjT5nhhCEgNiYkDQqNdzzz0Xjj/++CoQKb7ieybChEbNa/Ox6wQKxeujxVFHHTUZmBL/WwwV+ta3vhV22mmnGct9+umnK5c4p4lXDGy57LLLRob/zDb/6SFRMfgl9jcGumy77bZbvDUG8jz00EPh9NNPr4KWpr9+9rOfVXMb9WrDPNZ56qmnTt4qhgJdcsklVRjOTK+4Vn/4wx9WoUATgVUT133sYx8LsX877rjjlLe2FSgUBx1HvTMFCsV7x7UV189MoUKPP/54OPnkk6f0MwYkxc/69DVQN1Do1VdfrQLH4j0nXosWLQrf/e53q1CyN7zhDTOurRhWdtJJJ00GOMWL4mf/a1/72sggookBBQqN+vT5OQECGQjYb2bQJCUSIECAAAECBAgQINCKgP1PK4wGIUCAwFQBgUJWBAECBAgQIECAAAECBAgQIECAAAECBAikIuCBYCqdUAcBAgQIECBAgAABAgQIECBQV8B5Rl0p1xEgkKTAXAOF4mRuueWWcNhhh20xr7POOit885vfDK973etmnHPdQKH45n//+9/hxBNPDDfffPPkWDHoJgbVrFy5MixdurQKOnnyySfDXXfdFa688soQg18mXjFQ5qqrrgoHHHBAbf/pYS8Tb4zBKjGsaMGC0b9+XTdQKIat/OAHP6hCXjYPtlmyZEk47rjjqnCmXXbZJbz22mvhz3/+c7jjjjtCDOqJ4T/zmeNMGLGWc845J8R5bv5atWpVOPbYYyetn3/++fDwww+HX/3qV+HWW2+drPtd73pXiIFOE/OoGygU7zVf80ceeSTEUKXHHntssvRoGNfOQQcdFHbeeefK8G9/+1u45557KsM//elP1bUx3Gb77bcP//jHP6o/jyNQaBz1Tv+cxYCvf/3rX9Uc99tvvyo4a//99w877LBD9fm57bbbqrUYQ8EmXvHzHYOq3vKWt2yxZOoGCsU3xnXx1a9+NVx77bVTxonW8bO87777VnXEMR988MHwy1/+csraim+arZatfbgFCtX+a8+FBAikK2C/mW5vVEaAAAECBAgQIECAQLsC9j/tehqNAAEClcDoJ1qgCBAgQIAAAQIECBAgQIAAAQIECBAgQIDAeAQ8EByPs7sQIECAAAECBAgQIECAAAEC7Qk4z2jP0kgECPQgMJ9AoRhq85nPfCbcd999k5XHsJ8YerN8+fKtzqZJoFAc5C9/+Uv4yle+Eu68885GQjFQ5sILL6wCYuqEAE0MPlPYSwxjuemmm8Jee+1Vq4a6gUJxsFdeeSVceuml4Rvf+MaUUKE6N4pzjO+NgUlN5ri1sWcKcBpVR+x5DIs58sgjw5e+9KXJ9RBDpeL/6tQ1X/NNmzaFa665Jnzxi19sZLjnnntWa2TdunXh1FNPrab6vve9L1x33XVh1113nTL1GFQV57h+/frqv5977rkhhmdNf8VAprPPPrv6zzHwKoboxD5t/hpHvdM/Z3FOcV1uHs41W29jQFMMenrb294242VNAoXiADFUaPXq1eHqq68etaS2+PmoWrY2oEChxtTeQIBAegL2m+n1REUECBAgQIAAAQIECHQjYP/TjatRCRAoXECgUOELwPQJEGhVwBfWVjkNRoAAAQIECBAgQIDcCRwKAAAgAElEQVQAAQIECBQo4HylwKabMgECBAgQIECAAAECBAgQyFzAeUbmDVQ+gdIF5hMotHHjxnDaaadVoSMTr4MOOqgKDHnzm9+8VdqmgUJxoBdffDFcfvnl4fzzzw8bNmyYtW0x4OaTn/xkFeqyyy67NG7x9KCUOMBnP/vZcMkll4Q4dp1Xk0ChOF4MmHnooYeqAJ5bb721zi3CMcccE84555w5zXG2Gzz99NPhjDPOCD/+8Y9H1hHDmk4//fSw//77h+effz6ccMIJ4frrr6/eF3twxRVXhDe+8Y0jx2nD/LXXXgu//vWvw5lnnhli+M9sr0WLFoVTTjklfPnLXw7x/99yyy3hsMMOm3xLDN059NBDpwzRZqBQHLjreqd/ztauXRve/e53j+xt9IjhSl//+tfD9ttvv1XGpoFCcaCXX3453HDDDVUY06gexetjLbGfX/jCF2atZWtFChQa+dFzAQEC6QvYb6bfIxUSIECAAAECBAgQINCOgP1PO45GIUCAwBQBgUIWBAECBNoT8IW1PUsjESBAgAABAgQIECBAgAABAmUKOF8ps+9mTYAAAQIECBAgQIAAAQIEchZwnpFz99ROgEAMspn8e2wuQT/Tg1jOO++8KrBkwYKt/4ryXO4z0aoYWrNmzZpw++23h/Xr11chPPG1ePHisPfee4cVK1aEQw45JOy8887z6m4MpjniiCMmx4jBOMcff3ztMZsGCk0MHENmHn300XDjjTeG6PTAAw9MBigtWbIk7LHHHuHDH/5wOPjgg8Pb3/72WZ1rFzvDhbGOaHvTTTeFu+66K9x///3VVTHgZc899wzLly8PK1euDO9973vDNttsU/0sLqUYLrV69erqzzF8Kc7jox/9aK1S5ms+cZNnn322WiMxFGjdunXhqaeeqn4U7ZYuXVrZxSCkHXbYYbKuv//972HVqlXV9fF17LHHhosvvnhKiE3bgUJd1ztToFDsW+xtnGcMjLr33nurYJ/Y12XLllWfncMPP7zW52cugUITc47vjfeOPXrwwQcn11f8+T777BM+8IEPVH3ab7/9pvSp1kLa7CKBQk3FXE+AQIIC9psJNkVJBAgQIECAAAECBAh0ImD/0wmrQQkQKF1AoFDpK8D8CRBoU8AX1jY1jUWAAAECBAgQIECAAAECBAiUKOB8pcSumzMBAgQIECBAgAABAgQIEMhbwHlG3v1TPYHiBTYPFCoeAwABAoMSECg0qHaaDIFSBew3S+28eRMgQIAAAQIECBAoT8D+p7yemzEBAmMQECg0BmS3IECgGAFfWItptYkSIECAAAECBAgQIECAAAECHQk4X+kI1rAECBAgQIAAAQIECBAgQIBAZwLOMzqjNTABAuMQECg0DmX3IECgDwGBQn2ouycBAi0L2G+2DGo4AgQIECBAgAABAgSSFbD/SbY1CiNAIGcBgUI5d0/tBAikJuALa2odUQ8BAgQIECBAgAABAgQIECBAgAABAgQIECBAgAABAgQIECBAgAABAgQIbFVAoJDFQYDAUAUECg21s+ZFgAABAgQIECBAgAABAgQIECBAgAABAnUEBArVUXINAQIE6gkIFKrn5CoCBAgQIECAAAECBAgQIECAAAECBAgQIECAAAECBAgQIECAAAECBAgQSEBAoFACTVACAQKdCAgU6oTVoAQIECBAgAABAgQIECBAgAABAgQIECCQiYBAoUwapUwCBLIQECiURZsUSYAAAQIECBAgQIAAAQIECBAgQIAAAQIECBAgQIAAAQIECBAYnMCKEMKdg5uVCREg0LmAQKHOid2AAIGeBAQK9QTvtgQIECBAgAABAgQIECBAgAABAgQIECCQhIBAoSTaoAgCBAYiIFBoII00DQIECBAgQIAAAQIECBAgQIAAAQIECBAgQIAAAQIECBAgQIBAJgL/F0I4NYSwNoTw7UxqViYBAgkJCBRKqBlKIUCgVQGBQq1yGowAAQIECBAgQIAAAQIECBAgQIAAAQIEMhMQKJRZw5RLgEDSAgKFkm6P4ggQIECAAAECBAgQIECAAAECBAgQIECAAAECBAgQIECAAAECgxGYCBI66L8zOlOg0GB6ayIExiogUGis3G5GgMAYBQQKjRHbrQgQIECAAAECBAgQIECAAAECBAgQIEAgOQGBQsm1REEECGQsIFAo4+YpnQABAgQIECBAgAABAgQIECBAgAABAgQIECBAgAABAgQIECCQgcD0IKGJkgUKZdA8JRJIUUCgUIpdURMBAm0ICBRqQ9EYBAgQIECAAAECBAgQIECAAAECBAgQIJCrgEChXDunbgIEUhQQKJRiV9REgAABAgQIECBAgAABAgQIECBAgAABAgQIECBAgAABAgQIEMhfYGtBQhMzEyiUf4/NgEAvAgKFemF3UwIExiAgUGgMyG5BgAABAgQIECBAgAABAgQIECBAgAABAskKCBRKtjUKI0AgQwGBQhk2TckECBAgQIAAAQIECBAgQIAAAQIECBAgQIAAAQIECBAgQIAAgYQFRgUJTZQuUCjhJiqNQMoCAoVS7o7aCBCYj4BAofnoeS8BAgQIECBAgAABAgQIECBAgAABAgQI5C4gUCj3DqqfAAECBAgQIECAAAECBAgQIECAAAECBAgQIECAAAECBAgQIECAAAECBIYmUDdIaGLeAoWGtgLMh8CYBAQKjQnabQgQGLuAQKGxk7shAQIECBAgQIAAAQIECBAgQIAAAQIECCQkIFAooWYohQABAgQIECBAgAABAgQIECBAgAABAgQIECBAgAABAgQIECBAgAABAgSKFmgaJDSBJVCo6GVj8gTmLiBQaO523kmAQNoCAoXS7o/qCBAgQIAAAQIECBAgQIAAAQIECBAgQKBbAYFC3foanQABAgQIECBAgAABAgQIECBAgAABAgQIECBAgAABAgQIECBAgAABAgQIjBKYa5DQxLgChUYJ+zkBAjMKCBSyMAgQGKqAQKGhdta8CBAgQIAAAQIECBAgQIAAAQIECBAgQKCOgEChOkquIUCAAAECBAgQIECAAAECBAgQIECAAAECBAgQIECAAAECBAgQIECAAAEC7QvMN0hooiKBQu33xogEihAQKFREm02SQJECAoWKbLtJEyBAgAABAgQIECBAgAABAgQIECBAgMB/BQQKWQoECBAgQIAAAQIECBAgQIAAAQIECBAgkIrApmmFOMNOpTPqIECAAAECBAgQIECAAAECBLYmMNfzjLaChCbqEihkjRIgMCcBgUJzYvMmAgQyEBAolEGTlEiAwCiBue43R43r5wQIECBAgAABAgQIEEhNwP4ntY6ohwCBQQj4xxiDaKNJECBAgAABAgQIECBAgAABAgQIECBAYBACHggOoo0mQYAAAQIECBAgQIAAAQIEihJoep7RdpDQBLZAoaKWnckSaE9AoFB7lkYiQCAtAYFCafVDNQQIzEmg6X5zTjfxJgIECBAgQIAAAQIECCQgYP+TQBOUQIDA8AQECg2vp2ZEgAABAgQIECBAgAABAgQIECBAgACBXAU8EMy1c+omQIAAAQIECBAgQIAAAQLlCtQ9z+gqSGhCXqBQuWvQzAnMS0Cg0Lz4vJkAgYQFBAol3BylESBQV6DufrPueK4jQIAAAQIECBAgQIBAqgL2P6l2Rl0ECGQtIFAo6/YpngABAgQIECBAgAABAgQIECBAgAABAoMS8EBwUO00GQIECBAgQIAAAQIECBAgUITAqPOMroOEJpAFChWx3EySQPsCAoXaNzUiAQJpCAgUSqMPqiBAYF4Co/ab8xrcmwkQIECAAAECBAgQIJCQgP1PQs1QCgECwxEQKDScXpoJAQIECBAgQIAAAQIECBAgQIAAAQIEchfwQDD3DqqfAAECBAgQIECAAAECBAiUJ7C184xxBQlNiAsUKm/tmTEBAgQIECBAgAABAsMW8Px82P01OwIECBAgQIAAAQIE/idg/2M1ECBAoAMBgUIdoBqSAAECBAgQIECAAAECBAgQIECAAAECBOYk4IHgnNi8iQABAgQIECBAgAABAgQIEOhRYPp5xooQwqkhhIPGXJNAoTGDux0BAgQIECBAgAABAgQ6FvD8vGNgwxMgQIAAAQIECBAgkIyA/U8yrVAIAQJDEhAoNKRumgsBAgQIECBAgAABAgQIECBAgAABAgTyFvBAMO/+qZ4AAQIECBAgQIAAAQIECJQoMP08oy+DiUChUfU0/Z1B403tKL/ZV7j1Yr00+TvQerFerJetC/h8+Hz4fPh8TAj4+6Dsvw+mfxKa7kea/F3iWgIECBAgQIAAAQIECPQp4PeH+9R3bwIEBivgMGmwrTUxAgQIECBAgAABAgQIECBAgAABAgQIZCfggWB2LVMwAQIECBAgQIAAAQIECBAoXmDUP/AdF5BAoZmlm/6O5Kh+Gm/2Fc1vqo/1Yr1sLuDz4fPR5DuB9WK9WC9bF/D58Pko6fMxfa5Nv182sXItAQIECBAgQIAAAQIE+hTw+8N96rs3AQKDFXCYNNjWmhgBAj0I+MLaA7pbEiBAgAABAgQIECBAgAABAoMScL4yqHaaDAECBAgQIECAAAECBAgQKEJg1D9oHheCQKGZpZv+juSofhpv9hXNb6qP9WK9bC7g8+Hz0eQ7gfVivVgvWxfw+fD5KOnzMX2uTb9fNrFyLQECBAgQIECAAAECBPoU8PvDfeq7NwECgxVwmDTY1poYAQI9CPjC2gO6WxIgQIAAAQIECBAgQIAAAQKDEnC+Mqh2mgwBAgQIECBAgAABAgQIEChCYNQ/aB4XgkChmaWb/o7kqH4ab/YVzW+qj/VivWwu4PPh89HkO4H1Yr1YL1sX8Pnw+Sjp8zF9rk2/Xzaxci0BAgQIECBAgAABAgT6FPD7w33quzcBAoMVcJg02NaaGAECPQj4wtoDulsSIECAAAECBAgQIECAAAECgxJwvjKodpoMAQIECBAgQIAAAQIECBAoQmD6ecaKEMKpIYSDxjz7iUChMd/W7QgQIECAAAECBAgQIECgIwHPzzuCNSwBAgQIECBAgAABAskJ2P8k1xIFESAwBAGBQkPoojkQIJCKgC+sqXRCHQQIECBAgAABAgQIECBAgECuAs5Xcu2cugkQIECAAAECBAgQIECAQLkCWzvP+L8xBwsJFCp3DZo5AQIECBAgQIAAAQLDFPD8fJh9NSsCBAgQIECAAAECBLYUsP+xKggQINCBgEChDlANSYBAsQK+sBbbehMnQIAAAQIECBAgQIAAAQIECBAgQIAAAQIECBAgQIAAAQIECMwoMK5gIYFCFiABAgQIECBAgAABAgQIECBAgAABAgQIECBAgAABAgQIECBQCQgUshAIECDQnoBAofYsjUSAAAECBAgQIECAAAECBAgQIECAAAECBAgQIECAAAECBAgQGJJA18FCAoWGtFrMhQABAgQIECBAgAABAgQIECBAgAABAgQIECBAgAABAgQIzENAoNA88LyVAAEC0wQEClkSBAgQIECAAAECBAgQIECAAAECBAgQIECAAAECBAgQIECAAAECswl0FSwkUMi6I0CAAAECBAgQIECAAAECBAgQIECAAAECBAgQIECAAAECBCoBgUIWAgECBNoTECjUnqWRCBAgQIAAAQIECBAgQIAAAQIECBAgQIAAAQIECBAgQIAAAQJDFmg7WEig0JBXi7kRIECAAAECBAgQIECAAAECBAgQIECAAAECBAgQIECAAIEGAgKFGmC5lAABAiMEBApZIgQIECBAgAABAgQIECBAgAABAgQIECBAgAABAgQIECBAgAABAk0E2goWEijURN21BAgQIECAAAECBAgQIECAAAECBAgQIECAAAECBAgQIEBgwAIChQbcXFMjQGDsAgKFxk7uhgQIECBAgAABAgQIECBAgAABAgQIECBAgAABAgQIECBAgACBQQjMN1hIoNAgloFJECBAgAABAgQIECBAgAABAgQIECBAgAABAgQIECBAgACB+QsIFJq/oREIECAwISBQyFogQIAAAQIECBAgQIAAAQIECBAgQIAAAQIECBAgQIAAAQIECBCYj8Bcg4UECs1H3XsJECBAgAABAgQIECBAgAABAgQIECBAgAABAgQIECBAgMCABAQKDaiZpkKAQO8CAoV6b4ECCBAgQIAAAQIECBAgQIAAAQIECBAgQIAAAQIECBAgQIAAAQKDEGgaLCRQaBBtNwkCBAgQIECAAAECBAgQIECAAAECBAgQIECAAAECBAgQIDB/AYFC8zc0AgECBAgQIECAAAECBAgQIECAAAECBAgQIECAAAECBAgQIECAAAECBAgQ6EKgbrCQQKEu9I1JgAABAgQIECBAgAABAgQIECBAgAABAgQIECBAgAABAgQyFBAolGHTlEyAAAECBAgQIECAAAECBAgQIECAAAECBAgQIECAAAECBAgQIECAAAECRQmMChYSKFTUcjBZAgQIECBAgAABAgQIECBAgAABAgQIECBAgAABAgQIECCwdQGBQlYHAQIECBAgQIAAAQIECBAgQIAAAQIECBAgQIAAAQIECBAgQIAAAQIECBDIQ2BrwUIChfLonyoJECBAgAABAgQIECBAgAABAgQIECBAgAABAgQIECBAgEDnAgKFOid2AwIECBAgQIAAAQIECBAgQIAAAQIECBAgQIAAAQIECBAgQIAAAQIECBAg0KrA9GAhgUKt8hqMAAECBAgQIECAAAECBAgQIECAAAECBAgQIECAAAECBAjkKyBQKN/eqZwAAQIECBAgQIAAAQIECBAgQIAAAQJDE9g0bULOsIfWYfMhQIAAAQIECBAgQIAAAQLDE+j7PGMiWGhtCOHbw+M1IwIECBAgQIAAAQIECBQr0Pd+s1h4EydAgAABAgQIECBAYOwC9j9jJ3dDAgRKEPCPMUrosjkSIECAAAECBAgQIECAAAECBAgQIEAgDwEPBPPokyoJECBAgAABAgQIECBAgACB/wmkcp6xIoRwp8YQIECAAAECBAgQIECAwGAEUtlvDgbURAgQIECAAAECBAgQSFbA/ifZ1iiMAIGcBQQK5dw9tRMgQIAAAQIECBAgQIAAAQIECBAgQGBYAh4IDqufZkOAAAECBAgQIECAAAECBEoQcJ5RQpfNkQABAgQIECBAgAABAuMXsN8cv7k7EiBAgAABAgQIECDQj4D9Tz/u7kqAwMAFBAoNvMGmR4AAAQIECBAgQIAAAQIECBAgQIAAgYwEPBDMqFlKJUCAAAECBAgQIECAAAECBCoB5xkWAgECBAgQIECAAAECBAh0IWC/2YWqMQkQIECAAAECBAgQSFHA/ifFrqiJAIHsBQQKZd9CEyBAgAABAgQIECBAgAABAgQIECBAgMBgBDwQHEwrTYQAAQIECBAgQIAAAQIECBQj4DyjmFabKAECBAgQIECAAAECBMYqYL85Vm43I0CAAAECBAgQIECgRwH7nx7x3ZoAgeEKCBQabm/NjAABAgQIECBAgAABAgQIECBAgAABArkJeCCYW8fUS4AAAQIECBAgQIAAAQIECDjPsAYIECBAgAABAgQIECBAoAsB+80uVI1JgAABAgQIECBAgECKAvY/KXZFTQQIZC8gUCj7FpoAAQIECBAgQIAAAQIECBAgQIAAAQIEBiPggeBgWmkiBAgQIECAAAECBAgQIECgGAHnGcW02kQJECBAgAABAgQIECAwVgH7zbFyuxkBAgQIECBAgAABAj0K2P/0iO/WBAgMV0Cg0HB7a2YECBAgQIAAAQIECBAgQIAAAQIECBDITcADwdw6pl4CBAgQIECAAAECBAgQIEDAeYY1QIAAAQIECBAgQIAAAQJdCNhvdqFqTAIECBAgQIAAAQIEUhSw/0mxK2oiQCB7AYFC2bfQBAgQSEjAF9aEmqEUAgQIECBAgAABAgQIECBAIEsB5ytZtk3RBAgQIECAAAECBAgQIECgaAHnGUW33+QJECBAgAABAgQIECDQmYD9Zme0BiZAgAABAgQIECBAIDEB+5/EGqIcAgSGISBQaBh9NAsCBNIQ8IU1jT6oggABAgQIECBAgAABAgQIEMhXwPlKvr1TOQECBAgQIECAAAECBAgQKFXAeUapnTdvAgQIECBAgAABAgQIdCtgv9mtr9EJECBAgAABAgQIEEhHwP4nnV6ohACBAQkIFBpQM02FAIHeBXxh7b0FCiBAgAABAgQIECBAgAABAgQyF3C+knkDlU+AAAECBAgQIECAAAECBAoUcJ5RYNNNmQABAgQIECBAgAABAmMQsN8cA7JbECBAgAABAgQIECCQhID9TxJtUAQBAkMTECg0tI6aDwECfQr4wtqnvnsTIECAAAECBAgQIECAAAECQxBwvjKELpoDAQIECBAgQIAAAQIECBAoS8B5Rln9NlsCBAgQIECAAAECBAiMS8B+c1zS7kOAAAECBAgQIECAQN8C9j99d8D9CRAYpIBAoUG21aQIEOhJwBfWnuDdlgABAgQIECBAgAABAgQIECBAgAABAgQIECBAgAABAgQIECBAgAABAgQIECBAgAABAgQIECBAgAABAgQIECBAgAABAgQIECBAIASBQlYBAQIE2hMQKNSepZEIECBAgAABAgQIECBAgAABAgQIECBAgAABAgQIECBAgAABAgQIECBAgAABAgQIECBAgAABAgQIECBAgAABAgQIECBAgAABAgQaCggUagjmcgIECMwiIFDI8iBAgAABAgQIECBAgAABAgQIECBAgAABAgQIECBAgAABAgQIECBAgAABAgQIECBAgAABAgQIECBAgAABAgQIECBAgAABAgQIEOhNQKBQb/RuTIDAAAUECg2wqaZEgAABAgQIECBAgAABAgQIECBAgAABAgQIECBAgAABAgQIECBAgAABAgQIECBAgAABAgQIECBAgAABAgQIECBAgAABAgQIEMhFQKBQLp1SJwECOQgIFMqhS2okQIAAAQIECBAgQIAAAQIECBAgQIAAAQIECBAgQIAAAQIECBAgQIAAAQIECBAgQIAAAQIECBAgQIAAAQIECBAgQIAAAQIECAxUQKDQQBtrWgQI9CIgUKgXdjclQIAAAQIECBAgQIAAAQIECBAgQIAAAQIECBAgQIAAAQIECBAgQIAAAQIECBAgQIAAAQIECBAgQIAAAQIECBAgQIAAAQIECBCIAgKFrAMCBAi0JyBQqD1LIxEgQIAAAQIECBAgQIAAAQIECBAgQIAAAQIECBAgQIAAAQIECBAgQIAAAQIECBAgQIAAAQIECBAgQIAAAQIECBAgQIAAAQIECDQUECjUEMzlBAgQmEVAoJDlQYAAAQIECBAgQIAAAQIECBAgQIAAAQIECBAgQIAAAQIECBAgQIAAAQIECBAgQIAAAQIECBAgQIAAAQIECBAgQIAAAQIECBAg0JuAQKHe6N2YAAECBAgQIECAAAECBAgQIECAAAECBAgQIECAAAECBAgQIECAAAECBAgQIECAAAECBAgQIECAAAECBAgQIECAAAECBAgQIECAAAECBAi0JyBQqD1LIxEgQIAAAQIECBAgQIAAAQIECBAgQIAAAQIECBAgQIAAAQIECBAgQIAAAQIECBAgQIAAAQIECBAgQIAAAQIECBAgQIAAAQIECBAgQIAAgd4EBAr1Ru/GBAgQIECAAAECBAgQIECAAAECBAgQIECAAAECBAgQIECAAAECBAgQIECAAAECBAgQIECAAAECBAgQIECAAAECBAgQIECAAAECBAgQIECgPQGBQu1ZGokAAQIECBAgQIAAAQIECBAgQIAAAQIECBAgQIAAAQIECBAgQIAAAQIECBAgQIAAAQIECBAgQIAAAQIECBAgQIAAAQIECBAgQIAAAQIECPQmIFCoN3o3JkCAAAECBAgQIECAAAECBAgQIECAAIFpApum/dkZtiVCgAABAgQIECBAgAABAgQIpC7gPCP1DqmPAAECBAgQIECAAAECeQrYb+bZN1UTIECAAAECBAgQINBcwP6nuZl3ECBAYKSAf4wxksgFBAgQIECAAAECBAgQIECAAAECBAgQIDAmAQ8ExwTtNgQIECBAgAABAgQIECBAgEBrAs4zWqM0EAECBAgQIECAAAECBAhsJmC/aTkQIECAAAECBAgQIFCKgP1PKZ02TwIExiogUGis3G5GgAABAgQIECBAgAABAgQIECBAgAABArMIeCBoeRAgQIAAAQIECBAgQIAAAQK5CTjPyK1j6iVAgAABAgQIECBAgEAeAvabefRJlQQIECBAgAABAgQIzF/A/mf+hkYgQIDAFgIChSwKAgQIECBAgAABAgQIECBAgAABAgQIEEhFwAPBVDqhDgIECBAgQIAAAQIECBAgQKCugPOMulKuI0CAAAECBAgQIECAAIEmAvabTbRcS4AAAQIECBAgQIBAzgL2Pzl3T+0ECCQrIFAo2dYojAABAgQIECBAgAABAgQIECBAgAABAsUJeCBYXMtNmAABAgQIECBAgAABAgQIZC/gPCP7FpoAAQIECBAgQIAAAQIEkhSw30yyLYoiQIAAAQIECBAgQKADAfufDlANSYAAAYFC1gABAgQIECBAgAABAgQIECBAgAABAgQIpCLggWAqnVAHAQIECBAgQIAAAQIECBAgUFfAeUZdKdcRIECAAAECBAgQIECAQBMB+80mWq4lQIAAAQIECBAgQCBnAfufnLundgIEkhUQKJRsaxRGgAABAgQIECBAgAABAgQIECBAgACB4gQ8ECyu5SZMgAABAgQIECBAgAABAgSyF3CekX0LTYAAAQIECBAgQIAAAQJJCthvJtkWRREgQIAAAQIECBAg0IGA/U8HqIYkQICAQCFrgAABAgQIECBAgAABAgQIECBAgAABAgRSEfBAMJVOqIMAAQIECBAgQIAAAQIECBCoK+A8o66U6wgQIGGLyfQAACAASURBVECAAAECBAgQIECgiYD9ZhMt1xIgQIAAAQIECBAgkLOA/U/O3VM7AQLJCggUSrY1CiNAIEMBX1gzbJqSCRAgQIAAAQIECBAgQIAAgaQEnK8k1Q7FECBAgAABAgQIECBAgAABAjUEnGfUQHIJAQIECBAgQIAAAQIECDQWsN9sTOYNBAgQIECAAAECBAhkKmD/k2njlE2AQNoCAoXS7o/qCBDIS8AX1rz6pVoCBAgQIECAAAECBAgQIEAgPQHnK+n1REUECBAgQIAAAQIECBAgQIDA7ALOM6wQAgQIECBAgAABAgQIEOhCwH6zC1VjEiBAgAABAgQIECCQooD9T4pdURMBAtkLCBTKvoUmQIBAQgK+sCbUDKUQIECAAAECBAgQIECAAAECWQo4X8mybYomQIAAAQIECBAgQIAAAQJFCzjPKLr9Jk+AAAECBAgQIECAAIHOBOw3O6M1MAECBAgQIECAAAECiQnY/yTWEOUQIDAMAYFCw+ijWRAgkIaAL6xp9EEVBAgQIECAAAECBAgQIECAQL4Czlfy7Z3KCRAgQIAAAQIECBAgQIBAqQLOM0rtvHkTIECAAAECBAgQIECgWwH7zW59jU6AAAECBAgQIECAQDoC9j/p9EIlBAgMSECg0ICaaSoECPQu4Atr7y1QAAECBAgQIECAAAECBAgQIECAAAECBAgQIECAAAECBAgQIECAAAECBAgQIECAAAECBAgQIECAAAECBAgQIECAAAECBAgQIECgXAGBQuX23swJEGhfQKBQ+6ZGJECAAAECBAgQIECAAAECBAgQIECAAAECBAgQIECAAAECBAgQIECAAAECBAgQIECAAAECBAgQIECAAAECBAgQIECAAAECBAgQqCkgUKgmlMsIECBQQ0CgUA0klxAgQIAAAQIECBAgQIAAAQIECBAgQIAAAQIECBAgQIAAAQIECBAgQIAAAQIECBAgQIAAAQIECBAgQIAAAQIECBAgQIAAAQIECHQjIFCoG1ejEiBQpoBAoTL7btYECBAgQIAAAQIECBAgQIAAAQIECBAgQIAAAQIECBAgQIAAAQIECBAgQIAAAQIECBAgQIAAAQIECBAgQIAAAQIECBAgQIAAgSQEBAol0QZFECAwEAGBQgNppGkQIECAAAECBAgQIECAAAECBAgQIECAAAECBAgQIECAAAECBAgQIECAAAECBAgQIECAAAECBAgQIECAAAECBAgQIECAAAECBHIUECiUY9fUTIBAqgIChVLtjLoIECBAgAABAgQIECBAgAABAgQIECBAgAABAgQIECBAgAABAgQIECBAgAABAgQIECBAgAABAgQIECBAgAABAgQIECBAgAABAgUICBQqoMmmSIDA2AQECo2N2o0IECBAgAABAgQIECBAgAABAgQIECBAgAABAgQIECBAgAABAgQIECBAgAABAgQIECBAgAABAgQIECBAgAABAgQIECBAgAABAgSmCwgUsiYIECDQnoBAofYsjUSAAAECBAgQIECAAAECBAgQIECAAAECBAgQIECAAAECBAgQIECAAAECBAgQIECAAAECBAgQIECAAAECBAgQIECAAAECBAgQINBQQKBQQzCXEyBAgAABAgQIECBAgAABAgQIECBAgAABAgQIECBAgAABAgQIECBAgAABAgQIECBAgAABAgQIECBAgAABAgQIECBAgAABAgQIECBAgACBFAUECqXYFTURIECAAAECBAgQIECAAAECBAgQIECAAAECBAgQIECAAAECBAgQIECAAAECBAgQIECAAAECBAgQIECAAAECBAgQIECAAAECBAgQIECAAIGGAgKFGoK5nAABAgQIECBAgAABAgQIECBAgAABAgQIECBAgAABAgQIECBAgAABAgQIECBAgAABAgQIECBAgAABAgQIECBAgAABAgQIECBAgAABAgQIpCggUCjFrqiJAAECBAgQIECAAAECBAgQIECAAAECBAgQIECAAAECBAgQIECAAAECBAgQIECAAAECBAgQIECAAAECBAgQIECAAAECBAgQIECAAAECBAg0FBAo1BDM5QQIECBAgAABAgQIECBAgAABAgQIECDQmcCmaSM7w+6M2sAECBAgQIAAAQIECBAgQIBASwLOM1qCNAwBAgQIECBAgAABAgQITBGw37QgCBAgQIAAAQIECBAoRcD+p5ROmycBAmMV8I8xxsrtZgQIECBAgAABAgQIECBAgAABAgQIECAwi4AHgpYHAQIECBAgQIAAAQIECBAgkJuA84zcOqZeAgQIECBAgAABAgQI5CFgv5lHn1RJgAABAgQIECBAgMD8Bex/5m9oBAIECGwhIFDIoiBAgAABAgQIECBAgAABAgQIECBAgACBVAQ8EEylE+ogQIAAAQIECBAgQIAAAQIE6go4z6gr5ToCBAgQIECAAAECBAgQaCJgv9lEy7UECBAgQIAAAQIECOQsYP+Tc/fUToBAsgIChZJtjcIIECBAgAABAgQIECBAgAABAgQIECBQnIAHgsW13IQJECBAgAABAgQIECBAgED2As4zsm+hCRAgQIAAAQIECBAgQCBJAfvNJNuiKAIECBAgQIAAAQIEOhCw/+kA1ZAECBAQKGQNECBAgAABAgQIECBAgAABAgQIECBAgEAqAh4IptIJdRAgQIAAAQIECBAgQIAAAQJ1BZxn1JVyHQECBAgQIECAAAECBAg0EbDfbKLlWgIECBAgQIAAAQIEchaw/8m5e2onQCBZAYFCybZGYQQIECBAgAABAgQIECBAgAABAgQIEChOwAPB4lpuwgQIECBAgAABAgQIECBAIHsB5xnZt9AECBAgQIAAAQIECBAgkKSA/WaSbVEUAQIECBAgQIAAAQIdCNj/dIBqSAIECAgUsgYIECBAgAABAgQIECBAgAABAgQIECBAIBUBDwRT6YQ6CBAgQIAAAQIECBAgQIAAgboCzjPqSrmOAAECBAgQIECAAAECBJoI2G820XItAQIECBAgQIAAAQI5C9j/5Nw9tRMgkKyAQKFkW6MwAgQIECBAgAABAgQIECBAgAABAgQIFCfggWBxLTdhAgQIECBAgAABAgQIECCQvYDzjOxbaAIECBAgQIAAAQIECBBIUsB+M8m2KIoAAQIECBAgQIAAgQ4E7H86QDUkAQIEBApZAwQIEGhPwBfW9iyNRIAAAQIECBAgQIAAAQIECJQp4HylzL6bNQECBAgQIECAAAECBAgQyFnAeUbO3VM7AQIECBAgQIAAAQIE0hWw30y3NyojQIAAAQIECBAgQKBdAfufdj2NRoAAgUpAoJCFQIAAgfYEfGFtz9JIBAgQIECAAAECBAgQIECAQJkCzlfK7LtZEyBAgAABAgQIECBAgACBnAWcZ+TcPbUTIECAAAECBAgQIEAgXQH7zXR7ozICBAgQIECAAAECBNoVsP9p19NoBAgQqAQEClkIBAgQaE/AF9b2LI1EgAABAgQIECBAgAABAgQIlCngfKXMvps1AQIECBAgQIAAAQIECBDIWcB5Rs7dUzsBAgQIECBAgAABAgTSFbDfTLc3KiNAgAABAgQIECBAoF0B+592PY1GgACBSkCgkIVAgACB9gR8YW3P0kgECBAgQIAAAQIECBAgQIBAmQLOV8rsu1kTIECAAAECBAgQIECAAIGcBZxn5Nw9tRMgQIAAAQIECBAgQCBdAfvNdHujMgIECBAgQIAAAQIE2hWw/2nX02gECBCoBAQKWQgECBBoT8AX1vYsjUSAAAECBAgQIECAAAECBAgQIECAAAECBAgQIECAAAECBAgQIECAAAECBAgQIECAAAECBAgQIECAAAECBAgQIECAAAECBAgQINBQQKBQQzCXEyBAYBYBgUKWBwECBAgQIECAAAECBAgQIECAAAECBAgQIECAAAECBAgQIECAAAECBAgQIECAAAECBAgQIECAAAECBAgQIECAAAECBAgQIECAQG8CAoV6o3djAgQGKCBQaIBNNSUCBAgQIECAAAECBAgQIECAAAECBAgQIECAAAECBAgQIECAAAECBAgQIECAAAECBAgQIECAAAECBAgQIECAAAECBAgQIECAQC4CAoVy6ZQ6CRDIQUCgUA5dUiMBAgQIECBAgAABAgQIECBAgAABAgQIECBAgAABAgQIECBAgAABAgQIECBAgAABAgQIECBAgAABAgQIECBAgAABAgQIECBAYKACAoUG2ljTIkCgFwGBQr2wuykBAgQIECBAgAABAgQIECBAgAABAgQIECBAgAABAgQIECBAgAABAgQIECBAgAABAgQIECBAgAABAgQIECBAgAABAgQIECBAgEAUEChkHRAgQKA9AYFC7VkaiQABAgQIECBAgAABAgQIECBAgAABAgQIECBAgAABAgQIECBAgAABAgQIECBAgAABAgQIECBAgAABAgQIECBAgAABAgQIECBAoKGAQKGGYC4nQIDALAIChSwPAgQIECBAgAABAgQIECBAgAABAgQIECBAgAABAgQIECBAgAABAgQIECBAgAABAgQIECBAgAABAgQIECBAgAABAgQIECBAgACB3gQECvVG78YECAxQQKDQAJtqSgQIECBAgAABAgQIECBAgAABAgQIECBAgAABAgQIECBAgAABAgQIECBAgAABAgQIECBAgAABAgQIECBAgAABAgQIECBAgACBXAQECuXSKXUSIECAAAECBAgQIECAAAECBAgQIECAAAECBAgQIECAAAECBAgQIECAAAECBAgQIECAAAECBAgQIECAAAECBAgQIECAAAECBAgQIECAAIFZBAQKWR4ECBAgQIAAAQIECBAgQIAAAQIECBAgQIAAAQIECBAgQIAAAQIECBAgQIAAAQIECBAgQIAAAQIECBAgQIAAAQIECBAgQIAAAQIECBAgQGAAAgKFBtBEUyBAgAABAgQIECBAgAABAgQIECBAgAABAgQIECBAgAABAgQIECBAgAABAgQIECBAgAABAgQIECBAgAABAgQIECBAgAABAgQIECBAgAABAgKFrAECBAgQIECAAAECBAgQIECAAAECBAgQIECAAAECBAgQIECAAAECBAgQIECAAAECBAgQIECAAAECBAgQIECAAAECBAgQIECAAAECBAgQIDAAAYFCA2iiKRAgQIAAAQIECBAgQIAAAQIECBAgQGAgApumzcMZ9kAaaxoECBAgQIAAAQIECBAgQGDAAs4zBtxcUyNAgAABAgQIECBAgECPAvabPeK7NQECBAgQIECAAAECYxWw/xkrt5sRIFCKgH+MUUqnzZMAAQIECBAgQIAAAQIECBAgQIAAAQLpC3ggmH6PVEiAAAECBAgQIECAAAECBAhMFXCeYUUQIECAAAECBAgQIECAQBcC9ptdqBqTAAECBAgQIECAAIEUBex/UuyKmggQyF5AoFD2LTQBAgQIECBAgAABAgQIECBAgAABAgQIDEbAA8HBtNJECBAgQIAAAQIECBAgQIBAMQLOM4pptYkSIECAAAECBAgQIEBgrAL2m2PldjMCBAgQIECAAAECBHoUsP/pEd+tCRAYroBAoeH21swIECBAgAABAgQIECBAgAABAgQIECCQm4AHgrl1TL0ECBAgQIAAAQIECBAgQICA8wxrgAABAgQIECBAgAABAgS6ELDf7ELVmAQIECBAgAABAgQIpChg/5NiV9REgED2AgKFsm+hCRAgQIAAAQIECBAgQIAAAQIECBAgQGAwAh4IDqaVJkKAAAECBAgQIECAAAECBIoRcJ5RTKtNlAABAgQIECBAgAABAmMVsN8cK7ebESBAgAABAgQIECDQo4D9T4/4bk2AwHAFBAoNt7dmRoAAAQIECBAgQIAAAQIECBAgQIAAgdwEPBDMrWPqJUCAAAECBAgQIECAAAECBJxnWAMECBAgQIAAAQIECBAg0IWA/WYXqsYkQIAAAQIECBAgQCBFAfufFLuiJgIEshcQKJR9C02AAAECBAgQIECAAAECBAgQIECAAAECgxHwQHAwrTQRAgQIECBAgAABAgQIECBQjIDzjGJabaIECBAgQIAAAQIECBAYq4D95li53YwAAQIECBAgQIAAgR4F7H96xHdrAgSGKyBQaLi9NTMCBAgQIECAAAECBAgQIECAAAECBAjkJuCBYG4dUy8BAgQIECBAgAABAgQIECDgPMMaIECAAAECBAgQIECAAIEuBOw3u1A1JgECBAgQIECAAAECKQrY/6TYFTURIJC9gECh7FtoAgQIJCTgC2tCzVAKAQIECBAgQIAAAQIECBAgkKWA85Us26ZoAgQIECBAgAABAgQIECBQtIDzjKLbb/IECBAgQIAAAQIECBDoTMB+szNaAxMgQIAAAQIECBAgkJiA/U9iDVEOAQLDEBAoNIw+mgUBAmkI+MKaRh9UQYAAAQIECBAgQIAAAQIECOQr4Hwl396pnAABAgQIECBAgAABAgQIlCrgPKPUzps3AQIECBAgQIAAAQIEuhWw3+zW1+gECBAgQIAAAQIECKQjYP+TTi9UQoDAgAQECg2omaZCgEDvAr6w9t4CBRAgQIAAAQIECBAgQIAAAQKZCzhfybyByidAgAABAgQIECBAgAABAgUKOM8osOmmTIAAAQIECBAgQIAAgTEI2G+OAdktCBAgQIAAAQIECBBIQsD+J4k2KIIAgaEJCBQaWkfNhwCBPgV8Ye1T370JECBAgAABAgQIECBAgACBIQg4XxlCF82BAAECBAgQIECAAAECBAiUJeA8o6x+my0BAgQIECBAgAABAgTGJWC/OS5p9yFAgAABAgQIECBAoG8B+5++O+D+BAgMUkCg0CDbalIECPQk4AtrT/BuS4AAAQIECBAgQIAAAQIECBAgQIAAAQIECBAgQIAAAQIECBAgQIAAAQIECBAgQIAAAQIECBAgQIAAAQIECBAgQIAAAQIECBAgEIJAIauAAAEC7QkIFGrP0kgECBAgQIAAAQIECBAgQIAAAQIECBAgQIAAAQIECBAgQIAAAQIECBAgQIAAAQIECBAgQIAAAQIECBAgQIAAAQIECBAgQIAAAQINBQQKNQRzOQECBGYREChkeRAgQIAAAQIECBAgQIAAAQIECBAgQIAAAQIECBAgQIAAAQIECBAgQIAAAQIECBAgQIAAAQIECBAgQIAAAQIECBAgQIAAAQIECPQmIFCoN3o3JkBggAIChQbYVFMiQIAAAQIECBAgQIAAAQIECBAgQIAAAQIECBAgQIAAAQIECBAgQIAAAQIECBAgQIAAAQIECBAgQIAAAQIECBAgQIAAAQIECOQiIFAol06pkwCBHAQECuXQJTUSIECAAAECBAgQIECAAAECBAgQIECAAAECBAgQIECAAAECBAgQIECAAAECBAgQIECAAAECBAgQIECAAAECBAgQIECAAAECBAYqIFBooI01LQIEehEQKNQLu5sSIECAAAECBAgQIECAAAECBAgQIECAAAECBAgQIECAAAECBAgQIECAAAECBAgQIECAAAECBAgQIECAAAECBAgQIECAAAECBAhEAYFC1gEBAgTaExAo1J6lkQgQIECAAAECBAgQIECAAAECBAgQIECAAAECBAgQIECAAAECBAgQIECAAAECBAgQIECAAAECBAgQIECAAAECBAgQIECAAAECBBoKCBRqCOZyAgQIzCIgUMjyIECAAAECBAgQIECAAAECBAgQIECAAAECBAgQIECAAAECBAgQIECAAAECBAgQIECAAAECBAgQIECAAAECBAgQIECAAAECBAgQ6E1AoFBv9G5MgAABAgQIECBAgAABAgQIECBAgAABAgQIECBAgAABAgQIECBAgAABAgQIECBAgAABAgQIECBAgAABAgQIECBAgAABAgQIECBAgAABAgTaExAo1J6lkQgQIECAAAECBAgQIECAAAECBAgQIECAAAECBAgQIECAAAECBAgQIECAAAECBAgQIECAAAECBAgQIECAAAECBAgQIECAAAECBAgQIECAQG8CAoV6o3djAgQIECBAgAABAgQIECBAgAABAgQIECBAgAABAgQIECBAgAABAgQIECBAgAABAgQIECBAgAABAgQIECBAgAABAgQIECBAgAABAgQIECDQnoBAofYsjUSAAAECBAgQIECAAAECBAgQIECAAAECBAgQIECAAAECBAgQIECAAAECBAgQIECAAAECBAgQIECAAAECBAgQIECAAAECBAgQIECAAAECBHoTECjUG70bEyBAgAABAgQIECBAgAABAgQIECBAgMA0gU3T/uwM2xIhQIAAAQIECBAgQIAAAQIEUhdwnpF6h9RHgAABAgQIECBAgACBPAXsN/Psm6oJECBAgAABAgQIEGguYP/T3Mw7CBAgMFLAP8YYSeQCAgQIECBAgAABAgQIECBAgAABAgQIEBiTgAeCY4J2GwIECBAgQIAAAQIECBAgQKA1AecZrVEaiAABAgQIECBAgAABAgQ2E7DftBwIECBAgAABAgQIEChFwP6nlE6bJwECYxUQKDRWbjcjQIAAAQIECBAgQIAAAQIECBAgQIAAgVkEPBC0PAgQIECAAAECBAgQIECAAIHcBJxn5NYx9RIgQIAAAQIECBAgQCAPAfvNPPqkSgIECBAgQIAAAQIE5i9g/zN/QyMQIEBgCwGBQhYFAQIECBAgQIAAAQIECBAgQIAAAQIECKQi4IFgKp1QBwECBAgQIECAAAECBAgQIFBXwHlGXSnXESBAgAABAgQIECBAgEATAfvNJlquJUCAAAECBAgQIEAgZwH7n5y7p3YCBJIVECiUbGsURoAAAQIECBAgQIAAAQIECBAgQIAAgeIEPBAsruUmTIAAAQIECBAgQIAAAQIEshdwnpF9C02AAAECBAgQIECAAAECSQrYbybZFkURIECAAAECBAgQINCBgP1PB6iGJECAgEAha4AAAQIECBAgQIAAAQIECBAgQIAAAQIEUhHwQDCVTqiDAAECBAgQIECAAAECBAgQqCvgPKOulOsIECBAgAABAgQIECBAoImA/WYTLdcSIECAAAECBAgQIJCzgP1Pzt1TOwECyQoIFEq2NQojQIAAAQIECBAgQIAAAQIECBAgQIBAcQIeCBbXchMmQIAAAQIECBAgQIAAAQLZCzjPyL6FJkCAAAECBAgQIECAAIEkBew3k2yLoggQIECAAAECBAgQ6EDA/qcDVEMSIEBAoJA1QIAAAQIECBAgQIAAAQIECBAgQIAAAQKpCHggmEon1EGAAAECBAgQIECAAAECBAjUFXCeUVfKdQQIECBAgAABAgQIECDQRMB+s4mWawkQIECAAAECBAgQyFnA/ifn7qmdAIFkBQQKJdsahREgkKGAL6wZNk3JBAgQIECAAAECBAgQIECAQFICzleSaodiCBAgQIAAAQIECBAgQIAAgRoCzjNqILmEAAECBAgQIECAAAECBBoL2G82JvMGAgQIECBAgAABAgQyFbD/ybRxyiZAIG0BgUJp90d1BAjkJeALa179Ui0BAgQIECBAgAABAgQIECCQnoDzlfR6oiICBAgQIECAAAECBAgQIEBgdgHnGVYIAQIECBAgQIAAAQIECHQhYL/ZhaoxCRAgQIAAAQIECBBIUcD+J8WuqIkAgewFBApl30ITIEAgIQFfWBNqhlIIECBAgAABAgQIECBAgACBLAWcr2TZNkUTIECAAAECBAgQIECAAIGiBZxnFN1+kydAgAABAgQIECBAgEBnAvabndEamAABAgQIECBAgACBxATsfxJriHIIEBiGgEChYfTRLAgQSEPAF9Y0+qAKAgQIECBAgAABAgQIECBAIF8B5yv59k7lBAgQIECAAAECBAgQIECgVAHnGaV23rwJECBAgAABAgQIECDQrYD9Zre+RidAgAABAgQIECBAIB0B+590eqESAgQGJCBQaEDNNBUCBHoX8IW19xYogAABAgQIECBAgAABAgQIECBAgAABAgQIECBAgAABAgQIECBAgAABAgQIECBAgAABAgQIECBAgAABAgQIECBAgAABAgQIECBQroBAoXJ7b+YECLQvIFCofVMjEiBAgAABAgQIECBAgAABAgQIECBAgAABAgQIECBAgAABAgQIECBAgAABAgQIECBAgAABAgQIECBAgAABAgQIECBAgAABAgQI1BQQKFQTymUECBCoISBQqAaSSwgQIECAAAECBAgQIECAAAECBAgQIECAAAECBAgQIECAAAECBAgQIECAAAECBAgQIECAAAECBAgQIECAAAECBAgQIECAAAECBLoRECjUjatRCRAoU0CgUJl9N2sCBAgQIECAAAECBAgQIECAAAECBAgQIECAAAECBAgQIECAAAECBAgQIECAAAECBAgQIECAAAECBAgQIECAAAECBAgQIECAQBICAoWSaIMiCBAYiIBAoYE00jQIECBAgAABAgQIECBAgAABAgQIECBAgAABAgQIECBAgAABAgQIECBAgAABAgQIECBAgAABAgQIECBAgAABAgQIECBAgAABAjkKCBTKsWtqJkAgVQGBQql2Rl0ECBAgQIAAAQIECBAgQIAAAQIECBAgQIAAAQIECBAgQIAAAQIECBAgQIAAAQIECBAgQIAAAQIECBAgQIAAAQIECBAgQIAAgQIEBAoV0GRTJEBgbAIChcZG7UYECBAgQIAAAQIECBAgQIAAAQIECBAgQIAAAQIECBAgQIAAAQIECBAgQIAAAQIECBAgQIAAAQIECBAgQIAAAQIECBAgQIAAAQLTBQQKWRMECBBoT0CgUHuWRiJAgAABAgQIECBAgAABAgQIECBAgAABAgQIECBAgAABAgQIECBAgAABAgQIECBAgAABAgQIECBAgAABAgQIECBAgAABAgQIEGgoIFCoIZjLCRAgQIAAAQIECBAgQIAAs943aQAAIABJREFUAQIECBAgQIAAAQIECBAgQIAAAQIECBAgQIAAAQIECBAgQIAAAQIECBAgQIAAAQIECBAgQIAAAQIECBAgQIBAigIChVLsipoIECBAgAABAgQIECBAgAABAgQIECBAgAABAgQIECBAgAABAgQIECBAgAABAgQIECBAgAABAgQIECBAgAABAgQIECBAgAABAgQIECBAgEBDAYFCDcFcToAAAQIECBAgQIAAAQIECBAgQIAAAQIECBAgQIAAAQIECBAgQIAAAQIECBAgQIAAAQIECBAgQIAAAQIECBAgQIAAAQIECBAgQIAAAQIEUhQQKJRiV9REgAABAgQIECBAgAABAgQIECBAgAABAgQIECBAgAABAgQIECBAgAABAgQIECBAgAABAgQIECBAgAABAgQIECBAgAABAgQIECBAgAABAgQaCggUagjmcgIECBAgQIAAAQIECBAgQIAAAQIECBDoTGDTtJGdYXdGbWACBAgQIECAAAECBAgQIECgJQHnGS1BGoYAAQIECBAgQIAAAQIEpgjYb1oQBAgQIECAAAECBAiUImD/U0qnzZMAgbEK+McYY+V2MwIECBAgQIAAAQIECBAgQIAAAQIECBCYRcADQcuDAAECBAgQIECAAAECBAgQyE3AeUZuHVMvAQIECBAgQIAAAQIE8hCw38yjT6okQIAAAQIECBAgQGD+AvY/8zc0AgECBLYQEChkURAgQIAAAQIECBAgQIAAAQIECBAgQIBAKgIeCKbSCXUQIECAAAECBAgQIECAAAECdQWcZ9SVch0BAgQIECBAgAABAgQINBGw32yi5VoCBAgQIECAAAECBHIWsP/JuXtqJ0AgWQGBQsm2RmEECBAgQIAAAQIECBAgQIAAAQIECBAoTsADweJabsIECBAgQIAAAQIECBAgQCB7AecZ2bfQBAgQIECAAAECBAgQIJCkgP1mkm1RFAECBAgQIECAAAECHQjY/3SAakgCBAgIFLIGCBAgQIAAAQIECBAgQIAAAQIECBAgQCAVAQ8EU+mEOggQIECAAAECBAgQIECAAIG6As4z6kq5jgABAgQIECBAgAABAgSaCNhvNtFyLQECBAgQIECAAAECOQvY/+TcPbUTIJCsgEChZFujMAIECBAgQIAAAQIECBAgQIAAAQIECBQn4IFgcS03YQIECBAgQIAAAQIECBAgkL2A84zsW2gCBAgQIECAAAECBAgQSFLAfjPJtiiKAAECBAgQIECAAIEOBOx/OkA1JAECBAQKWQMECBAgQIAAAQIECBAgQIAAAQIECBAgkIqAB4KpdEIdBAgQIECAAAECBAgQIECAQF0B5xl1pVxHgAABAgQIECBAgAABAk0E7DebaLmWAAECBAgQIECAAIGcBex/cu6e2gkQSFZAoFCyrVEYAQIECBAgQIAAAQIECBAgQIAAAQIEihPwQLC4lpswAQIECBAgQIAAAQIECBDIXsB5RvYtNAECBAgQIECAAAECBAgkKWC/mWRbFEWAAAECBAgQIECAQAcC9j8doBqSAAECAoWsAQIECLQn4Atre5ZGIkCAAAECBAgQIECAAAECBMoUcL5SZt/NmgABAgQIECBAgAABAgQI5CzgPCPn7qmdAAECBAgQIECAAAEC6QrYb6bbG5URIECAAAECBAgQINCugP1Pu55GI0CAQCUgUMhCIECAQHsCvrC2Z2kkAgQIECBAgAABAgQIECBAoEwB5ytl9t2sCRAgQIAAAQIECBAgQIBAzgLOM3LuntoJECBAgAABAgQIECCQroD9Zrq9URkBAgQIECBAgAABAu0K2P+062k0AgQIVAIChSwEAgQItCfgC2t7lkYiQIAAAQIECBAgQIAAAQIEyhRwvlJm382aAAECBAgQIECAAAECBAjkLOA8I+fuqZ0AAQIECBAgQIAAAQLpCthvptsblREgQIAAAQIECBAg0K6A/U+7nkYjQIBAJSBQyEIgQIBAewK+sLZnaSQCBAgQIECAAAECBAgQIECgTAHnK2X23awJECBAgAABAgQIECBAgEDOAs4zcu6e2gkQIECAAAECBAgQIJCugP1mur1RGQECBAgQIECAAAEC7QrY/7TraTQCBAhUAgKFLAQCBAi0J+ALa3uWRiJAgAABAgQIECBAgEDyAps2bZq+D0y+ZgUSIECAwPgFFixY4FnM+NndkQABAgQIECBAgAABAgQIECBAgAABAgQIECBAgAABAgQIECBAgAABAgQIECBAgAABAsUK+CX2Yltv4gQIdCAgUKgDVEMSIECAAAECBAgQIEAgVQGBQql2Rl0ECBBIS0CgUFr9UA0BAgQIECBAgAABAgQIECBAgAABAgQIECBAgAABAgQIECBAgAABAgQIECBAgAABAgSGLiBQaOgdNj8CBMYpIFBonNruRYAAAQIECBAgQIAAgZ4FBAr13AC3J0CAQCYCAoUyaZQyCRAgQIAAAQIECBAgQIAAAQIECBAgQIAAAQIECBAgQIAAAQIECBAgQIAAAQIECBAgMBABgUIDaaRpECCQhIBAoSTaoAgCBAgQIECAAAECBAiMR0Cg0Hic3YUAAQK5CwgUyr2D6idAgAABAgQIECBAgAABAgQIECBAgAABAgQIECBAgAABAgQIECBAgAABAgQIECBAgEBeAgKF8uqXagkQSFtAoFDa/VEdAQIECBAgQIAAAQIEWhUQKNQqp8EIECAwWAGBQoNtrYkRIECAAAECBAgQIECAAAECBAgQIECAAAECBAgQIECAAAECBAgQIECAAAECBAgQIEAgSQGBQkm2RVEECGQqIFAo08YpmwABAgQIECBAgAABAnMRECg0FzXvIUCAQHkCAoXK67kZEyBAgAABAgQIECBAgAABAgQIECBAgAABAgQIECBAgAABAgQIECBAgAABAgQIECBAoE8BgUJ96rs3AQJDExAoNLSOmg8BAgQIECBAgAABAgRmEZgtUGjjxo3h4YcfDmvWrAn3339/eOSRR8JTTz1VjbZo0aKwdOnSsNtuu4WDDz44LFu2LLzpTW9iXVPg5z//eTj66KMnr167dm1Yvnx5zXe7bBwCTzzxRDjyyCPD+vXrq9ude+654ayzzhrHrd1jDgI+U3NAa/gWgUINwVxOgAABAgQIECBAgAABAgQIECBAgAABAgQIECBAgAABAgQIECBAgAABAgQIECBAgAABAvMSECg0Lz5vJkCAwBQBgUIWBAECBAgQIECAAAECBAoSmClQ6MUXXww/+clPwkUXXRRiqEqd18KFC8PnPve5sHr16rDLLrvUeUvR1wg/Sb/9AoXS6dGTTz4Zbr311nD88ceH7bbbbsbCfKa675dAoe6N3YEAAQIECBAgQIAAAQIECBAgQIAAAQIECBAgQIAAAQIECBAgQIAAAQIECBAgQIAAAQIE/icgUMhqIECAAAECBAgQIECAAAECBAgQIDAHgemBQo8//ng4+eSTw5133jmH0UJYtGhR+P73vx+OOuqosO22285pjBLeJPwk/S4LFOq/RzHc7PLLLw/nn39++NSnPhUuuOACgUI9tkWgUI/4bk2AAAECBAgQIECAAAECBAgQIECAAAECBAgQIECAAAECBAgQIECAAAECBAgQIECAAIECBQQKFdh0UyZAgAABAgQIECBAgAABAgQIEJi/wOaBQo899lg47rjjwrp166YMvHDhwrD77ruHffbZJ+y4447VzzZu3Bj++Mc/hvvuuy9s2LBhi+svvfTSsGrVqrBggaO7mbokUGj+a7frEQQKdS08+/jPPfdc9ffRzTffXF144oknChTqtyXx73N/offcA7cnQIAAAQIECBAgQIAAAQIECBAgQIAAAQIECBAgQIAAAQIECBAgQIAAAQIECBAgQIBASQJ+ib2kbpsrAQIECBAgQIAAAQIECBAgQIBAawITgUIvvfRSOOWUU8Jll102OfaSJUvCmWeeGY444oiw3XbbzXjPV155Jdx9993hjDPOCA888MDkNYsXLw5XXXVVOOCAA1qrdUgDCRQaUjfNpQuBZ599Nhx11FFhzZo11fCjAoW6qMGYUwUEClkRBAgQIECAAAECBAgQIECAAAECBAgQIECAAAECBAgQIECAAAECBAgQIECAAAECBAgQIDBOAYFC49R2LwIECBAgQIAAAQIECBAgQIAAgcEITAQK/fa3vw0rV64ML7zwQjW3vffeO1x55ZVht912qzXXZ555JqxevTpcffXVk9cfc8wx4aKLLgo77LBDrTFKukigUEndNte5CAgUmotat+8RKNStr9EJECBAgAABAgQIECBAgAABAgQIECBAgAABAgQIECBAgAABAgQIECBAgAABAgQIECBAYKqAQCErggABAgQIECBAgAABAgQIECBAgMAcBGKg0KuvvhrOOeeccN55502OcMMNN4RPfOITjUZ87LHHwqpVq8L69eur9y1cuDDccccdYfny5Y3GKeFigUIldNkc5yMgUGg+et28V6BQN65GJUCAAAECBAgQIECAQEICm6bV4nfyEmqOUggQIECAAAECBAgQIJCxgP1mxs1TOgECBAgQIECAAAECjQTsfxpxuZgAAQL1BPzyQj0nVxEgQIAAAQIECBAgQIAAAQIECBCYIhADhV544YVw0kknhauvvrr62bJly8IvfvGLsHjx4kZamzZtChdccEFYvXr15Pu+853vhNNPP73ROCVcLFCohC6b43wEBArNR6+b9woU6sbVqAQIECBAgAABAgQIEEhIwC84J9QMpRAgQIAAAQIECBAgQGBAAvabA2qmqRAgQIAAAQIECBAgMKuA/Y8FQoAAgQ4EBAp1gGpIAgQIECBAgAABAgQIECBAgACB4QvEQKHpwR0HHnhgFSi00047NQb4wx/+ED7+8Y+HGFIUXyeeeGIVMrTddts1HmvIbxAoNOTumlsbAgKF2lBsdwyBQu16Go0AAQIECBAgQIAAAQIJCvgF5wSboiQCBAgQIECAAAECBAgMQMB+cwBNNAUCBAgQIECAAAECBGoJ2P/UYnIRAQIEmgkIFGrm5WoCBAgQIECAAAECBAgQIECAAAEClUAMFPrPf/4TTjjhhHD99ddX/+0973lP9f/f//73N1b661//Go4++ujw+te/vgoR2nXXXcP5558fFi5cOHKsl156Kdx7773h5ptvDg8++GC4//77q/csXrw4LF26NHzkIx8Jhx9+ePXnBQtGHwmed9554eyzz67G2DzY6LXXXgsPPfRQuOmmm8Jdd901eZ8lS5aED33oQ2HVqlVhv/32axyCFMd99NFHw7XXXjtl3D322KMa79Of/nTYe++9w7bbbhu6ChSKgU777rtvNedoFmuJ89q0aVN46qmnwnXXXRduv/328Pvf/766Jv4s1vb5z3++qm2bbbaZ0qeXX3453HPPPVW9v/vd76oxYi/32muvqhfRascddxzZ280vmHC68cYbQ6z3gQceCBs2bKgu2WeffaqxV65cWdUzWxDVb37zm7BixYrJob/3ve+FU045pdbaiG+K6y1ef9lll1VjxPtdc8014Z3vfGf15yeeeCIceeSRYf369dWfzz333HDWWWfVmuvzzz8f1qxZU1nH98f1NuEd10MM7TrkkEPCzjvvXGu8+V70yiuvhHXr1oXbbrstrF27Njz88MNV6Ffs5e677x4OOOCAcOihh4ZYW1yfo16br7N4bRxz+fLl1Tp7/PHHwxVXXBHuvvvuyXnHvsY5xzUT7zF9nU3cb3pPZqtjej/m+pnq0mbzz2Ccyz//+c9wyy23VOvivvvuq9b9okWLwrJly6r1EH2arImJz3X8uyx6x7UWP6PxFZ3j57vNtSZQaNQnw88JECBAgAABAv/Pzp0A21HV+QM/QCqQygCFBBxwMDo1iECxyCLIIks0RCDsUEBYQgEhw1ohRQYCTMCahAxIwpIwCYuGzYBsBghLBhghUwy7I6hQgxZQjAYRYQwFGEqSf532f6/vde7S9727dN/76Sqr5L3Tp8/5/E439/R9fAkQIECg8AL+wLnwJTQBAgQIECBAgAABAgQI5FLAfjOXZTEoAgQIECBAgAABAgRaIGD/0wJUXRIgQKD+fz3EiAABAgQIECBAgAABAgQIECBAgACB1QRioNBnn32WBKVcdtll5d+ffvrp4fLLLw/Dhw9vuVoM9LjrrrvCpZdemoS41DtOOOGEJKRos802q9m0UqDQu+++m4TIxDCbWsfOO+8cZs6cmYQYZQkvevPNN8O0adPCLbfcUrPfGJQze/bsJIAlBi+VjlIgS7251/t9pUChTTfdNJnLtddem4TIVDtiqFBst9FGGyVNYuhMXBcPPvhg1XNiYElcNzEIpZ5TDD+JwTrRqVafpYtts8024YILLgiHHXZYWHvttVcbw7Jly0JcCzEUKh5jxowJt956axgxYkQ9puT3v/jFL8KRRx4ZXn311eSf47qI849hWPEYSKBQDMSZN29esj5LIUnVBhPDfOJ9NmXKlCRUphVHDG964oknwtSpU5PgpnpHDJeKIVz77rtv1dCf2EelQKEYQJZlnR144IHhiiuuSMLG0kc7A4XaYVMKFPriF78YYuBVfKbWugfjOrjooovCxIkT6waavf3220nbes+caFxaa5MnTy7f3/XWQqXfCxQaiJpzCBAgQIAAAQIECBAgUCgBf+BcqHIZLAECBAgQIECAAAECBAojYL9ZmFIZKAECBAgQIECAAAECgxSw/xkkoNMJECBQSUCgkHVBgAABAgQIECBAgAABAgQIECBAYAACMVAonvb444+HGHbTN+wihrWcd955YauttqoZLjKAy5ZPide78MILk7CbRo4YZHP99deHb37zm1VPSwcKnXrqqeGMM84Izz77bKZLxXCPBQsWhLFjx9Zs/9RTT4UJEyZkCkOKHe2yyy5h9913D7NmzSr326pAoeh6ww03JEE7WY5SkNSLL76YeU4jR44MN998c9hrr72qXiKGRsWgnRhsUytQpVIHZ511Vpg+fXoSitL3iEs3/jyGHsUj/j4GRY0aNSrLVMNNN90UTjnllKrnNhoo9Jvf/CYJJYrhWI0ccS3EscQ13czjo48+CjNmzEj+18gRHWNQzTnnnFMxyCn2lQ4UeuSRR8L9998frrvuukyXqnb/titQqF02MVAo1vb73/9+ZpsIeP7554dLLrmkqn9cmyeffHJSh0aOwa41gUKNaGtLgAABAgQIECBAgACBQgr4A+dCls2gCRAgQIAAAQIECBAgkHsB+83cl8gACRAgQIAAAQIECBBokoD9T5MgdUOAAIG+AgKFrAcCBAgQIECAAAECBAgQIECAAAECAxAoBQrFII8pU6aEOXPmrNZLDMA57LDDwv777x++8pWvhKFDhw7gSqufEkM94jX7hpDEMJNx48Yl4UYxjGPIkCHh3XffDc8991wSzLF06dJyR/WCbPoGCu2zzz5h5cqV4cknn0zOP/LII8Nxxx0XdthhhzBs2LDw5ptvhsWLF4err746vP/+++VrfOtb3wq33HJL2GSTTSrO+dVXXw0nnXRSv5CiGJZy2mmnhUMOOSSst956Yfny5UnYShz/K6+8UrGfVgQKxTH/7d/+bfjpT3+aXHO//fZLxrXzzjsnc/71r3+dBA3FMKBSyE/0j0EmP/rRj5I5ReMYXBLrEfuLc1myZEmYPXt2vwCl6Dl//vywwQYbrDa/GPyzcOHCMHHixH5hQnEc0W7vvfcOG2+8cYhr8Pnnn0/CVx588MF+/ZSCjoYPH97v53FdROdly5YlP4/hQtOmTQtrrbVWzTUa5xvDpUpBS2PGjEn+/4gRI8rnNRIo9Lvf/S6xXbRoUfn8GEgV51y6b9Zcc83w9ttvJ2swvRbiPfaDH/wgbLnllk25t2KA05VXXpkE0/Q94hqI99cee+xRXpsxECt9b8VzZs6cGSZPnpzcg+kjHSi02267haeffjppFtdMrFcM4op1jfdvDByK6yOalo5Kc45rJa6xOP4PPvgg8YthZ/GIayXe0+uss07yz2uvvXb4m7/5m3J/t99+e3JPl45q91Q7bTbffPOwzTbbhHvvvTcZVnrNx7lG/7lz5yZrv3TUCseK58SQrfhcKh0HHnhgOPHEE8OOO+6Y1DUe1Z5pZ555Zrj88suTZ0Cjh0ChRsW0J0CAAAECBAgQIECAQOEE/IFz4UpmwAQIECBAgAABAgQIECiEgP1mIcpkkAQIECBAgAABAgQINEHA/qcJiLogQIBAWkCgkDVBgAABAgQIECBAgAABAgQIECBAYAACpUCheGqlUJR0lzHoYvfdd0/Cafbcc8+w1VZbDSiYIgaH3HjjjWHChAnlS4wePToJ9PnqV79acSYrVqwIt912W5g0aVI5mCYG3cSgko022mi1c/oGCpV+GcN+YtDKd77znRADXtLHz3/+83DKKaf0Cwi65557kkCl9BEDcOJY4vVLx6mnnhqmT59ecTwxqCgG3vQNUCqd14pAoVLfsWZxTNE6hrD0PaqFq8Q2BxxwQBJ0EgNi0kc6SCmGDT3wwANJoEn6iOEzMcTmrbfeSn4Vx3PeeeeFc889N6QDguLvY/DTww8/nAT+lM6JP7/qqqvC2WefHdZY46+vg9PBQDGcKAbLbLrppjXvhnQQUVwTsZZ9+84aKBQNY4jRjBkzytc8/vjjk9CWGOhU6YhhWldccUW49NJLy78eTNBL+hp33HFHUu9SUFQMN/re974Xjj322NXWQDy30r0V6xRDlg4++OCKNY2hROmj1pp55513kgCxUohTPPeEE04I1157bTkEp29/f/jDH5J18+ijjyY/joFNMciqWhBO1kChTtjUW/OxTv/0T/8U/u3f/q1MENd6XEPpezbeT/H5VaptXHfxXkq3K3WUfqbVuldr3jQhxPvDdzH1kPyeAAECBAgQIECAAAECxRbwB87Frp/REyBAgAABAgQIECBAIK8C9pt5rYxxESBAgAABAgQIECDQbAH7n2aL6o8AAQLx79gpECBAgEDTBHxgbRqljggQIECAAAECBAgQIJB/gb6BQnG0MfQmhljE0JtSYEWtWZQChg466KBw4IEHhr/7u7/rF8pS7dw33ngjHHPMMeXgnhhEMm/evOT8WkcMIorBITGwpXTEYKKTTz55tdPSgUJxrHfffXeIwUW1jnQwyQUXXBBiX2uttVa/0x5//PEQA41KTjF4JYYLff7zn6/afQySiaEq6VChVgYKTZ48OQkUqhY4kq5FHPx2220XFi5cGLbccsuqc4lznThxYvn3MewpBsD0PeJ8Y1DOggULyj+eOXNmiGMaMmRIzTo8+eST4cQTTyyHCsUx3XnnnSGGQvU9brrppiQEqnQsWrQoxPVY7YhrKAbTxDHEo1rAStZAoXQ4URzLrFmzkuCkWkcMIooWMWQqHrH9fffdF0aNGjWoB8eyZcuSoJ7HHnus3G+8t+L9VisPJrrEmsealtZ0dLzhhhvCxhtv3G9MMdQmHSiUZf2nQ8tqzbkVgUKdspk6dWoSHlVrzafXW7VwrLh2Y4BQ6T6tdE+kF9C9994bDj/88PKP43qIAU2NHgKFGhXTngABAgQIECBAgAABAoUT8PcihSuZARMgQIAAAQIECBAgQKAQAvabhSiTQRIgQIAAAQIECBAg0AQB+58mIOqCAAECaQGBQtYEAQIEmifgA2vzLPVEgAABAgQIECBAgACB3AukA4XigGOwyMsvv5yEosSAkyzBQqWJxoCdiy66KHzta1+rGV7SNwQmhorceuutIQaSZDk++OCDJEAoji0eRxxxRIihQuuvv36/09OBQuPHjw9z5swJw4cPr3mZdLBHDN6IIR7Dhg0rn/fZZ58lQTCXXXZZ8rOsYUWxbbQ9+uijw6uvvlrur1WBQptvvnkSorTttttWnfPHH38czjnnnMSwdMS5TZs2bbUQpb6dpENlZsyYEWL4Ut/jxRdfDGPHjg0xyCUe1QJqKg0uHbgT28Q1OWnSpH7N04FIZ599dhKKVS1A6b333ksCqR555JGkn2rrIkugUFwHMSgmrrV4jBw5MvHeaaedsizlkB57nFsMGRo6dGim8ys1uv/++/vdS5XWb7XOYwBUHEMMESodlQKa0rWPoUwxUGrfffetO+4lS5Yk92zpuVJtzq0IFOqETQzluuuuu8LWW29d0+aTTz5J7GNQVzyqBWj1fa5Va5O+0FtvvZUECMVAo+233z584xvfCDHErdFDoFCjYtoTIECAAAECBAgQIECgcAL+XqRwJTNgAgQIECBAgAABAgQIFELAfrMQZTJIAgQIECBAgAABAgSaIGD/0wREXRAgQCAtIFDImiBAgEDzBHxgbZ6lnggQIECAAAECBAgQIJB7gUqBQn0HvXz58rB06dKwePHi8NBDD4UYTFHviOE6Z511Vjj//POToJ30EYNEzjjjjCREKB577713uP3228Omm25ar+vk9zHwaPr06UmgTzyqheakA4XmzZuXhGrUO9JBJjF8Zu7cuf3mkg6lGTNmTDKfESNG1Os+pIND4gmtChSqFrbUd5DpcKT4uxj68u1vf7vmXF577bVw1FFHhVdeeSVp993vfrdck9KJMRxl4sSJ5X5iaFEMg8p6xPClOIfXX389OaVSLVasWBGmTJkSrrnmmqTNLrvsEhYuXBi+/OUvV7zM448/HmLwVSnQJgbhjBs3brW2WQKFfvvb3ybn/uQnP6k6vlpzTa+FRu+FdN+Vgq5i8NaoUaOykod///d/D6NHjy63jyFR8V5aa621yj9LBwpVqku1C6YDwarNudmBQkWw6fvMqvZcS99TMfjrvPPOqxuUlnkB1GgoUKgZivogQIAAAQIECBAgQIBArgX8vUiuy2NwBAgQIECAAAECBAgQKKyA/WZhS2fgBAgQIECAAAECBAg0KGD/0yCY5gQIEMgiIFAoi5KjT1DtAAAgAElEQVQ2BAgQyCbgA2s2J60IECBAgAABAgQIECDQFQL1AoX6TnLlypXhnXfeCS+88EJ49NFHQwxmiaEr1Y5TTz01zJw5M3zuc5/r1ySGEh177LHh6aefTn5+0kknJYEl66yzTmbTe++9N0yYMKHcftGiReGggw7qd346UChLSE7sIB1kst9++yWBRxtuuGG5/3TQTaXQlVqTSYeCtCpQaNKkSUkNhg4dWtM2S5BJuoN6gTt/+tOfwuTJk8N1112XnFotIKXWwP74xz+GU045Jdx9991Jsx133DHccccd4R/+4R/6nZY1JCiGylx66aXJeotHrfChevOL57/44oth7NixYdmyZUl/U6dODeeee27mdRwbzpo1K8yYMSM5Z5NNNgkPPPBAMs+BHDGsJ4b7xACweAwkoCh9fx5wwAFJWNYGG2xQHlI6UCjOIa61LEcMBIs1iP+LRwwdi/fmrrvu2u/0ZgcKdcqmkWdD+plV6bnw3HPPhUMOOaS85iLaNttsE4477riw//77h6985St17/csdarURqDQQOWcR4AAAQIECBAgQIAAgcII+HuRwpTKQAkQIECAAAECBAgQIFAoAfvNQpXLYAkQIECAAAECBAgQGISA/c8g8JxKgACBagIChawNAgQINE/AB9bmWeqJAAECBAgQIECAAAECuRdoJFAoPZlSwFAMc7nhhhvC0qVLV5tvDLOJoTJDhgwp/y4dwtIMpHnz5oXTTjutX1dZwjkqXTtLoNBTTz0V9tprr/LpjQSqxJPS57cqUOi73/1uuPjii+sS97Xabrvtwp133hm22GKLmufVC9xJhwENJNzm008/Deeff36YPXt2MpZqgTsx0OeEE04Ijz32WNJu/PjxYc6cOWH48OH95vDb3/42jBs3LvzkJz9Jfl4r7KXe/OL5999/fzj44IPr+jbSIGvwVaU+02FAMVxo7ty5SWhP1iNdt9122y388Ic/DCNHjix3kQ4UanTMMaArBuCUjkqBYM0OFOqUTdZ7MFpkeWatWLEiXHjhheHKK6+sWNIY4DZq1Kjkf2PGjAmbbbZZWHPNNbOWv2Y7gUJNYdQJAQIECBAgQIAAAQIECBAgQIAAAQIECBAgQIAAAQIECBAgQIAAAQIECBAgQIAAAQIECGQUECiUEUozAgQIZBAQKJQBSRMCBAgQIECAAAECBAh0i8BgAoX6GsRwoSeeeCJMnTo1PP/88+VfbbnlluGuu+4KW2+9dfln6TCSZlhWCu3IEs5R6dpZAoXSgSi33XZbElST9XjmmWfC6NGjw4cffpic0o2BQlkcs3hlqeOqVauS0KEYXhWPSusu/vzee+8Nhx9+eNImhuzcd999SfBKpSNLoFB6HWSZT702ja6lvv2lxxxDtqLLsGHD6l22/PtPPvkkTJo0KcyfPz/5WaWAqfQ93Oj6zXL/NDtQqFM2zQ4UijX5/e9/n6z1W2+9tW5dYzDYkUceGQ466KDwta99rV+4W92TUw0ECjUqpj0BAgQIECBAgAABAgQIECBAgAABAgQIECBAgAABAgQIECBAgAABAgQIECBAgAABAgQIDEZAoNBg9JxLgACB/gIChawIAgQIECBAgAABAgQI9JBAswKFSmT/+7//GyZOnBgWL15cVpw1a1YSUFI6BAqFkA43aTSQpdoSTdtmDTPpG9pTKUCm0vXqBe60M1Aoju+5554LhxxySFi2bFky3Hnz5oUYqFM6VqxYEaZMmRKuueaa5EdjxoxJAllGjBhRkbPe/OJJAoUqBw7Ve4QKFKoslCU8q+96fvDBB8PVV18dli5dWo88+f2ee+4ZZs6cGb7xjW+ENdZo/GsVgUKZmDUiQIAAAQIECBAgQIAAAQIECBAgQIAAAQIECBAgQIAAAQIECBAgQIAAAQIECBAgQIAAgSYJNP6X7026sG4IECDQhQIChbqwqKZEgAABAgQIECBAgACBagLLli1bFUNnfv3rX4fly5eHGCYze/bsMGzYsAGj3XvvveHwww8vn3/66aeHK6+8MqyzzjrJzwYaetPogBoJ5+jbd5YgnCyBKLXG+/LLL4cjjjgivP7660kzgULVtbLW8aOPPgpnnnlmWLBgQdJZ9L3xxhvD+uuvn/xzOiAorskYdFUtWGUggUK33XZbGDduXKNLtWnt02OOgUqN3s+ffPJJ4jJ//vxkXJUCpvrew5tsskl44IEHwo477ph5Hlnun/R9WG8u6T7T91QnbCJI1lCv2DbrWu8LvXLlyvD222+Hhx56KNxzzz3h8ccfr1mHkSNHhptvvjnstddemetVaihQqGEyJxAgQIAAAQIECBAgQIAAAQIECBAgQIAAAQIECBAgQIAAAQIECBAgQIAAAQIECBAgQIDAIAQECg0Cz6kECBBICQgUsiQIECBAgAABAgQIECDQQwJvvvnmqmOPPTY8/fTTyazHjBkTbr311jBixIgBK7z22mvhqKOOCq+88krSRzoI5JlnngmjR48OH374YfL7GF4yc+bMMHTo0AFfs9KJAwnniP1kCRR66qmn+gVyzJo1K5lH1iMdqtSNgUJ//OMfwymnnBLuvvvuhGXvvfcOMfRl0003zcoU/vSnP4XJkyeH6667Ljln8803T/rbdtttK/Zx0003JdeMRzropu/v6vUTz88SKHTnnXeGo48+ujyWRtdBZoiMDd96663Q934+/vjjw9y5c8O6666bsYcQPvjggxDPW7x4cdW6DXb93nLLLeHEE08sj2nJkiXh29/+dr8xNjtQqFM2rQ4UShc2BkL98pe/TIKFYsjQk08+uVrtd9999xDDr770pS9lXhexoUChhrg0JkCAAAECBAgQIECAAAECBAgQIECAAAECBAgQIECAAAECBAgQIECAAAECBAgQIECAAIFBCggUGiSg0wkQINBHQKCQ5UCAAAECBAgQIECAAIEeEvi///u/VX1DX2IIy49//OPw9a9/fcAK6SCWdKDQr371qySE5cUXX0yu0YwQo0qDbWWg0MsvvxyOOOKI8PrrryeXbjQUKR1E042BQp9++mk4//zzw+zZsxOjLCE+6TqmQ4l222238MMf/jCMHDmy4vp84403wjHHHBOeffbZ5PdXXnllUpuPP/44nHnmmWHBggXJz8ePHx/mzJkThg8fXnWdZwkUSodjpdf6gG+iAZ7YjBCndPBOXOc33nhjWH/99cujSgcKxXCacePGZRr1Z599Fi6++OJw2WWX1VwXzQ4U6pRNuwOF0kV49913w80335yEtr3//vvlXy9atCgcdNBBmWpWaiRQqCEujQkQIECAAAECBAgQIECAAAECBAgQIECAAAECBAgQIECAAAECBAgQIECAAAECBAgQIEBgkAIChQYJ6HQCBAj0ERAoZDkQIECAAAECBAgQIECghwRWrly5avr06UnAR+mYPHlyiD9be+21ByTx+OOPh0MPPTR8+OGHyfnTpk1L/rfGGn95jZcO9mhGiFGlgbYyUOi9994Lxx9/fHjkkUeSS++9997h9ttvD5tuumlds3SgSjyhGwOF4rzmz58fJk6cWDaJwTQnn3xyXaNSgxg6NXbs2LBs2bLkR9F87ty5Yd11163YRzrEqBSGE0Ny+gZAZQnAyRIolA7f2WWXXcLChQvDl7/85cxzbGbD9NqKTvfdd18YNWpU5svcf//94eCDDy63v+CCC0K8l9Zaa63yz9KBQpXaVLtg+t6pFijW7EChTtk0M1Ao2sUgoJdeeim88sor4fDDDw/nnHNO3dquWrUqCYWaMGFCue2MGTNCrFsjh0ChRrS0JUCAAAECBAgQIECAAAECBAgQIECAAAECBAgQIECAAAECBAgQIECAAAECBAgQIECAAIHBCggUGqyg8wkQIPBXAYFCVgMBAgQIECBAgAABAgR6SGDVqlWrnnvuuXDIIYeUQ1tiCMm8efPCMcccUw4Bykry0UcfhUmTJoUbbrghOaVSoEkMt5g9e3aIwUWlo5EQoz//+c9JQNHDDz8cNtpoo7DddtuFo446Kuy00079htnKQKE4h3QQU5aQmjjAN954I7F99tlny+Pt1kChdCDQQQcdlKyNjTfeuO6SKtU5Bp+UjlmzZiXrq9bRN9AqhlU98MAD4YUXXigHG2UN/ckSKLRixYowZcqUcM0115SHdNVVV4Wzzz47072zfPnycNZZZ4X/+Z//CRtuuGHYYYcdwvjx48Pf//3f1/Wp1iAdCHTaaacl99uwYcPq9lkazy233FJuGwNsYt36HulAoaymsY8lS5Yk4U6lwLF4n1544YWreTU7UCheuxM2zQwUSgdYxbUyZ86cMHz48Lq1TddMoFBdMg0IECBAgAABAgQIECBAgAABAgQIECBAgAABAgQIECBAgAABAgQIECBAgAABAgQIECBAoMMCAoU6XACXJ0CAAAECBAgQIECAAAECBAgQKKZADBSKoSgx0OPKK68sT+Jzn/tc+N73vheOPfbYsPbaa2eaXOwnBr5MnTq13P7II48M8+fPDxtssEG/Pn7xi1+E+LtXX301+XkjIUZPPvlkOPHEE0MM14hHtTCTVgYKxeu+/PLL4eijjy7PIY7jBz/4Qdhyyy2relUKyYmNuzVQKAZMnXnmmWHBggVlk5kzZyZhUkOGDKm5rtJ1jq533XVX2HrrrWue995774Xjjz8+PPLII0m7f/3Xfw0///nPw6233pr88wUXXBDi2lhrrbVq9pMlUCh20DfAKP7zyJEjw8033xz22muvmv3HUKqFCxcmQUelcJ1DDz003HTTTavdL5luwP/faNmyZeGEE04Ijz32WEP3VqXxfOtb3woxXCgGM/U90uE08Xenn356uPzyy2uG27zzzjvhlFNOCYsXL066izW94447wrbbbrvaFFsRKNQJm2YGCqUDrGJdYpDZvvvuW3et3XjjjWHChAnldpWCouqtszXWWMN3MfWQ/J4AAQIECBAgQIAAAQIECBAgQIAAAQIECBAgQIAAAQIECBAgQIAAAQIECBAgQIAAAQIEmibgj9ibRqkjAgQIECBAgAABAgQIECBAgACBXhKIgUJxvq+//noSwvLss8/2m/5+++0XzjnnnPDNb36zalDIp59+Gp555plwxRVXhAcffLB8fq1glc8++ywJH5oyZUq5fb0QozjUp59+OpxxxhnhZz/7Wfm8q666Kpx99tkhnXXR6kChGA4Uw3Euvvji8lhGjx4drr766vDVr351tWX0ySefJIErl1xyyWq/69ZAoTjRGD4zbty4cgBUDI8677zzwrnnnltxTa1cuTI8/PDDSZ1LoVGxn2gXz6kXBBTXyezZs5PQonhsttlmIQYbvf/++0lw1X333RdGjRpV9zbPGigU6xrX8Zw5c8p9brHFFklA13e+852w5pprrnatOMd77rkncSjNMY4thh4dfPDBdcdWr0EM6YnhMaWgonr3VgyqicE0kyZNKp8Tx3P99dcnoVnpo1KgUGwzbdq0ZE7Dhw9f7Zw4z1jTUphQbBDDxy699NKK4VLpQKF99tkn8fnCF75Qcfq33357OO6448q/q3ZPtdummYFCcXJLliwJRxxxRLlOMcjs2muvDTvttNNqz8DYvtJzc/fdd0/q/aUvfaneUur3e4FCDXFpTIAAAQIECBAgQIAAAQIECBAgQIAAAQIECBAgQIAAAQIECBAgQIAAAQIECBAgQIAAAQKDFBAoNEhApxMgQIAAAQIECBAgQIAAAQIECPSmQClQKM7+v/7rv8I//uM/9gvrKanEcJHtt98+7LrrrmHDDTdMfhzDSl544YXw/PPPJ2EtfY/YPoa6nHjiiRXDQmLb3//+9+Gss84Kd955Z79zY4hRDKDZY489wnrrrRdiYMtLL70UYhBIDCwqhaTEk2L4yvz588PnP//51QrY6kCheMHf/e534bTTTguLFi0qXz+Gt8QQpgMOOCAJ7Ijj/4//+I9www03hKVLl1ZcaN0cKBQDTRYuXBgmTpzYr3Y777xzOOmkk8Lee+8dNt5443KdY9DJXXfd1c/p9NNPTwKFKgXVVAJ98cUXw9ixY8OyZcv6/XrMmDFJKM2IESPq3vBZA4ViR7/61a/C+PHjk/CkvseRRx6ZhNzssMMOYdiwYWH58uUh1vpHP/pRv/CteE6jc6w1gRh2FQONzj///Jr3Vmk8MYzn0Ucf7dc2hmXFUKYhQ4asdqlqgUKxYaxrvK9jAFCcc6xBDHG66aab+gVE1bp3Yz8ff/xxch/deOON5evHvmNdhw4dGrbccsvk/5eCxLIGCrXbptmBQpUCrOLzNj4zDz300LDddtslNYvzfPXVV8OPf/zjZM33fUbHf47t0yFs9W4KgUL1hPyeAAECBAgQIECAAAECBAgQIECAAAECBAgQIECAAAECBAgQIECAAAECBAgQIECAAAECBJopIFComZr6IkCAAAECBAgQIECAAAECBAgQ6BmBvoFCcdKvvfZaOO+881YLO2kEZOTIkeGKK64Ihx9+eFhzzTVrnhpDhWJoSQy4aPSIYS0xtOgLX/hCxVPbESgUL/zWW2+FM844IyxevDjTFKLP8ccfH/7lX/6l3L6bA4XiJGO4ybx588LUqVP7hQplAYtBO7GWMagp6/HRRx+FM888MyxYsKDfKTFkZ9KkSZmCVBoJFIoXef3115NrLlmyJOswy+1iAM/06dNDDIZp1hENZsyYkfyvkSOOYcqUKcl9GQOBKh3pQKEYpvTBBx/0C9aqdc0YtjV37twQ74VaR7y/zz333IpNYpBX/H1pjFkDhWJn7bRpdqBQHH+lILOsNY7rIZquvfbaWU8ptxMo1DCZEwgQIECAAAECBAgQIECAAAECBAgQIECAAAECBAgQIECAAAECBAgQIECAAAECBAgQIEBgEAIChQaB51QCBAgQIECAAAECBAgQIECAAIHeFUgHCkWJFStWJIFCV199dVi6dGlmnBj4cuqpp4YYAPPFL34x83nxevfcc0+IwRsxxKXeEa9z0UUXhQkTJoThw4dXbd6uQKE4gA8//DDMnDkzXHvttTUDc7bbbrsQQ23WWWedsMcee5TH3u2BQnGiq1atCj/96U/DtGnTMgVWbbPNNuGCCy4Ihx122IDCT9IBM5tvvnm4++67w7bbbltviSW/bzRQKJ4Tg2quv/76JCzq/fffr3udLbbYIvzzP/9zEr41kICXehdYuXJleOKJJ5Igp+eff75e87Dnnnsm49l3331rhoGlA4XivRvv/QsvvDB8//vfr3qdrPduqYNawTn77bdfiDXecMMNk+aNBArF9u20ufjii+vaxwaNPLPi+rr88svDddddlymkK95Pl1xySTjkkEPqBr1VG6xAoUxl1IgAAQIECBAgQIAAAQJFFliVGry/yStyNY2dAAECBAgQIECAAAEC+RGw38xPLYyEAAECBAgQIECAAIHWCtj/tNZX7wQI9KiAP17o0cKbNgECBAgQIECAAAECBAgQIECAwOAEKgUKlXqMgRtvv/12eOyxx0IMvHnrrbfCz372s3JQyrrrrhu23377EIMq9t9//ySMZL311hvwgD755JMkwGjRokXhpZdeCs8880y5r1133TXssMMODV2nkXCOvoP+wx/+EMaNGxceffTR5Mfp4JJaE/zNb34T7r///vDQQw+Fp59+OrEaOXJk2GWXXcKhhx4axo4dm4QgpQNZeiFQqO+6+uUvfxnuu+++xCEG3ZTCd2Kd99lnn3DAAQckZkOGDBnwenrjjTfCMcccE5599tmkj/Hjx4c5c+bUDKHqe7GBBAqVzl++fHmyfuI6iPdMDFKKR+meiWFSo0ePTuY4bNiwAc8x64l//vOfE4fFixcn9/J///d/JyE0cTxf//rXw1577ZWsz6222ipT2EylQKEYmhOfGfE6MVQo3svRMIYI7bbbbsnaj2E2G2+8cdZhJ+1iSNMtt9yShI4999xz5fCcGM515513hhjKFI9GA4VKg2iXTZZJD+SZ9e6774YHHnggeU5H70prLT6fY52HDh2aZRhV2wgUGhSfkwkQIECAAAECBAgQIFAEAX/gXIQqGSMBAgQIECBAgAABAgSKJ2C/WbyaGTEBAgQIECBAgAABAgMTsP8ZmJuzCBAgUFNAoJAFQoAAAQIECBAgQIAAAQIECBAgQGAAArUChQbQnVMIEOgBgWqBQj0w9Z6eokChni6/yRMgQIAAAQIECBAg0BsC/sC5N+pslgQIECBAgAABAgQIEGi3gP1mu8VdjwABAgQIECBAgACBTgnY/3RK3nUJEOhqAYFCXV1ekyNAgAABAgQIECBAgAABAgQIEGiVgEChVsnql0D3CggU6t7a1pqZQKHerLtZEyBAgAABAgQIECDQUwL+wLmnym2yBAgQIECAAAECBAgQaJuA/WbbqF2IAAECBAgQIECAAIEOC9j/dLgALk+AQHcKCBTqzrqaFQECBAgQIECAAAECBAgQIECAQIsFBAq1GFj3BLpQQKBQFxY1w5QECmVA0oQAAQIECBAgQIAAAQLFFvAHzsWun9ETIECAAAECBAgQIEAgrwL2m3mtjHERIECAAAECBAgQINBsAfufZovqjwABAiEEgUKWAQECBAgQIECAAAECBAgQIECAAIEBCAgUGgCaUwj0uIBAod5cAAKFerPuZk2AAAECBAgQIECAQE8J+APnniq3yRIgQIAAAQIECBAgQKBtAvabbaN2IQIECBAgQIAAAQIEOixg/9PhArg8AQLdKSBQqDvralYECPS2wOgQwpLeJjB7AgQIECBAgAABAgQItF5AoFDrjV2BQLcJCBTqtopmm49AoWxOWhEgQIAAAQIECBAgQKDAAv7AucDFM3QCBAgQIECAAAECBAjkWMB+M8fFMTQCBAgQIECAAAECBJoqYP/TVE6dESBA4C8CAoWsBAIECHSPwLdDCOeGEP4zhDC9e6ZlJgQIECBAgAABAgQIEMingEChfNbFqAjkWUCgUJ6r07qxCRRqna2eCRAgQIAAAQIECBAgkBMBf+Cck0IYBgECBAgQIECAAAECBLpMwH6zywpqOgQIECBAgAABAgQIVBWw/7E4CBAg0AIBgUItQNUlAQI9K9CpD6ylIKEx/1/+IoFCPbsGTZwAAQIECBAgQIAAgTYKCBRqI7ZLEegSAYFCXVLIBqchUKhBMM0JECBAgAABAgQIECBQPIFO/b1I8aSMmAABAgQIECBAgAABAgQaEbDfbERLWwIECBAgQIAAAQIEiixg/1Pk6hk7AQK5FRAolNvSGBgBAgUUaPcH1nSQUIlMoFABF48hEyBAgAABAgQIECBQPAGBQsWrmRET6LSAQKFOV6Az1xco1Bl3VyVAgAABAgQIECBAgEAbBdr99yJtnJpLESBAgAABAgQIECBAgEAHBew3O4jv0gQIECBAgAABAgQItFXA/qet3C5GgECvCAgU6pVKmycBAu0QaNcH1mpBQqU5ChRqR7VdgwABAgQIECBAgACBnhcQKNTzSwAAgYYFBAo1TNYVJwgU6ooymgQBAgQIECBAgAABAgRqCbTr70VUgQABAgQIECBAgAABAgR6S8B+s7fqbbYECBAgQIAAAQIEelnA/qeXq2/uBAi0TECgUMtodUyAQA8KtPoDa70goRK5QKEeXHymTIAAAQIECBAgQIBA+wUECrXf3BUJECBQRAGBQkWsmjETIECAAAECBAgQIECgIYFW/71IQ4PRmAABAgQIECBAgAABAgS6RsB+s2tKaSIECBAgQIAAAQIECNQRsP+xRAgQINACAYFCLUDVJQECPSvQqg+sWYOESvAChXp2CZo4AQIECBAgQIAAAQLtFBAo1E5t1yJAgEBxBQQKFbd2Rk6AAAECBAgQIECAAAECBAgQIECAAAECBAgQIECAAAECBAgQIECAAAECBAgQIECAAIEiCggUKmLVjJkAgbwKNDtQqNEgoZKLQKG8rhDjIkCAAAECBAgQIECgqwQECnVVOU2GAAECLRMQKNQyWh0TIECAAAECBAgQIECAAAECBAgQIECAAAECBAgQIECAAAECBAgQIECAAAECBAgQIECAQAUBgUKWBQECBJon0KxAoYEGCZVmIlCoeTXVEwECBAgQIECAAAECBKoKCBSyOAgQIEAgi4BAoSxK2hAgQIAAAQIECBAgQIAAAQIECBAgQIAAAQIECBAgQIAAAQIECBAgQIAAAQIECBAgQIBAswQECjVLUj8ECBAIYbCBQoMNEirVQKCQ1UiAAAECBAgQIECAAIE2CAgUagOySxAgQKALBAQKdUERTYEAAQIECBAgQIAAAQIECBAgQIAAAQIECBAgQIAAAQIECBAgQIAAAQIECBAgQIAAAQIFEhAoVKBiGSoBArkXGGigULOChEpAAoVyv1QMkAABAgQIECBAgACBbhAQKNQNVTQHAgQItF5AoFDrjV2BAAECBAgQIECAAAECBAgQIECAAAECBAgQIECAAAECBAgQIECAAAECBAgQIECAAAECBP4qIFDIaiBAgEDzBBoNFGp2kFBpJgKFmldTPREgQIAAAQIECBAgQKCqgEAhi4MAAQIEsggIFMqipA0BAgQIECBAgAABAgQIECBAgAABAgQIECBAgAABAgQIECBAgAABAgQIECBAgAABAgQINEtAoFCzJPVDgACBELIGCrUqSKhUA4FCViMBAgQIECBAgAABAgTaICBQqA3ILkGAAIEuEBAo1AVFNAUCBAgQIECAAAECBAgQIECAAAECBAgQIECAAAECBAgQIECAAAECBAgQIECAAAECBAgUSECgUIGKZagECOReoF6gUKuDhEpAAoVyv1QMkAABAgQIECBAgACBbhAQKNQNVTQHAgQItF5AoFDrjV2BAAECBAgQIECAAAECBAgQIECAAAECBAgQIECAAAECBAgQIECAAAECBAgQIECAAAECBP4qIFDIaiBAgEDrBZfFISMAACAASURBVNoVJFSaiUCh1tfUFQgQIECAAAECBAgQIECAAAECBAgQIECAAAECBAgQIECAAAECBAgQIECAAAECBAgQIECAAAECBAgQIECAAAECBAgQIECAAAECuRMQKJS7khgQAQJdJNDuIKESnUChLlpEpkKAAAECBAgQIECAAAECBAgQIECAAAECBAgQIECAAAECBAgQIECAAAECBAgQIECAAAECBAgQIECAAAECBAgQIECAAAECBAgQyCogUCirlHYECBDILtCpIKHSCKsFCq2qM4VG/52gv/6g/GovMOvFesn+FA2hl9ZLfHas9HzuJ+B56nnaV6CXngdx3ubr35f+fVldwP3h/nB/uD9KAp4HngeeB54HngeV14D9tP20/XT1NeD+cH+4P9wfJQHPA88DzwPPg7w8DxrZ22pLgAABAgQIECBAgAABAgQIECBAgAABAgQIECBAgAABAgQIEGhYoNE/lmr4Ak4gQIBADwmMDiGcG0LYr8NzFij0lwL4Dwz7L8RG/53Pj18jjzLrZeDrRaDQ6ivN86r23ed+G/j95vOB+83zxfOlr4Dnqeepz7vVBdwf7g/3h/ujJOB54HngeeB54HlQeQ3YX9pf2l9WXwPuD/eH+8P9URLwPGjk07S2BAgQIECAAAECBAgQIECAAAECBAgQIECAAAECBAgQIECAAIEmCzT6xxtNvrzuCBAg0FUCAoX6l7PRf8f4D5T4NfJAsF6sl25ZLwKFVq+kf3/UXt2ef55/3fL8i/Ownq1n67m6gPvD/dHL90d6/ac/H7o/3B+9fH/Um7v7w/1Rb430/b31Yr1YLz6PlwQ8DzwPPA88DzwPKq8B31f4vqKRz89prUbXTyPPYm0JECBAgAABAgQIECBAoHcE6n1/3jsSZkqAAAECBAgQIECAQLcL2P90e4XNjwCBjgj444WOsLsoAQJdLvDtEMK5IYQxHZrnRSGE6RWu7Q/C+6M0+u9AfvwauaWtF+sl63oRKLS6lOdz7dXj+eL5kvX5EttZL9aL9VJdwP3h/nB/5Pf+qPeFoPvX/ev+ze/9W6827l/3b7010vf31ov1Yr143pcEPA88DzwPPA88DyqvAd+n5Ov7lPRoGq1PI886bQkQIECAAAECBAgQIECgdwTqfX/eOxJmSoAAAQIECBAgQIBAtwvY/3R7hc2PAIGOCPjjhY6wuygBAj0i0KlgoWqBQj3CbpoECBAgQIAAAQIECBAgQIBAgQV8IVjg4hk6AQIECBAgQIAAAQIECBDoUQHvM3q08KZNgAABAgQIECBAgACBFgvYb7YYWPcECBAgQIAAAQIECORGwP4nN6UwEAIEuklAoFA3VdNcCBDIq0C7g4UECuV1JRgXAQIECBAgQIAAAQIECBAgUE/AF4L1hPyeAAECBAgQIECAAAECBAgQyJuA9xl5q4jxECBAgAABAgQIECBAoDsE7De7o45mQYAAAQIECBAgQIBAfQH7n/pGWhAgQKBhAYFCDZM5gQABAgMWaFewkEChAZfIiQQIECBAgAABAgQIECBAgECHBXwh2OECuDwBAgQIECBAgAABAgQIECDQsID3GQ2TOYEAAQIECBAgQIAAAQIEMgjYb2ZA0oQAAQIECBAgQIAAga4QsP/pijKaBAECeRMQKJS3ihgPAQK9INDqYCGBQr2wisyRAAECBAgQIECAAAECBAh0p4AvBLuzrmZFgAABAgQIECBAgAABAgS6WcD7jG6urrkRIECAAAECBAgQIECgcwL2m52zd2UCBAgQIECAAAECBNorYP/TXm9XI0CgRwQECvVIoU2TAIFcCrQqWEigUC7LbVAECBAgQIAAAQIECBAgQIBABgFfCGZA0oQAAQIECBAgQIAAAQIECBDIlYD3Gbkqh8EQIECAAAECBAgQIECgawTsN7umlCZCgAABAgQIECBAgEAdAfsfS4QAAQItEBAo1AJUXRIgQKBBgWYHCwkUarAAmhMgQIAAAQIECBAgQIAAAQK5EfCFYG5KYSAECBAgQIAAAQIECBAgQIBARgHvMzJCaUaAAAECBAgQIECAAAECDQnYbzbEpTEBAgQIECBAgAABAgUWsP8pcPEMnQCB/AoIFMpvbYyMAIHiCQz2A2uzgoUEChVv7RgxAQIECBAgQIAAAQIECBAg8BeBwb5f4UiAAAECBAgQIECAAAECBAgQaLeA9xntFnc9AgQIECBAgAABAgQI9IaA/WZv1NksCRAgQIAAAQIECBDw98PWAAECBFoiIFCoJaw6JUCgRwWa9cJ+sMFCAoV6dAGaNgECBAgQIECAAAECBAgQ6AKBZr1f6QIKUyBAgAABAgQIECBAgAABAgQKIuB9RkEKZZgECBAgQIAAAQIECBAomID9ZsEKZrgECBAgQIAAAQIECAxYwP5nwHROJECAQHUBgUJWBwECBJon0OwPrAMNFhIo1Lya6okAAQIECBAgQIAAAQIECBBor0Cz36+0d/SuRoAAAQIECBAgQIAAAQIECPSigPcZvVh1cyZAgAABAgQIECBAgEDrBew3W2/sCgQIECBAgAABAgQI5EPA/icfdTAKAgS6TECgUJcV1HQIEOioQKs+sDYaLCRQqKPLwMUJECBAgAABAgQIECBAgACBQQi06v3KIIbkVAIECBAgQIAAAQIECBAgQIBATQHvMywQAgQIECBAgAABAgQIEGiFgP1mK1T1SYAAAQIECBAgQIBAHgXsf/JYFWMiQKDwAgKFCl9CEyBAIEcCrf7AmjVYSKBQjhaFoRAgQIAAAQIECBAgQIAAAQIECBAgQIAAAQIECBAgQIAAAQIECBAgQIAAAQIECBAgQIAAAQIECBAgQIAAAQIECBAgQIAAAQIE2iUgUKhd0q5DgEAvCLQ6UKhkWC9YSKBQL6w2cyRAgAABAgQIECBAgAABAgQIECBAgAABAgQIECBAgAABAgQIECBAgAABAgQIECBAgAABAgQIECBAgAABAgQIECBAgAABAgQIpAQEClkSBAgQaJ5AuwKFSiOuFiwkUKh5NdUTAQIECBAgQIAAAQIECBAgQIAAAQIECBAgQIAAAQIECBAgQIAAAQIECBAgQIAAAQIECBAgQIAAAQIECBAgQIAAAQIECBAgQKAwAgKFClMqAyVAoAAC7Q4UKpGkg4UEChVgsRgiAQIECBAgQIAAAQIECBAgQIAAAQIECBAgQIAAAQIECBAgQIAAAQIECBAgQIAAAQIECBAgQIAAAQIECBAgQIAAAQIECBAgQKDZAgKFmi2qPwIEelmgU4FCJfNSsNB/hhCm93IhzJ0AAQIECBAgQIAAAQIECBAgQIAAAQIECBAgQIAAAQIECBAgQIAAAQIECBAgQIAAAQIECBAgQIAAAQIECBAgQIAAAQIECBAg0IsCAoV6sermTIBAqwQ6HShUmtfoEMKSVk1SvwQIECBAgAABAgQIECBAgAABAgQIECBAgAABAgQIECBAgAABAgQIECBAgAABAgQIECBAgAABAgQIECBAgAABAgQIECBAgAABAvkUECiUz7oYFQECxRTIS6BQMfWMmgABAgQIECBAgAABAgQIECBAgAABAgQIECBAgAABAgQIECBAgAABAgQIECBAgAABAgQIECBAgAABAgQIECBAgAABAgQIECBAYFACAoUGxedkAgQI9BMQKGRBECBAgAABAgQIECBAgAABAgQIECBAgAABAgQIECBAgAABAgQIECBAgAABAgQIECBAgAABAgQIECBAgAABAgQIECBAgAABAgQIdExAoFDH6F2YAAECBAgQIECAAAECBAgQIECAAAECBAgQIECAAAECBAgQIECAAAECBAgQIECAAAECBAgQIECAAAECBAgQIECAAAECBAgQIECAAAECBAg0T0CgUPMs9USAAAECBAgQIECAAAECBAgQIECAAAECBAgQIECAAAECBAgQIECAAAECBAgQIECAAAECBAgQIECAAAECBAgQIECAAAECBAgQIECAAAECBDomIFCoY/QuTIAAAQIECBAgQIAAAQIECBAgQIAAAQIECBAgQIAAAQIECBAgQIAAAQIECBAgQIAAAQIECBAgQIAAAQIECBAgQIAAAQIECBAgQIAAAQIEmicgUKh5lnoiQIAAAQIECBAgQIAAAQIECBAgQIAAAQIECBAgQIAAAQIECBAgQIAAAQIECBAgQIAAAQIECBAgQIAAAQIECBAgQIAAAQIECBAgQIAAAQIdExAo1DF6FyZAgAABAgQIECBAgAABAgQIECBAgACBlMCq1D97h22JECBAgAABAgQIECBAgAABAnkX8D4j7xUyPgIECBAgQIAAAQIECBRTwH6zmHUzagIECBAgQIAAAQIEGhew/2nczBkECBCoK+A/xqhLpAEBAgQIECBAgAABAgQIECBAgAABAgQItEnAF4JtgnYZAgQIECBAgAABAgQIECBAoGkC3mc0jVJHBAgQIECAAAECBAgQINBHwH7TciBAgAABAgQIECBAoFcE7H96pdLmSYBAWwUECrWV28UIECBAgAABAgQIECBAgAABAgQIECBAoIaALwQtDwIECBAgQIAAAQIECBAgQKBoAt5nFK1ixkuAAAECBAgQIECAAIFiCNhvFqNORkmAAAECBAgQIECAwOAF7H8Gb6gHAgQIrCYgUMiiIECAAAECBAgQIECAAAECBAgQIECAAIG8CPhCMC+VMA4CBAgQIECAAAECBAgQIEAgq4D3GVmltCNAgAABAgQIECBAgACBRgTsNxvR0pYAAQIECBAgQIAAgSIL2P8UuXrGToBAbgUECuW2NAZGgAABAgQIECBAgAABAgQIECBAgACBnhPwhWDPldyECRAgQIAAAQIECBAgQIBA4QW8zyh8CU2AAAECBAgQIECAAAECuRSw38xlWQyKAAECBAgQIECAAIEWCNj/tABVlwQIEBAoZA0QIECAAAECBAgQIECAAAECBAgQIECAQF4EfCGYl0oYBwECBAgQIECAAAECBAgQIJBVwPuMrFLaESBAgAABAgQIECBAgEAjAvabjWhpS4AAAQIECBAgQIBAkQXsf4pcPWMnQCC3AgKFclsaAyNAgAABAgQIECBAgAABAgQIECBAgEDPCfhCsOdKbsIECBAgQIAAAQIECBAgQKDwAt5nFL6EJkCAAAECBAgQIECAAIFcCthv5rIsBkWAAAECBAgQIECAQAsE7H9agKpLAgQICBSyBggQIECAAAECBAgQIECAAAECBAgQIEAgLwK+EMxLJYyDAAECBAgQIECAAAECBAgQyCrgfUZWKe0IECBAgAABAgQIECBAoBEB+81GtLQlQIAAAQIECBAgQKDIAvY/Ra6esRMgkFsBgUK5LY2BESBQQAEfWAtYNEMmQIAAAQIECBAgQIAAAQIEciXg/UquymEwBAgQIECAAAECBAgQIECAQAYB7zMyIGlCgAABAgQIECBAgAABAg0L2G82TOYEAgQIECBAgAABAgQKKmD/U9DCGTYBAvkWECiU7/oYHQECxRLwgbVY9TJaAgQIECBAgAABAgQIECBAIH8C3q/kryZGRIAAAQIECBAgQIAAAQIECNQW8D7DCiFAgAABAgQIECBAgACBVgjYb7ZCVZ8ECBAgQIAAAQIECORRwP4nj1UxJgIECi8gUKjwJTQBAgRyJOADa46KYSgECBAgQIAAAQIECBAgQIBAIQW8Xylk2QyaAAECBAgQIECAAAECBAj0tID3GT1dfpMnQIAAAQIECBAgQIBAywTsN1tGq2MCBAgQIECAAAECBHImYP+Ts4IYDgEC3SEgUKg76mgWBAjkQ8AH1nzUwSgIECBAgAABAgQIECBAgACB4gp4v1Lc2hk5AQIECBAgQIAAAQIECBDoVQHvM3q18uZNgAABAgQIECBAgACB1grYb7bWV+8ECBAgQIAAAQIECORHwP4nP7UwEgIEukhAoFAXFdNUCBDouIAPrB0vgQEQIECAAAECBAgQIECAAAECBAgQIECAAAECBAgQIECAAAECBAgQIECAAAECBAgQIECAAAECBAgQIECAAAECBAgQIECAAAECBHpXQKBQ79bezAkQaL6AQKHmm+qRAAECBAgQIECAAAECBAgQIECAAAECBAgQIECAAAECBAgQIECAAAECBAgQIECAAAECBAgQIECAAAECBAgQIECAAAECBAgQIEAgo4BAoYxQmhEgQCCDgEChDEiaECBAgAABAgQIECBAgAABAgQIECBAgAABAgQIECBAgAABAgQIECBAgAABAgQIECBAgAABAgQIECBAgAABAgQIECBAgAABAgQItEZAoFBrXPVKgEBvCggU6s26mzUBAgQIECBAgAABAgQIECBAgAABAgQIECBAgAABAgQIECBAgAABAgQIECBAgAABAgQIECBAgAABAgQIECBAgAABAgQIECBAIBcCAoVyUQaDIECgSwQECnVJIU2DAAECBAgQIECAAAECBAgQIECAAAECBAgQIECAAAECBAgQIECAAAECBAgQIECAAAECBAgQIECAAAECBAgQIECAAAECBAgQIFBEAYFCRayaMRMgkFcBgUJ5rYxxESBAgAABAgQIECBAgAABAgQIECBAgAABAgQIECBAgAABAgQIECBAgAABAgQIECBAgAABAgQIECBAgAABAgQIECBAgAABAgR6QECgUA8U2RQJEGibgEChtlG7EAECBAgQIECAAAECBAgQIECAAAECBAgQIECAAAECBAgQIECAAAECBAgQIECAAAECBAgQIECAAAECBAgQIECAAAECBAgQIECAQFpAoJA1QYAAgeYJCBRqnqWeCBAgQIAAAQIECBAgQIAAAQIECBAgQIAAAQIECBAgQIAAAQIECBAgQIAAAQIECBAgQIAAAQIECBAgQIAAAQIECBAgQIAAAQIEGhQQKNQgmOYECBAgQIAAAQIECBAgQIAAAQIECBAgQIAAAQIECBAgQIAAAQIECBAgQIAAAQIECBAgQIAAAQIECBAgQIAAAQIECBAgQIAAAQIECBAgQCCPAgKF8lgVYyJAgAABAgQIECBAgAABAgQIECBAgAABAgQIECBAgAABAgQIECBAgAABAgQIECBAgAABAgQIECBAgAABAgQIECBAgAABAgQIECBAgAABAg0KCBRqEExzAgQIECBAgAABAgQIECBAgAABAgQIECBAgAABAgQIECBAgAABAgQIECBAgAABAgQIECBAgAABAgQIECBAgAABAgQIECBAgAABAgQIECCQRwGBQnmsijERIECAAAECBAgQIECAAAECBAgQIECAAAECBAgQIECAAAECBAgQIECAAAECBAgQIECAAAECBAgQIECAAAECBAgQIECAAAECBAgQIECAAIEGBQQKNQimOQECBAgQIECAAAECBAgQIECAAAECBAi0TGBVqmfvsFtGrWMCBAgQIECAAAECBAgQIECgSQLeZzQJUjcECBAgQIAAAQIECBAg0E/AftOCIECAAAECBAgQIECgVwTsf3ql0uZJgEBbBfzHGG3ldjECBAgQIECAAAECBAgQIECAAAECBAgQqCHgC0HLgwABAgQIECBAgAABAgQIECiagPcZRauY8RIgQIAAAQIECBAgQKAYAvabxaiTURIgQIAAAQIECBAgMHgB+5/BG+qBAAECqwkIFLIoCBAgQIAAAQIECBAgQIAAAQIECBAgQCAvAr4QzEsljIMAAQIECBAgQIAAAQIECBDIKuB9RlYp7QgQIECAAAECBAgQIECgEQH7zUa0tCVAgAABAgQIECBAoMgC9j9Frp6xEyCQWwGBQrktjYERIECAAAECBAgQIECAAAECBAgQIECg5wR8IdhzJTdhAgQIECBAgAABAgQIECBQeAHvMwpfQhMgQIAAAQIECBAgQIBALgXsN3NZFoMiQIAAAQIECBAgQKAFAvY/LUDVJQECBAQKWQMECBAgQIAAAQIECBAgQIAAAQIECBAgkBcBXwjmpRLGQYAAAQIECBAgQIAAAQIECGQV8D4jq5R2BAgQIECAAAECBAgQINCIgP1mI1raEiBAgAABAgQIECBQZAH7nyJXz9gJEMitgECh3JbGwAgQIECAAAECBAgQIECAAAECBAgQINBzAr4Q7LmSmzABAgQIECBAgAABAgQIECi8gPcZhS+hCRAgQIAAAQIECBAgQCCXAvabuSyLQREgQIAAAQIECBAg0AIB+58WoOqSAAECAoWsAQIECBAgQIAAAQIECBAgQIAAAQIECBDIi4AvBPNSCeMgQIAAAQIECBAgQIAAAQIEsgp4n5FVSjsCBAgQIECAAAECBAgQaETAfrMRLW0JECBAgAABAgQIECiygP1Pkatn7AQI5FZAoFBuS2NgBAgQIECAAAECBAgQIECAAAECBAgQ6DkBXwj2XMlNmAABAgQIECBAgAABAgQIFF7A+4zCl9AECBAgQIAAAQIECBAgkEsB+81clsWgCBAgQIAAAQIECBBogYD9TwtQdUmAAAGBQtYAAQIEmifgA2vzLPVEgAABAgQIECBAgAABAgQI9KaA9yu9WXezJkCAAAECBAgQIECAAAECRRbwPqPI1TN2AgQIECBAgAABAgQI5FfAfjO/tTEyAgQIECBAgAABAgSaK2D/01xPvREgQCAREChkIRAgQKB5Aj6wNs9STwQIECBAgAABAgQIECBAgEBvCni/0pt1N2sCBAgQIECAAAECBAgQIFBkAe8zilw9YydAgAABAgQIECBAgEB+Bew381sbIyNAgAABAgQIECBAoLkC9j/N9dQbAQIEEgGBQhYCAQIEmifgA2vzLPVEgAABAgQIECBAgAABAgQI9KaA9yu9WXezJkCAAAECBAgQIECAAAECRRbwPqPI1TN2AgQIECBAgAABAgQI5FfAfjO/tTEyAgQIECBAgAABAgSaK2D/01xPvREgQCAREChkIRAgQKB5Aj6wNs9STwQIECBAgAABAgQIECBAgEBvCni/0pt1N2sCBAgQIECAAAECBAgQIFBkAe8zilw9YydAgAABAgQIECBAgEB+Bew381sbIyNAgAABAgQIECBAoLkC9j/N9dQbAQIEEgGBQhYCAQIEmifgA2vzLPVEgAABAgQIECBAgAABAgQIECBAgAABAgQIECBAgAABAgQIECBAgAABAgQIECBAgAABAgQIECBAgAABAgQIECBAgAABAgQIECDQoIBAoQbBNCdAgEANAYFClgcBAgQIECBAgAABAgQIECBAgAABAgQIECBAgAABAgQIECBAgAABAgQIECBAgAABAgQIECBAgAABAgQIECBAgAABAgQIECBAgEDHBAQKdYzehQkQ6EIBgUJdWFRTIkCAAAECBAgQIECAAAECBAgQIECAAAECBAgQIECAAAECBAgQIECAAAECBAgQIECAAAECBAgQIECAAAECBAgQIECAAAECBAgURUCgUFEqZZwECBRBQKBQEapkjAQIECBAgAABAgQIECBAgAABAgQIECBAgAABAgQIECBAgAABAgQIECBAgAABAgQIECBAgAABAgQIECBAgAABAgQIECBAgACBLhUQKNSlhTUtAgQ6IiBQqCPsLkqAAAECBAgQIECAAAECBAgQIECAAAECBAgQIECAAAECBAgQIECAAAECBAgQIECAAAECBAgQIECAAAECBAgQIECAAAECBAgQIBAFBApZBwQIEGiegECh5lnqiQABAgQIECBAgAABAgQIECBAgAABAgQIECBAgAABAgQIECBAgAABAgQIECBAgAABAgQIECBAgAABAgQIECBAgAABAgQIECBAoEEBgUINgmlOgACBGgIChSwPAgQIECBAgAABAgQIECBAgAABAgQIECBAgAABAgQIECBAgAABAgQIECBAgAABAgQIECBAgAABAgQIECBAgAABAgQIECBAgACBjgkIFOoYvQsTINCFAgKFurCopkSAAAECBAgQIECAAAECBAgQIECAAAECBAgQIECAAAECBAgQIECAAAECBAgQIECAAAECBAgQIECAAAECBAgQIECAAAECBAgQKIqAQKGiVMo4CRAgQIAAAQIECBAgQIAAAQIECBAgQIAAAQIECBAgQIAAAQIECBAgQIAAAQIECBAgQIAAAQIECBAgQIAAAQIECBAgQIAAAQIECBAgQIBADQGBQpYHAQIECBAgQIAAAQIECBAgQIAAAQIECBAgQIAAAQIECBAgQIAAAQIECBAgQIAAAQIECBAgQIAAAQIECBAgQIAAAQIECBAgQIAAAQIECBDoAgGBQl1QRFMgQIAAAQIECBAgQIAAAQIECBAgQIAAAQIECBAgQIAAAQIECBAgQIAAAQIECBAgQIAAAQIECBAgQIAAAQIECBAgQIAAAQIECBAgQIAAAQIChawBAgQIECBAgAABAgQIECBAgAABAgQIECBAgAABAgQIECBAgAABAgQIECBAgAABAgQIECBAgAABAgQIECBAgAABAgQIECBAgAABAgQIECDQBQIChbqgiKZAgAABAgQIECBAgAABAgQIECBAgACBLhFYlZqHd9hdUljTIECAAAECBAgQIECAAAECXSzgfUYXF9fUCBAgQIAAAQIECBAg0EEB+80O4rs0AQIECBAgQIAAAQJtFbD/aSu3ixEg0CsC/mOMXqm0eRIgQIAAAQIECBAgQIAAAQIECBAgQCD/Ar4QzH+NjJAAAQIECBAgQIAAAQIECBDoL+B9hhVBgAABAgQIECBAgAABAq0QsN9shao+CRAgQIAAAQIECBDIo4D9Tx6rYkwECBReQKBQ4UtoAgQIECBAgAABAgQIECBAgAABAgQIEOgaAV8Idk0pTYQAAQIECBAgQIAAAQIECPSMgPcZPVNqEyVAgAABAgQIECBAgEBbBew328rtYgQIECBAgAABAgQIdFDA/qeD+C5NgED3CggU6t7amhkBAgQIECBAfs5JmAAAIABJREFUgAABAgQIECBAgAABAgSKJuALwaJVzHgJECBAgAABAgQIECBAgAAB7zOsAQIECBAgQIAAAQIECBBohYD9ZitU9UmAAAECBAgQIECAQB4F7H/yWBVjIkCg8AIChQpfQhMgQIAAAQIECBAgQIAAAQIECBAgQIBA1wj4QrBrSmkiBAgQIECAAAECBAgQIECgZwS8z+iZUpsoAQIECBAgQIAAAQIE2ipgv9lWbhcjQIAAAQIECBAgQKCDAvY/HcR3aQIEuldAoFD31tbMCBAgQIAAAQIECBAgQIAAAQIECBAgUDQBXwgWrWLGS4AAAQIECBAgQIAAAQIECHifYQ0QIECAAAECBAgQIECAQCsE7DdboapPAgQIECBAgAABAgTyKGD/k8eqGBMBAoUXEChU+BKaAAECBAgQIECAAAECBAgQIECAAAECBLpGwBeCXVNKEyFAgAABAgQIECBAgAABAj0j4H1Gz5TaRAkQIECAAAECBAgQINBWAfvNtnK7GAECBAgQIECAAAECHRSw/+kgvksTINC9AgKFure2ZkaAAAECBAgQIECAAAECBAgQIECAAIGiCfhCsGgVM14CBAgQIECAAAECBAgQIEDA+wxrgAABAgQIECBAgAABAgRaIWC/2QpVfRIgQIAAAQIECBAgkEcB+588VsWYCBAovIBAocKX0AQIEMiRgA+sOSqGoRAgQIAAAQIECBAgQIAAAQKFFPB+pZBlM2gCBAgQIECAAAECBAgQINDTAt5n9HT5TZ4AAQIECBAgQIAAAQItE7DfbBmtjgkQIECAAAECBAgQyJmA/U/OCmI4BAh0h4BAoe6oo1kQIJAPAR9Y81EHoyBAgAABAgQIECBAgAABAgSKK+D9SnFrZ+QECBAgQIAAAQIECBAgQKBXBbzP6NXKmzcBAgQIECBAgAABAgRaK2C/2VpfvRMgQIAAAQIECBAgkB8B+5/81MJICBDoIgGBQl1UTFMhQKDjAj6wdrwEBkCAAAECBAgQIECAAAECBAgUXMD7lYIX0PAJECBAgAABAgQIECBAgEAPCnif0YNFN2UCBAgQIECAAAECBAi0QcB+sw3ILkGAAAECBAgQIECAQC4E7H9yUQaDIECg2wQECnVbRc2HAIFOCvjA2kl91yZAgAABAgQIECBAgAABAgS6QcD7lW6oojkQIECAAAECBAgQIECAAIHeEvA+o7fqbbYECBAgQIAAAQIECBBol4D9ZrukXYcAAQIECBAgQIAAgU4L2P90ugKuT4BAVwoIFOrKspoUAQIdEvCBtUPwLkuAAAECBAgQIECAAAECBAgQIECAAAECBAgQIECAAAECBAgQIECAAAECBAgQIECAAAECBAgQIECAAAECBAgQIECAAAECBAgQIBCCQCGrgAABAs0TECjUPEs9ESBAgAABAgQIECBAgAABAgQIECBAgAABAgQIECBAgAABAgQIECBAgAABAgQIECBAgAABAgQIECBAgAABAgQIECBAgAABAgQINCggUKhBMM0JECBQQ0CgkOVBgAABAgQIECBAgAABAgQIECBAgAABAgQIECBAgAABAgQIECBAgAABAgQIECBAgAABAgQIECBAgAABAgQIECBAgAABAgQIECDQMQGBQh2jd2ECBLpQQKBQFxbVlAgQIECAAAECBAgQIECAAAECBAgQIECAAAECBAgQIECAAAECBAgQIECAAAECBAgQIECAAAECBAgQIECAAAECBAgQIECAAAECRREQKFSUShknAQJFEBAoVIQqGSMBAgQIECBAgAABAgQIECBAgAABAgQIECBAgAABAgQIECBAgAABAgQIECBAgAABAgQIECBAgAABAgQIECBAgAABAgQIECBAoEsFBAp1aWFNiwCBjggIFOoIu4sSIECAAAECBAgQIECAAAECBAgQIECAAAECBAgQIECAAAECBAgQIECAAAECBAgQIECAAAECBAgQIECAAAECBAgQIECAAAECBAhEAYFC1gEBAgSaJyBQqHmWeiJAgAABAgQIECBAgAABAgQIECBAgAABAgQIECBAgAABAgQIECBAgAABAgQIECBAgAABAgQIECBAgAABAgQIECBAgAABAgQIEGhQQKBQg2CaEyBAoIaAQCHLgwABAgQIECBAgAABAgQIECBAgAABAgQIECBAgAABAgQIECBAgAABAgQIECBAgAABAgQIECBAgAABAgQIECBAgAABAgQIECBAoGMCAoU6Ru/CBAgQIECAAAECBAgQIECAAAECBAgQIECAAAECBAgQIECAAAECBAgQIECAAAECBAgQIECAAAECBAgQIECAAAECBAgQIECAAAECBAgQIECgeQIChZpnqScCBAgQIECAAAECBAgQIECAAAECBAgQIECAAAECBAgQIECAAAECBAgQIECAAAECBAgQIECAAAECBAgQIECAAAECBAgQIECAAAECBAgQINAxAYFCHaN3YQIECBAgQIAAAQIECBAgQIAAAQIECBAgQIAAAQIECBAgQIAAAQIECBAgQIAAAQIECBAgQIAAAQIECBAgQIAAAQIECBAgQIAAAQIECBAg0DwBgULNs9QTAQIECBAgQIAAAQIECBAgQIAAAQIECBAgQIAAAQIECBAgQIAAAQIECBAgQIAAAQIECBAgQIAAAQIECBAgQIAAAQIECBAgQIAAAQIECBDomIBAoY7RuzABAgQIECBAgAABAgQIECBAgAABAgQIpARWpf7ZO2xLhAABAgQIECBAgAABAgQIEMi7gPcZea+Q8REgQIAAAQIECBAgQKCYAvabxaybURMgQIAAAQIECBAg0LiA/U/jZs4gQIBAXQH/MUZdIg0IECBAgAABAgQIECBAgAABAgQIECBAoE0CvhBsE7TLECBAgAABAgQIECBAgAABAk0T8D6jaZQ6IkCAAAECBAgQIECAAIE+AvablgMBAgQIECBAgAABAr0iYP/TK5U2TwIE2iogUKit3C5GgAABAgQIECBAgAABAgQIECBAgAABAjUEfCFoeRAgQIAAAQIECBAgQIAAAQJFE/A+o2gVM14CBAgQIECAAAECBAgUQ8B+sxh1MkoCBAgQIECAAAECBAYvYP8zeEM9ECBAYDUBgUIWBQECBAgQIECAAAECBAgQIECAAAECBAjkRcAXgnmphHEQIECAAAECBAgQIECAAAECWQW8z8gqpR0BAgQIECBAgAABAgQINCJgv9mIlrYECBAgQIAAAQIECBRZwP6nyNUzdgIEcisgUCi3pTEwAgQIECBAgAABAgQIECBAgAABAgQI9JyALwR7ruQmTIAAAQIECBAgQIAAAQIECi/gfUbhS2gCBAgQIECAAAECBAgQyKWA/WYuy2JQBAgQIECAAAECBAi0QMD+pwWouiRAgIBAIWuAAAECBAgQIECAAAECBAgQIECAAAECBPIi4AvBvFTCOAgQIECAAAECBAgQIECAAIGsAt5nZJXSjgABAgQIECBAgAABAgQaEbDfbERLWwIECBAgQIAAAQIEiixg/1Pk6hk7AQK5FRAolNvSGBgBAgQIECBAgAABAgQIECBAgAABAgR6TsAXgj1XchMmQIAAAQIECBAgQIAAAQKFF/A+o/AlNAECBAgQIECAAAECBAjkUsB+M5dlMSgCBAgQIECAAAECBFogYP/TAlRdEiBAQKCQNUCAAAECBAgQIECAAAECBAgQIECAAAECeRHwhWBeKmEcBAgQIECAAAECBAgQIECAQFYB7zOySmlHgAABAgQIECBAgAABAo0I2G82oqUtAQIECBAgQIAAAQJFFrD/KXL1jJ0AgdwKCBTKbWkMjACBAgr4wFrAohkyAQIECBAgQIAAAQIECBAgkCsB71dyVQ6DIUCAAAECBAgQIECAAAECBDIIeJ+RAUkTAgQIECBAgAABAgQIEGhYwH6zYTInECBAgAABAgQIECBQUAH7n4IWzrAJEMi3gEChfNfH6AgQKJaAD6zFqpfREiBAgAABAgQIECBAgAABAvkT8H4lfzUxIgIECBAgQIAAAQIECBAgQKC2gPcZVggBAgQIECBAgAABAgQItELAfrMVqvokQIAAAQIECBAgQCCPAvY/eayKMREgUHgBgUKFL6EJECCQIwEfWHNUDEMhQIAAAQIECBAgQIAAAQIECing/Uohy2bQBAgQIECAAAECBAgQIECgpwW8z+jp8ps8AQIECBAgQIAAAQIEWiZgv9kyWh0TIECAAAECBAgQIJAzAfufnBXEcAgQ6A4BgULdUUezIEAgHwI+sOajDkZBgAABAgQIECBAgAABAgQIFFfA+5Xi1s7ICRAgQIAAAQIECBAgQIBArwp4n9GrlTdvAgQIECBAgAABAgQItFbAfrO1vnonQIAAAQIECBAgQCA/AvY/+amFkRAg0EUCAoW6qJimQoBAxwV8YO14CQyAAAECBAgQIECAAAECBAgQIECAAAECBAj8P3buBFiuqs4f+IFkwMgoxb7oCDgsIhNiQAQJCsi+hEVAEkBAQdYARRghgCEisohCAAHDpmwSApGwCmFfIrIOJsgy4gjRgogiDFCIUEj+9bv1755+ne7Xt1+6+/XyuVVWmdfnnnvO53fu6Xf7NV8CBAgQIECAAAECBAgQIECAAAECBAgQIECAAAECBAgQIECAAAECBAgQIECAAAECBHpXQKBQ79bezAkQaLyAQKHGm+qRAAECBAgQIECAAAECBAgQIECAAAECBAgQIECAAAECBAgQIECAAAECBAgQIECAAAECBAgQIECAAAECBAgQIECAAAECBAgQIEAgp4BAoZxQmhEgQCCHgEChHEiaECBAgAABAgQIECBAgAABAgQIECBAgAABAgQIECBAgAABAgQIECBAgAABAgQIECBAgAABAgQIECBAgAABAgQIECBAgAABAgQINEdAoFBzXPVKgEBvCggU6s26mzUBAgQIECBAgAABAgQIECBAgAABAgQIECBAgAABAgQIECBAgAABAgQIECBAgAABAgQIECBAgAABAgQIECBAgAABAgQIECBAoC0EBAq1RRkMggCBLhEQKNQlhTQNAgQIECBAgAABAgQIECBAgAABAgQIECBAgAABAgQIECBAgAABAgQIECBAgAABAgQIECBAgAABAgQIECBAgAABAgQIECBAgEAnCggU6sSqGTMBAu0qIFCoXStjXAQIECBAgAABAgQIECBAgAABAgQIECBAgAABAgQIECBAgAABAgQIECBAgAABAgQIECBAgAABAgQIECBAgAABAgQIECBAgACBHhAQKNQDRTZFAgRaJiBQqGXULkSAAAECBAgQIECAAAECBAgQIECAAAECBAgQIECAAAECBAgQIECAAAECBAgQIECAAAECBAgQIECAAAECBAgQIECAAAECBAgQIFAuIFDImiBAgEDjBAQKNc5STwQIECBAgAABAgQIECBAgAABAgQIECBAgAABAgQIECBAgAABAgQIECBAgAABAgQIECBAgAABAgQIECBAgAABAgQIECBAgAABAnUKCBSqE0xzAgQIECBAgAABAgQIECBAgAABAgQIECBAgAABAgQIECBAgAABAgQIECBAgAABAgQIECBAgAABAgQIECBAgAABAgQIECBAgAABAgQIECDQjgIChdqxKsZEgAABAgQIECBAgAABAgQIECBAgAABAgQIECBAgAABAgQIECBAgAABAgQIECBAgAABAgQIECBAgAABAgQIECBAgAABAgQIECBAgAABAgTqFBAoVCeY5gQIECBAgAABAgQIECBAgAABAgQIECBAgAABAgQIECBAgAABAgQIECBAgAABAgQIECBAgAABAgQIECBAgAABAgQIECBAgAABAgQIECBAoB0FBAq1Y1WMiQABAgQIECBAgAABAgQIECBAgAABAgQIECBAgAABAgQIECBAgAABAgQIECBAgAABAgQIECBAgAABAgQIECBAgAABAgQIECBAgAABAgQI1CkgUKhOMM0JECBAgAABAgQIECBAgAABAgQIECBAoGkC88t69hl206h1TIAAAQIECBAgQIAAAQIECDRIwOcZDYLUDQECBAgQIECAAAECBAj0EfC8aUEQIECAAAECBAgQINArAp5/eqXS5kmAQEsF/McYLeV2MQIECBAgQIAAAQIECBAgQIAAAQIECBDoR8AfBC0PAgQIECBAgAABAgQIECBAoNMEfJ7RaRUzXgIECBAgQIAAAQIECHSGgOfNzqiTURIgQIAAAQIECBAgsPACnn8W3lAPBAgQWEBAoJBFQYAAAQIECBAgQIAAAQIECBAgQIAAAQLtIuAPgu1SCeMgQIAAAQIECBAgQIAAAQIE8gr4PCOvlHYECBAgQIAAAQIECBAgUI+A5816tLQlQIAAAQIECBAgQKCTBTz/dHL1jJ0AgbYVECjUtqUxMAIECBAgQIAAAQIECBAgQIAAAQIECPScgD8I9lzJTZgAAQIECBAgQIAAAQIECHS8gM8zOr6EJkCAAAECBAgQIECAAIG2FPC82ZZlMSgCBAgQIECAAAECBJog4PmnCai6JECAgEAha4AAAQIECBAgQIAAAQIECBAgQIAAAQIE2kXAHwTbpRLGQYAAAQIECBAgQIAAAQIECOQV8HlGXintCBAgQIAAAQIECBAgQKAeAc+b9WhpS4AAAQIECBAgQIBAJwt4/unk6hk7AQJtKyBQqG1LY2AECBAgQIAAAQIECBAgQIAAAQIECBDoOQF/EOy5kpswAQIECBAgQIAAAQIECBDoeAGfZ3R8CU2AAAECBAgQIECAAAECbSngebMty2JQBAgQIECAAAECBAg0QcDzTxNQdUmAAAGBQtYAAQIECBAgQIAAAQIECBAgQIAAAQIECLSLgD8ItksljIMAAQIECBAgQIAAAQIECBDIK+DzjLxS2hEgQIAAAQIECBAgQIBAPQKeN+vR0pYAAQIECBAgQIAAgU4W8PzTydUzdgIE2lZAoFDblsbACBAgQIAAAQIECBAgQIAAAQIECBAg0HMC/iDYcyU3YQIECBAgQIAAAQIECBAg0PECPs/o+BKaAAECBAgQIECAAAECBNpSwPNmW5bFoAgQIECAAAECBAgQaIKA558moOqSAAECAoWsAQIECDROwC+sjbPUEwECBAgQIECAAAECBAgQINCbAj5f6c26mzUBAgQIECBAgAABAgQIEOhkAZ9ndHL1jJ0AAQIECBAgQIAAAQLtK+B5s31rY2QECBAgQIAAAQIECDRWwPNPYz31RoAAgUxAoJCFQIAAgcYJ+IW1cZZ6IkCAAAECBAgQIECAAAECBHpTwOcrvVl3syZAgAABAgQIECBAgAABAp0s4POMTq6esRMgQIAAAQIECBAgQKB9BTxvtm9tjIwAAQIECBAgQIAAgcYKeP5prKfeCBAgkAkIFLIQCBAg0DgBv7A2zlJPBAgQIECAAAECBAgQIECAQG8K+HylN+tu1gQIECBAgAABAgQIECBAoJMFfJ7RydUzdgIECBAgQIAAAQIECLSvgOfN9q2NkREgQIAAAQIECBAg0FgBzz+N9dQbAQIEMgGBQhYCAQIEGifgF9bGWeqJAAECBAgQIECAAAECBAgQ6E0Bn6/0Zt3NmgABAgQIECBAgAABAgQIdLKAzzM6uXrGToAAAQIECBAgQIAAgfYV8LzZvrUxMgIECBAgQIAAAQIEGivg+aexnnojQIBAJiBQyEIgQIBA4wT8wto4Sz0RIECAAAECBAgQIECAAAECBAgQIECAAAECBAgQIECAAAECBAgQIECAAAECBAgQIECAAAECBAgQIECAAAECBAgQIECAAAECBAjUKSBQqE4wzQkQINCPgEAhy4MAAQIECBAgQIAAAQIECBAgQIAAAQIECBAgQIAAAQIECBAgQIAAAQIECBAgQIAAAQIECBAgQIAAAQIECBAgQIAAAQIECBAgQGDQBAQKDRq9CxMg0IUCAoW6sKimRIAAAQIECBAgQIAAAQIECBAgQIAAAQIECBAgQIAAAQIECBAgQIAAAQIECBAgQIAAAQIECBAgQIAAAQIECBAgQIAAAQIECBDoFAGBQp1SKeMkQKATBAQKdUKVjJEAAQIECBAgQIAAAQIECBAgQIAAAQIECBAgQIAAAQIECBAgQIAAAQIECBAgQIAAAQIECBAgQIAAAQIECBAgQIAAAQIECBAg0KUCAoW6tLCmRYDAoAgIFBoUdhclQIAAAQIECBAgQIAAAQIECBAgQIAAAQIECBAgQIAAAQIECBAgQIAAAQIECBAgQIAAAQIECBAgQIAAAQIECBAgQIAAAQIECBAIAYFC1gEBAgQaJyBQqHGWeiJAgAABAgQIECBAgAABAgQIECBAgAABAgQIECBAgAABAgQIECBAgAABAgQIECBAgAABAgQIECBAgAABAgQIECBAgAABAgQIEKhTQKBQnWCaEyBAoB8BgUKWBwECBAgQIECAAAECBAgQIECAAAECBAgQIECAAAECBAgQIECAAAECBAgQIECAAAECBAgQIECAAAECBAgQIECAAAECBAgQIECAwKAJCBQaNHoXJkCgCwUECnVhUU2JAAECBAgQIECAAAECBAgQIECAAAECBAgQIECAAAECBAgQIECAAAECBAgQIECAAAECBAgQIECAAAECBAgQIECAAAECBAgQINApAgKFOqVSxkmAAAECBAgQIECAAAECBAgQIECAAAECBAgQIECAAAECBAgQIECAAAECBAgQIECAAAECBAgQIECAAAECBAgQIECAAAECBAgQIECAAAECBPoREChkeRAgQIAAAQIECBAgQIAAAQIECBAgQIAAAQIECBAgQIAAAQIECBAgQIAAAQIECBAgQIAAAQIECBAgQIAAAQIECBAgQIAAAQIECBAgQIAAgS4QECjUBUU0BQIECBAgQIAAAQIECBAgQIAAAQIECBAgQIAAAQIECBAgQIAAAQIECBAgQIAAAQIECBAgQIAAAQIECBAgQIAAAQIECBAgQIAAAQIECBAgIFDIGiBAgAABAgQIECBAgAABAgQIECBAgAABAgQIECBAgAABAgQIECBAgAABAgQIECBAgAABAgQIECBAgAABAgQIECBAgAABAgQIECBAgAABAl0gIFCoC4poCgQIECBAgAABAgQIECBAgAABAgQIEOgSgfll8/AZdpcU1jQIECBAgAABAgQIECBAgEAXC/g8o4uLa2oECBAgQIAAAQIECBAYRAHPm4OI79IECBAgQIAAAQIECLRUwPNPS7ldjACBXhHwH2P0SqXNkwABAgQIECBAgAABAgQIECBAgAABAu0v4A+C7V8jIyRAgAABAgQIECBAgAABAgT6Cvg8w4ogQIAAAQIECBAgQIAAgWYIeN5shqo+CRAgQIAAAQIECBBoRwHPP+1YFWMiQKDjBQQKdXwJTYAAAQIECBAgQIAAAQIECBAgQIAAAQJdI+APgl1TShMhQIAAAQIECBAgQIAAAQI9I+DzjJ4ptYkSIECAAAECBAgQIECgpQKeN1vK7WIECBAgQIAAAQIECAyigOefQcR3aQIEuldAoFD31tbMCBAgQIAAAQIECBAgQIAAAQIECBAg0GkC/iDYaRUzXgIECBAgQIAAAQIECBAgQMDnGdYAAQIECBAgQIAAAQIECDRDwPNmM1T1SYAAAQIECBAgQIBAOwp4/mnHqhgTAQIdLyBQqONLaAIECBAgQIAAAQIECBAgQIAAgeYIzJ8/v/yD+eZcSK8ECBAgQIAAgf8vsMgii/jbldVAgAABAgQIECBAgECnCfiCc6dVzHgJECBAgAABAgQIECDQGQKeNzujTkZJgAABAgQIECBAgMDCC3j+WXhDPRAgQGABAV/KtigIECBAgAABAgQIECBAgAABAgQqCggUsjAIECBAgACBVgsIFGq1uOsRIECAAAECBAgQINAAAV9wbgCiLggQIECAAAECBAgQIEBgAQHPmxYFAQIECBAgQIAAAQK9IuD5p1cqbZ4ECLRUQKBQS7ldjAABAgQIECBAgAABAgQIECDQOQIChTqnVkZKgAABAgS6RUCgULdU0jwIECBAgAABAgQI9JSALzj3VLlNlgABAgQIECBAgAABAi0T8LzZMmoXIkCAAAECBAgQIEBgkAU8/wxyAVyeAIHuFBAo1J11NSsCBAgQIECAAAECBAgQIECAwEILCBRaaEIdECBAgAABAnUKCBSqE0xzAgQIECBAgAABAgTaQcAXnNuhCsZAgAABAgQIECBAgACB7hPwvNl9NTUjAgQIECBAgAABAgQqC3j+sTIIECDQBAGBQk1A1SUBAj0r4BfWni29iRMgQIAAAQIECBDoTgGBQt1ZV7MiQIAAAQLtLCBQqJ2rY2wECBAgQIAAAQIECFQR8H0RS4MAAQIECBAgQIAAAQIEmiHgebMZqvokQIAAAQIECBAgQKAdBTz/tGNVjIkAgY4XECjU8SU0AQIE2kjAL6xtVAxDIUCAAAECBAgQIEBg4QUECi28oR4IECBAgACB+gQECtXnpTUBAgQIECBAgAABAm0h4PsibVEGgyBAgAABAgQIECBAgEDXCXje7LqSmhABAgQIECBAgAABAlUEPP9YGgQIEGiCgEChJqDqkgCBnhXwC2vPlt7ECRAgQIAAAQIECHSnQK1Aofnz56dXX3013X///WnmzJnp+eefT4888kgRY+TIkWmVVVZJm266adp6663TmmuumYYOHdo2WP/93/+d9txzzzR79uxsTN/73vfSxIkT22Z8BtJbAtZjZ9a70+pWPt6DDz44TZ48OQ0bNqwzC9ABo+60NdIOpAKF2qEKxkCAAAECBAgQIECAQJ0Cvi9SJ5jmBAgQIECAAAECBAgQIJBLwPNmLiaNCBAgQIAAAQIECBDoAgHPP11QRFMgQKD9BAQKtV9NjIgAgc4V8Atr59bOyAkQIEDOfBr0AAAgAElEQVSAAAECBAgQqCBQLVAogoTmzJmTfvCDH6SpU6fmtttggw3Scccdl3bccce0+OKL5z6vWQ17LeThpZdeSrfeems64IADhIc0a1EtRL+9th4XgqqtTu20ugkUauzyee+999IvfvGLtNZaa6X111+/YuedtkYaKzSw3gQKDczNWQQIECBAgAABAgQIDKqA74sMKr+LEyBAgAABAgQIECBAoGsFPG92bWlNjAABAgQIECBAgACBMgHPP5YEAQIEmiAgUKgJqLokQKBnBfzC2rOlN3ECBAgQIECAAAEC3SlQKVAowhMuvvjidOKJJ6a33357QBPfdddd0+TJk9Mqq6wyoPMbdVKvhDy88847Wc2+//3vpz322COzHzZsWKMY9dMggV5Zjw3iaptuOq1uAoUas3QiWO+pp55KkyZNyoLaZs2alUaNGlWx805bI40RWrheBAotnJ+zCRAgQIAAAQIECBAgQIAAAQIECBAgQIAAAQIECBAgQIAAAQIECBAgQIAAAQIECBAgIFDIGiBAgEDjBAQKNc5STwQIECBAgAABAgQItIFAeaDQBx98kM4666w0YcKEBUa31lprpZEjR6bhw4enIUOGZK//8Y9/TL/+9a+z0IXyY+edd04XXXRRWmGFFQZtpr0Q8vDGG2+kb3zjG+mmm27KnA8++GCBQoO24vq/cC+sxzalX6hhdVrdBAotVLmLJ0+fPj1985vfLAbrCRRqjGuhF4FCjfXUGwECBAgQIECAAAECBAgQIECAAAECBAgQIECAAAECBAgQIECAAAECBAgQIECAAAECvScgUKj3am7GBAg0T0CgUPNs9UyAAAECBAgQIECAwCAIlAcKPfjgg2nMmDFp3rx5xdHsu+++adKkSWm11VZLiyxS+aOmaH/uueemCy+8sBi+EB0cdthh6cwzz0xLLLHEIMwupU4LAhkI0t/+9re09957p5kzZ2anCxQaiKJzCFQX6LR9RKBQY1bzz3/+87TPPvsUO+svUKgxV+ytXgQK9Va9zZYAAQIECBAgQIAAAQIECBAgQIAAAQIECBAgQIAAAQIECBAgQIAAAQIECBAgQIAAgcYLCBRqvKkeCRDoXQGBQr1bezMnQIAAAQIECBAg0JUCpYFC77zzTho3bly6/PLLi3M944wz0jHHHJOGDh1ac/7z589PM2bMSOPHj09z587N2n/sYx9L06dPT1tvvXXN85vRoNOCQAZiIFBoIGrOIZBfoNP2EYFC+WvbX0uBQo1xrNaLQKHm+uqdAAECBAgQIECAAAECBAgQIECAAAECBAgQIECAAAECBAgQIECAAAECBAgQIECAAIHuFxAo1P01NkMCBFonIFCoddauRIAAAQIECBAgQIBACwRKA4WeeeaZtMcee6Tnnnsuu/Kuu+6aLrvssrTUUkvlHskHH3yQIoRo4sSJxXMOPvjgNHny5DRs2LDc/TSqYacFgQxk3gKFBqLmHAL5BTptHxEolL+2/bUUKNQYx2q9CBRqrq/eCRAgQIAAAQIECBAgQIAAAQIECBAgQIAAAQIECBAgQIAAAQIECBAgQIAAAQIECBDofgGBQt1fYzMkQKB1AgKFWmftSgQIECBAgAABAgQItECgNFDorrvuSltvvXXxqmeffXY6+uij6x7Fiy++mMaOHZseffTR7Nz1118/XXvttWn11Vevu6+FPaHTgkAGMl+BQgNRcw6B/AKdto8IFMpf2/5aChRqjGO1XgQKNddX7wQIECBAgAABAgQIECBAgAABAgQIECBAgAABAgQIECBAgAABAgQIECBAgAABAgQIdL+AQKHur7EZEiDQOgGBQq2zdiUCBAgQIECAAAECBFogUBooVB6ecMUVV6R999237lG8++67WRDRRRddVDx31qxZadSoUXX3tbAndFoQyEDmK1BoIGrOIZBfoNP2EYFC+WvbX0uBQo1xrNaLQKHm+uqdAAECBAgQIECAAAECBAgQIECAAAECBAgQIECAAAECBAgQIECAAAECBAgQIECAAIHuFxAo1P01NkMCBFonIFCoddauRIAAAQIECBAgQIBACwRKA4VuvvnmtPPOOxevevzxx6dTTjklDRkypO6RnH766SkCiVZZZZXs3G9/+9tpyy23rNnP/Pnz09y5c9ONN96Y7rvvvjR79uzs33FstNFGab311svG+KUvfSkNGzasZn8LEwTy1ltvpZkzZ6Zf/vKX2Tieeuqp7HprrbVWGjlyZDaf0aNHp+WXX77mOCo1+PDDD9Ozzz6bZsyYkR544IH02GOPpbfffjstvfTSaYMNNkhf+cpXsrmuueaaaZFF+n7EVym0qdogvve976WJEycOaIxx0q9+9au0ySabZOePGDEiTZs2LTMo1Oq6667LjGIOBZ+ozze/+c204YYbpkUXXbTPtd9777304IMPpgjruP/++7P6fuxjH0tf+MIX0i677JLGjh2blllmmbrG+8EHH6RHH3003XbbbSnCq37zm99kltHv5z73ubTpppumnXbaKavb0KFDq/Z91113pa233rr4+llnnZWFY5X7V+ugvC4x/6lTp6bVVlstO2Wg67HR90VduFUax1zD/M4770yPPPJIdo+8/vrrWetYw7FW4p7dYYcdsnXQn3t/6yxee/nll1PsT7HOHn744ew6cY2NN944uwdj3QzkPvzLX/6S7TW33HJLsd/Ys2K8u+66a9p+++3Txz/+8QHXrR7nWmt4+PDhufe+/gKFYl8Lx9h3on6l91+s/a997WvZvp13zRfmWLqfxZ7x+OOPF9dDrIO4v8M0bKvt3XHPHn744emqq67Kuo36XnPNNcX3kWqe5fM98MAD07nnnps++tGPVi3B+++/nyZMmJAmT56ctdl2222z60Zfhf2uv/qV7oX13NudsJ9Wq2VhPw2fvPd1f4YCherZIbQlQIAAAQIECBAgQIAAAQIECBAgQIAAAQIECBAgQIAAAQIECBAgQIAAAQIECBAgQIDAggIChawKAgQIECBAgAABAgQIECBAgACBigKlgUJz5sxJu+++e3rhhReythEqEaFAEcbSiuNPf/pT+s53vpOuvPLKmpeLQJtJkyalPfbYo9+gkoEEuERQypQpU9L3v//9YiBGtQFFwMJhhx2Wjj322CzgJM8R4TARlvTd7343PfTQQzVPiWCeU089Na244orFtoMdKLTyyiunM844I/34xz/OgnuqHTH2aLfccstlTSLoJ8KNbr311qrnRG0jkCpCYmqFmkTwxb333ptOOOGELMCk1hFBRyeddFIW1lQedBTnzps3L+27777p7rvvzroqhIwsu+yytbrOXn/mmWeyNfncc89l/44wopj/Yostlv17IOuxGfdFrslUafTOO++kiy++OAtsKYR91eovArLCYfPNN69a00pBK5/61KdShDqdeeaZ/a6zuPdi7zjkkENyBY0V5lDrHo+1eM4552SBUHvuuWcWmhTHwoZ0lXoV9oMIt8mzhmNMsYZ32223tPjii1ekrxQoFIYRuHXyySdn67BRe1qMP8LWYj/u774uXC+CkSKs7qtf/WrF8UfAz/jx44vDi8Cqrbbaqt8lVh6GlyeI6JVXXkl77713FmoWR4TnnXjiiVmwVKsDhdplP827RxeKkee+7q9wAoVq7ZxeJ0CAAAECBAgQIECAAAECBAgQIECAAAECBAgQIECAAAECBAgQIECAAAECBAgQIECAQP8CAoWsEAIECBAgQIAAAQIECBAgQIAAgYoCpYFCEbIxbty4dPnllxfbRnjFcccdl4VXfPzjH2+KYgRSPPDAA1kYSH9BF5UuftRRR2VhO0sssUTFsdUb4PLyyy9nITDXX399XXMdNWpUuuyyy1J49Xd88MEHKQIzIryivyCe8j7K+x/MQKEIEbrkkkvSVVddlcsoApcizOTJJ59MBx10UK4a5wmzivV62mmnZf+r54gQqAifibVTHsgSazHWU4QexRFtZ8yYkbbYYotcl4g1cOCBB1Y9t5712Mz7ItdkKjR69dVX0xFHHFH3/RFd1appeaBQWP70pz9NF154Ye7hRihPBHVVC9qJjuqdQ6yB2JvuuOOO9PTTT2djaVSgUNR42rRp6fDDD68ZXlaO0N/eV77Oxo4dmyK0JsKZ8h4RBhZ7VX/7fuxnEb4WgV717GcxhlhHca+Fb+kR+8To0aOzcK84zj777GxPrnb885//zO7XCCErPeI95ctf/nLV8+6555606667ZuMuvc9L12F/ViNGjMhqV9jz897b5eu8XfbTCGe79tprs7q8/vrreZdJZhf+UaOhQ4fmPi8aChSqi0tjAgQIECBAgAABAgQIECBAgAABAgQIECBAgAABAgQIECBAgAABAgQIECBAgAABAgQILCAgUMiiIECAAAECBAgQIECAAAECBAgQqChQGigUDSLsYO+9905z587t037ppZdOO+ywQ9pzzz3TRhttlOLfiyzSmI+dIvhhv/3263PNDTbYIH3jG99Im222WVp++eVTBFc899xz6cYbb8yCbEoDDwqBNZVChfKGPMRkI2jk4IMPTjfddFNx7jHPCBPZfvvt05prrpkWXXTR9Kc//SkLQIrAk0LASJyw4YYbpp/97Gdp7bXXrmgdwRcRjnHsscf2ef1LX/pSOuCAA7LwiwjveOutt7J5XnTRRX3Cd3beeefsZyussEKKIJJoFy5vvPFGNsYIyIgj3CKw6CMf+Uj27whX+dd//dcB3wGlARgrrbRSWnHFFdNTTz2V9bfNNttkZlGvYcOGpf/5n//J6nPFFVcUA0YicCJCXq677rr06KOPZsEyMd8I84j+Yh533nlnFl5SGii1xx57ZPNdaqmlFhh7zDvCUSJApvSI8cT63WSTTYqWDz74YFarhx56qE/bM844Ix1zzDELhGA89thjaZdddikGmkRYxqRJk9KQIUP6NYxgkgiGKQQtbbvtttn/X3bZZYvn1bMem3lfDGQxRIBTrN3SgJ8IU4n1tummm6Z///d/z+6Pwr161113ZWEzpffqlltuma688sqs7uVH6TpbY4010vDhw9MNN9yQNSvfD2LNRF0vuOCC9Pjjjxe7qhUAVWkOcU7sP1//+tezOcT4Y51GaNatt95akapRgUJz5sxJY8aMyfa2OGK/iXHE+ot9JAJaYjyzZ8/Ogt6mTp3aZ64XX3xxdn75Ub7OSl8v3H+xp6266qpV+49zov8IyKq018ceFOOJvac0TKi8VhF+FjWKcKhyz0p792uvvZYZRIBTHPH/o87lwUOFOb3yyivZPX///ff3YegviKg8OCzeZ37+859noUvvv/9+cT6x/iIErXDcfvvt2VqMI9Z6jKkQopP33m7H/bRaLcv306jlb3/726zuEbRWWvdq+2l/e41AoYHsxM4hQIAAAQIECBAgQIAAAQIECBAgQIAAAQIECBAgQIAAAQIECBAgQIAAAQIECBAgQIDA/wk05r/sIkqAAAECBAgQIECAAAECBAgQINB1AuWBQtWCBconHkEiW2yxRRYo8/nPfz4LmYmAhXqPl19+OQuMuO+++7JTI6Dh1FNPzUIcIgin0vGHP/whHXnkkem2224rnpM3WKNaEEiEdkRozGmnnVa8ZIzrzDPPzOZW6Yhwkh/+8Ifp5JNPLr48bty47JwI1yk/nnjiibT77rsXg5NqzTVsIqCmNODonHPOyeZeGvDxt7/9LQvUmDlzZnbJCPiJcJ5KY6i3PtG+NACjcH5/Y68W9hPnRihVhINEqEn5EaEqEU4TYS5xROjMLbfcktZff/0F2l577bXZGikEWkQQy49+9KO01157VVw37733Xrr66qvT0Ucf3SfoKAJ/Iqip9CgPBioNG+nPrzyIKAKP4nqltcobOtLs+2Ig6yDWYdwTBfNwi1p+4hOfqNpd+b0aDSM8aquttlrgnGrr7Nvf/nYaP358qhQYFmM57rjj0k9+8pNif3F/xD1Yaf+I0Jh99tmn2DZCwH784x9ne1h5aE6s42gf1y4NRYqTGxEoVB5qE/dEhO5svvnmFQN8Pvzww3TNNdekCOEp1CD2k0svvTQtueSSfTyrBQr1t6fFPRIhPCeccEKxrwj9ijCuSqFe5eFzsSf0V6sYfwTyxJ5WGlhXvqdF8FrsqRGKFseIESPStGnTUrznVDpiHNttt12fcJtoF0FI5557bvroRz+6wGlvvvlm9vr06dOz144//vjseuWhYeXrZdasWWnUqFEVx5H33m7H/bQ82CrWYry37bbbbhXf12PtxvvZEUccUdyv45zwquZTCU2g0EB2YucQIECAAAECBAgQIECAAAECBAgQIECAAAECBAgQIECAAAECBAgQIECAAAECBAgQIEDg/wQEClkNBAgQIECAAAECBAgQIECAAAECFQXKA4WiUYQFRMDPhAkT0uOPP55LLsIeIlwoAigipCNPmE1cJ4JvjjnmmOI1Lr/88iy0pFY40Z///OcsEKIQKrTlllumK6+8MguhKT3yhjyUh8FE3xGuESEZ/R0ROnLGGWekiRMnZs2i/YwZM7KwpdIjwjqOPfbYdN555xV/HP0fddRR/c41QnbGjh2bZs+enZ1XaZ6DESgUNYvgp2qhTy+++GI27kI4UIw9gkGmTp2a1l577aqkF110UTrkkEOKr0cIUIQllR7z5s1L++67b7r77ruL5lOmTMmuVx4KU3pepbCsnXbaKV1yySVp+eWX73ONCFGJNVA4Ikwn2lY7ytdytTCkPOuxFfdFrpu6pFGEZ0VYVtyfcUR4SISxRBBPreOGG27IgkkKR6z7CFoqPyoFrUS4TYTLDB06tOplyk2rBUCVr5uYwxVXXJE23XTTfusaazbWZCHEJxo3IlCoPNQmTxBY+T6yxhprZHVYd911+8yhUqBQBEDF/bXCCitUne8bb7yRDjjggGwPi6Na/+XrIdrGPhj7Qn+1inYPPPBA2m+//YqhQpUCg+6666609dZb57r/4j0kQp/iiMCywnvCxhtvnAUwVQove/LJJ9Po0aNTrIk4qt3frQoUGsz9tHxNxd4V76XxHtbffhpu5e9P+++/fzr//PMrhn9VWnQChWrtnl4nQIAAAQIECBAgQKANBeaXjcl38tqwSIZEgAABAgQIECBAgACBDhTwvNmBRTNkAgQIECBAgAABAgQGJOD5Z0BsTiJAgED/Ar68YIUQIECAAAECBAgQIECAAAECBAhUFKgUKFRoGKERESzwk5/8JD399NO5BSPAIYJyDjrooH6DBcoDPvbYY48s8GKppZbKda3yoJJKoRB5Alz++c9/ZqElp5xySnbdesJSon15eE6EpUS4xmKLLVacR/k4IngpQmtqzbU8XCYCi26//fY0atSoYt+tDhSqFjJSWrS///3v2Rq49NJLiz+O0KVJkyalIUOGVK1veajMaaedlo4//vg+7W+++eYU4SiFI08QS+majvpEiFDhqLRuymt65JFHpjPPPLNqgNJrr72WBWHdcccdWbfVgjXyrMdW3Be5brCSRuXjruVR2v/zzz+fvva1rxX3kGphPOW1j+Cp66+/Pq2zzjr9Dvfdd9/NAopi74ijUkBN/Lw8pCZPWFGc99Zbb6Ujjjgi2wsLRyMChQZ638b6P/3009Oqq66ahg8fnmLfjHuy9KgUKPTLX/4ybbfddjVLXxrQE41nzZrVZ7+Jn5UH8lQL5qp0sfIQtmhTHjI1d+7ctNdee6WHH3446yL2gNify/eOCHk6/PDD01VXXZUZRJuwiQC2SntlYTylwWX9BQ+1IlBosPfTZ555JltDEQ4UR61wo9Ka5g1Sq7boBArVvB01IECAAAECBAgQIECg/QR8wbn9amJEBAgQIECAAAECBAgQ6AYBz5vdUEVzIECAAAECBAgQIEAgj4DnnzxK2hAgQKBOAYFCdYJpToAAAQIECBAgQIAAAQIECBDoFYH+AoUKBh9++GGKgIqZM2emW2+9Nd1zzz25eDbYYIN0zjnnpC9+8YtpkUUW/IiqPOBjypQpKcJh8h7loRmVQifyBLi88sorae+99073339/dukIhrnggguyQIo8R3mgyWabbZYiiGLllVcunj5t2rQ0ZsyY4r/rmWsErUQ4TwRPfP7zn8/CdFZfffViXwMNJskzt2hTHvSy++67Z0FBSy65ZNUuIqQpAoQi3KNw3HnnnWmrrbbq97K1wmfK+40azZgxI22xxRZ5p7NAsEyldfPee++lY489Np133nlZvxtuuGGaOnVqWm211SpeJ+6JCImKgJM4rr766mxNlR951mMr7ovcWP+/4QsvvJCF+0Sw2EsvvZTGjRtXcX6V+s0z50rrrJ77MIJkTjrppOzylQJaIvjk1FNPzdZkHP2FzVSaQ3mwTCMChUrDcOKaEWQW+06E/iy66KL1lqhP+3LzSntStQuUB3ZVWsulgTzRT+wHBxxwQO4xz5kzJ8U+EusqjvJal99/2267bRYatOyyy1adZ/T3ox/9KP3nf/5nmj59etauPKgofla+X/cXSNaKQKHB3E/Do7yWefbp0iLE+0Os2cLeV897m0Ch3LeMhgQIECBAgAABAgQItI+ALzi3Ty2MhAABAgQIECBAgAABAt0k4Hmzm6ppLgQIECBAgAABAgQI9Cfg+cf6IECAQBMEBAo1AVWXBAgQIECAAAECBAgQIECAAIFuEMgTKFQ+zwhkePbZZ9NDDz2UhQxFoEAhTKC8bYRk/OQnP0kRCFEeKjR58uQ0fvz44im33357ihCivMcbb7yRDjnkkGLAUaVghjxhJk8++WQaPXp0mjdvXnbpE044oc+48owngitOO+20rOlKK62UbrnllrT++utn/44wk5NPPjn7XxwRZhKhDRtttFGermu2aXWg0NFHH53OOOOMtNhii/U7tlohL5VOrlWvqHmEj9x2223Z6fUEpRSuN3fu3LTXXnulhx9+OPvRDjvskIWVLLXUUn2GlDckKEKOorYx3zj6Cx+qNb84vxX3Rc1FtRANYr3/7//+bxZC9uCDD6YbbrghPfroo8Ueq4XxlAdXVQp6qjas0rUWbWbNmpVGjRpVbF4e3lPvuikPwGlEoFA4Ra2POeaYPtPacccd09ixY7O1veKKKw4oXKh8ndUTzlReh/JAoX/84x/ZmC+88MJs3JUCnGotnzfffDMdeOCBxeCf2CuvvfbaPkFppWE+5Xtqof/S8KNYAxMmTMiCpQpBZpXCgsptqoV/xTVaESg0mPvp+++/n5nFOoxj+PDh6bLLLkuf/vSna5Ww+Pof/vCHLEwqwsbiyDufaCtQKDezhgQIECBAgAABAgQItI+ALzi3Ty2MhAABAgQIECBAgAABAt0k4Hmzm6ppLgQIECBAgAABAgQI9Cfg+cf6IECAQBMEBAo1AVWXBAgQIECAAAECBAgQIECAAIFuEBhIoFD5vCNgKMIErrnmmiyY5fXXX+/TJAJWfvazn6W11167+PPyIINGWFYKCckT4FIaStGIcUQfERi01VZbZd2FT4QsXHTRRdm/R4wYkaZNm5bWWmuthlyu1YFCecNUSkNe8s65Vr3Kw4DqCUopYJeHmWy88cbZ2o3wq9IjAqb23XffdPfdd2c/3n///dP555+fllhiiT7tXnnllbT33nun+++/P/t5f0E4tebXqvuiEQvvgw8+SH/+85/T73//+yxg7KWXXkpPPPFEmj179gJ7QOn18gYK5V1n0XetQKG//vWvWYhUoZaVwsf6Myk/v56x9ddvmO2zzz5ZKFulI/aILbbYIm2//fYp1ml56FW1vsvXWaVgnWrn1goUKr9/6g1niuuWr/NKgUHlIU5TpkxJMY/CEUFeEydOLIYHFfbc2FvHjBmTNas0ttL9Pt6Trr/++rTOOutU5GhFoFDetdSM/bS8lo3YF+rZkwUKNUJcHwQIECBAgAABAgQItFjAF5xbDO5yBAgQIECAAAECBAgQ6BEBz5s9UmjTJECAAAECBAgQIEAgef6xCAgQINAEAYFCTUDVJQECBAgQIECAAAECBAgQIECgGwQaEShU6hDBG2eddVa68MIL09tvv118KYIfJk2alIYMGZL9rDxkpxGWlUJragW4xHXLQyMaMZarr746C5mJozy0YZtttsmuucwyyzTiUqmXAoUWJiilgJ034Gn+/Plp8uTJ6ZhjjslOrRY+csMNN6Tddtsta/Oxj30szZgxIwuBqXTUWo+tui8GuvDC5MUXX0znnXdexfCwPP0ORqDQwq6bN954I0VQym233ZZNMW8ITB6PX//61+nQQw/NgphqHbGuYq3tuOOO6ZOf/GRaZJHKH/0vzHxrBQqV7zcD3c9qhUDF+8fhhx+erbM4DjvssOy95SMf+Uj279deey2ryR133JGFLRVCwUqDiOJ+vP3229OoUaOyc8pDiGqF33R7oFB5LWutvzyv17MeBArlEdWGAAECBAgQIECAAIE2E/AF5zYriOEQIECAAAECBAgQIECgSwQ8b3ZJIU2DAAECBAgQIECAAIGaAp5/ahJpQIAAgfoFBArVb+YMAgQIECBAgAABAgQIECBAgEBPCDQ6UCjQPvzwwywEYv/99y8algY+xA9bFZxSK8AlxtLsQKFGBXBUW5AChSanYcOG5b5f8wYKRYePPfZY2mWXXdK8efOy/qdMmZIOPvjg4rXee++9dOyxx2YBO3Fsu+222dpfdtllK46n1nps1X2RG6ukYcz14osvTieeeGKfsLBqfW266aZZsNJnP/vZdPLJJ6enn346a9qJgULldWlkoFCYRBDbJZdckvnOnTu3ZnkiKGfMmDGZ5YorrrhA+24IFIpJRaDX+PHjs/ltttlm2V698sorZ/9+8skn0+jRo7N7M+7JaBv7QHn4U+k9+8orr2RBb/fff3/F+7kcUqBQzaW4QAOBQvWbOYMAAQIECBAgQIAAgY4S8AXnjiqXwRIgQIAAAQIECKuDfb8AACAASURBVBAgQKBjBDxvdkypDJQAAQIECBAgQIAAgYUU8PyzkIBOJ0CAQCUBgULWBQECBAgQIECAAAECBAgQIECAQEWBQqDQddddl6688soUoSEvvPBCFtwwatSoAatFqMMBBxyQZsyYkfURARh33nln2mijjbJ/1xPqMuBBpJRqBbhE3+WhEVdffXUWOtGoozzgop7AhTxjECjUvEChd955J40bNy5dfvnlWSl23333dOmll6Yll1wy+3f5+jrrrLPS0UcfnRZZpPJHsrXWY6vuizzrqrTNBx98kGJuEyZMWODUkSNHphEjRqR11103/cd//EdaffXVs5CbQshTrTkXOvzVr36VNtlkk2L/9YT2nHLKKemkk04qnjtr1qw++9fCBOxEp2+//XY6/PDDs7CoOOoZWz3W77//fvrNb36TbrnllnT99ddn66u/Y+edd04XXXRRWmGFFfo0W5j5ltehfD9sVEBarZrFhGIs2223XeYf7yG33357sa4x70MOOSSb99lnn53dd3H885//TBMnTkynn3569u/SsKHS/lZaaaXMef31169K3GuBQo1+b6q19heptlHWOtHrBAgQIECAAAECBAgQGDwBX3AePHtXJkCAAAECBAgQIECAQDcLeN7s5uqaGwECBAgQIECAAAECpQKef6wHAgQINEFAoFATUHVJgEDPCviFtWdLb+IECBAgQIAAAQIEulOgECg0efLkNH78+OIkFzZUZ/78+enkk0/O/lc4SkM+/vGPf6RjjjkmXXjhhdnLecIdBlKBPGEm06ZNS2PGjCl2XxpOMZBrlp/T7JCYXgoUmjt3btprr73Sww8/nDF//etfTxdccEEWNpL3KA942myzzbJQqZVXXrliF5dddlk68MADK67T0tfWWGONNH369CxYp9pRaz226r7Ia1Vo9+CDD2b3yLx587IfhXcEuBx66KFZmE1/uSDPP/98+trXvpaefvrp7NxqYTzNDBT661//mq2bu+++OxtDeTBULY/ye6xZgUKl44g99PXXX09PPvlkuu2229LMmTMrBgzFPnrqqaemxRdfvHh6MwOF3nzzzex+iLUeR637p5Jt+Tqvdu+89tpr2T1+xx13ZN0U9ubSPbU8aCja3XzzzSnClkrHF+8x8T4XXnnXQLcHCpXvhRtvvHG65ppr0iqrrFLrlmjI6wKFGsKoEwIECBAgQIAAAQIEWivg+yKt9XY1AgQIECBAgAABAgQI9IqA581eqbR5EiBAgAABAgQIECDg+ccaIECAQBMEBAo1AVWXBAj0rIBfWHu29CZOgAABAgQIECBAoDsFCoFCpQEMMdMjjzwynXnmmX1CKuoVOOWUU9JJJ51UPK00UCh+ePrpp6cTTjih+PrChhhVGl+tAJc455FHHklbb711evvtt7MuDj744Cx4YtiwYfVOuWL7f/7zn2nixInZfOOoNzwpAjwOP/zw9Oqrr6aRI0emddZZJwtoKYyvlwKFGhFmUh5KVCtc5sUXX0xjx45Njz76aFa/s846KwvT+fvf/57GjRuXLr/88uzn+++/fzr//PPTEkssUXXd5FmPrbgv6lnY77//fpowYUJ2TxSOM844IwtmGTp0aM2u8gYF5W1X6YK19pq4t+Meuuqqq7LT6w1O+f3vf58FKkW4TxytCBQqn+eHH36Ynn322fTDH/4wXXnllcWXK82lmYFC5eshT5BW+VzK7+Nq9SjfOwsBYhG0VAgWqxRoNGfOnCw06oUXXsjCr+6888609tpr9wlCKtzH/YVhdXugUHmwU6Vwppo3+EI0ECi0EHhOJUCAAAECBAgQIEBgsAR8X2Sw5F2XAAECBAgQIECAAAEC3S3gebO762t2BAgQIECAAAECBAj8n4DnH6uBAAECTRAQKNQEVF0SINCzAn5h7dnSmzgBAgQIECBAgACB7hQoBAqVB1Csssoqafr06enzn//8gCb+zjvv9AlbGT58eLruuuvSZz7zmWJ/zQgxKh9sngCX8oCZDTfcME2dOjWtttpqA5p7pZPKgymmTJmSBRflOcrncPzxx6cIUBkyZEh2ei8FCpUHjEQAxowZM9IWW2yRhzJrU77uyj3LOyoPUCkEEMW6KYSWxDl5ArHyrMdW3Be5sSqsrxEjRqRp06altdZaK1c3F110UTrkkEOKbauF8TQzUGj+/Pnp1FNPzYK9CkeEzGy11Va55nDXXXdloWOFoxGBQrNnz0533313euKJJ9If//jHdN5556X111+/5njeeuutdMQRRxRDhQqBORtttFHx3GYGCsVFymt66aWXpgMOOKDm2AsNIphp9OjRad68edmPCkFBMZfyo/R+KKy98CrUI8K9IuBqscUWK55aHlgU++0Xv/jFPiFDt99+exo1alS/Y+72QKGYfASFjR8/vuiQJ2gpd6FrNBQo1ChJ/RAgQIAAAQIECBAg0EIB3xdpIbZLESBAgAABAgQIECBAoIcEPG/2ULFNlQABAgQIECBAgECPC3j+6fEFYPoECDRHQKBQc1z1SoBAbwr4hbU3627WBAgQIECAAAECBLpWoBAo9N5776Vjjz02C7UoHDvvvHMWHLHCCivUPf9777037bPPPsXAiP333z+df/75aYkllij29eKLL6axY8emRx99NPtZvSFGc+bMSfvuu29aeumlszFuuummWTBF6TXyBLhUmvs555yTjjzyyLTIIrU/WisEfPzud79LyyyzTFpvvfVSzPfTn/50ca7PPPNM2mOPPdJzzz2X/Sz+f9gutdRSNW0vu+yydOCBBxbb3XTTTWmnnXYq/ruXAoVi0uWBOxHMFKEYw4YNq2lZHsYSJ5R7VurknnvuSbvuumt6++2300orrZRuueWWLAimEJSTN4Qqz3psxX1RE6qkQfn62nLLLdM111yTlltuuZrdvPHGG1lw1vXXX19sOxiBQnHxCCzabrvtshrGkXfdVNofGhEoVL6O6wnliUCxk046KZvHYAQKlQcCxX50ySWXpOWXX77mmvjggw/SpEmT0mmnnVZse/bZZ6cIBqp0lAe+3Xjjjenpp58uhkNVCvIqDx477LDD0siRI9O3vvWt7BLbbrttuuqqq9Kyyy7b73h7IVDoscceS7vsskvxvTpClsJ01VVXrVnLaBDBXIceemj2fvfJT34ys/3qV7+a/uVf/qXm+QKFahJpQIAAAQIECBAgQIBA+wn4vkj71cSICBAgQIAAAQIECBAg0A0Cnje7oYrmQIAAAQIECBAgQIBAHgHPP3mUtCFAgECdArX/q6c6O9ScAAECPSzgF9YeLr6pEyBAgAABAgQIEOhGgUKgUMwtAlJ23333FAEOhSNCVH70ox/1Ccep5fDb3/42C8ApBAVF4EWEN0RAUekRoQ8nn3xyinCMwpE3xOidd97JApAuvPDC4rlnnXVWFkpRGgKUJ8AlOigNjIl/R7jRFVdckYUU9XfMnz8/TZ06NQuWKQSVhFmEAJWGBVUKJQmTvffeu9/QopdffjkLSbrvvvuyYUSYy5VXXpmF2hSOXgsUmjdvXhYkdffdd2cEsb6mTJmShVP1FwBVqVaVPCvV+7XXXsvqcMcdd2Qv/+AHP0ixzqOGcRx//PHZOh4yZEi/6yXPemzFfVHrHi59vXx9xdqLUJcvfOEL/XYTwTFxT06YMKFPuwh3iZ9/5CMf6fPzCPzZZJNNij+rJ7SnNGAnOpg1a1aKYJTSozxMKu+6icCU2BcL93f0Wc/YqiGVB0ftsMMOKUKFVlxxxX5dy+ex8cYbZwFPsWcVjvJ1ljc8Kc4vr0OlwJ7Yf8eNG5cuv/zy4jXPOOOMdMwxx6ShQ4f2O/4HHngg7bfffsX3mbXXXjsLnFpnnXUqnvfuu+9m+3oEsMVx0EEHpTfffDNNmzYtrbHGGmn69Olp3XXXXeDc0sCmuEaEBz300ENZu4kTJ2ahRrXu114IFKpUy7hHzzzzzD7hfJWK8+qrr2bBXBHKVjh+8YtfZIFCeQ6BQnmUtCFAgAABAgQIECBAgAABAgQIECBAgAABAgQIECBAgAABAgQIECBAgAABAgQIECBAgEB1AYFCVgcBAgQaJyBQqHGWeiJAgAABAgQIECBAoA0ESgOFIsjk7LPPzoJ6So+ll146HXXUUWmfffZJq666alp00UUXGHmEtUS4QASsRLDE66+/XmzTXzjBCy+8kAW1FMKH4qRaIUYR7HHaaadl1ykcER4SwRcxvtIjT4BLtI/Qipj3+eefXzx9rbXWyoJPtttuu4pz/vDDD1OEJ3z7298uhmNUC0+KTssDm8I1vCNUqFIIx5///OdsTIXQmujj4osvzsKaSoNzygNfNt988+ycT3ziEw1ZYQMNeikNeRkxYkQWABKm/R1563XttddmwSKFkJewjOCrvfbaKy2++OILXCICnWJ9RDBJ4ZyoVXiOGTOmplOs78mTJ2eBKXH827/9W4ogjljn0c+MGTPSFltsUbOfvPNr9n1Rc6AlDd5///0sFCjmXzi+9a1vZfdfuFc6/vrXv2aBJFGT8qNauM1A11n0nydQKNrde++92T4WoVRxRAjPD3/4w7TbbrstcI9HzSNA6tBDD+0TshbnNSJQKAKXItQm9rJS11NPPTUtt9xyFV1jHceaPfHEE4vrONZknFO67psdKBSDi3rF3lUIoIv7IPbC8ePHVwyiif3y9ttvT4cffngfz1gncU5/4T4R0Bb7XhzLL798tl/HfRxBTxHCtOSSSy7gNWfOnOz1uJfKjwiJ2mqrrWreBuWBQpX230Inee/tga7zZu6n5bWMOcX79ne/+92qa7HS+9Mee+yRBT+Vhun1hyxQqOYS1IAAAQIECBAgQIAAAQIECBAgQIAAAQIECBAgQIAAAQIECBAgQIAAAQIECBAgQIAAAQL9CggUskAIECDQOAGBQo2z1BMBAgQIECBAgAABAm0gUBooFMOJkJQIuCgNuSgdZgTCjBw5Mg0fPrwYAPH888+n2bNnp6eeemqBGe2www7pggsuyII7qh3XX399OuSQQ/qEEEVQSfxs++23T2uuuWYW9vHSSy+le+65JwuGefrpp4vdRZDFlClT0tixY/sE7USDvCEP0fb3v/992n///bOgjNIjQhIihGS99dZLw4YNS2+99VaaNWtWuu6669Ktt97ap21/4UkRUBIWJ5xwQjEMJE7ecccd0ze/+c20wQYbZP3/5S9/yYJMIpghxl84qvX997//PQt8imCNwhF9jR49Oi222GJp7bXXzv5/aQhRPUuvHQMwIowlwp4i6Kb02GabbbKQk0022SR9/OMfL9YqgkFmzpzZp20E4kQYS6Uwp0o+Tz75ZOZYCKMptNl2222zAKdll122Jms967GZ90XNgZY1iPsugr4KYUzxcqyxCIf58pe/nFlHTZ577rl09913Z/doIWhmpZVWynoruA1moFC1dRN7R9z7EXwVe80zzzyTfvazn2VBUaVzLrA0IlAo+qoUHBV77De+8Y205ZZbFgPSYs+J9XfFFVf02XNivFOnTs3u8dKjFYFCsZ/FtWOfLl8XMf7NNtusGP7zX//1X9maiDVdevS3X5a2qxYOFCE7Ea5UaW978803sxCi6dOn97lmjCv2g5VXXrnmbfDggw+mTTfdtM97zZ577plWX331bG+N/1/oJ++93Y77aYQJnnvuuVmAUGkty9dihEL97ne/y4KhSu/xAIr3+FifpV61gAUK1RLyOgECBAgQIECAAAECBAgQIECAAAECBAgQIECAAAECBAgQIECAAAECBAgQIECAAAECBPoXEChkhRAgQKBxAgKFGmepJwIECBAgQIAAAQIE2kCgPFAohvTee+9l4TQnnXRSn5Cfeof79a9/PZ155plpxRVX7PfUCKaI4I7x48cXQ0jyXiuCh3784x+nMWPGZEEg5UfekIfCeRHwMW7cuHTnnXfmHUKx3RFHHJFOPfXUFAFH1Y4INInwo/JQoVoXi1CjmOcKK6xQsenkyZMzv0pHtQCXWtcsvN6OARgxtlrhV9XmF/U59thjszChCHDKe8T1Ym1cfvnlfU6JYKOjjz46V2BTPeuxmfdF3jkX2lUL4qnVT4RlxT0RZrFG44ignGuuuSYtt9xyfU4f6DqLTiJYJvarwhGBX6NGjao4vHfffTfblyI8Je9x5JFHZoFpDz30UHZKowKFoq8HHngg7bfffnXvfRHg8tOf/jRtvvnmNYPU6tkDyusQwTER0lXpGOh+Fn1FmFDULfbwWke1cKDYp7faaquKp0dIzsSJE9Ppp5/e5/W4VyNMLAKBah0RirXXXnulhx9+uGLT0nWW994e6DovXeMRJDVt2rQUgT/9HXnHFH0sTC1jHPG+FmFC9QTXCRSqtQK9ToAAAQIECBAgQIAAAQIECBAgQIAAAQIECBAgQIAAAQIECBAgQIAAAQIECBAgQIAAgf4FBApZIQQIEGicgEChxlnqiQABAgQIECBAgACBNhCoFChUGNZLL72UzjnnnHTVVVfVFSz0pS99KR133HFZcMjiiy+ee5ZxvUmTJqUrr7wy1zkRVnLyySenkSNHVg0xqCdQoXDRCI65+OKL0/e///1c844whQgz2W233XLNN4Ji7rvvvjRhwoT0+OOP9zvXCNv4zne+kw466KC0xBJLVG376quvpggNuemmmxZos80226Sf//znaZlllsnlWt6oXQMwYpwffvhhuvfee7OAplqW0T7WZtTqK1/5SsUAqlpA4bjPPvsUm62xxhpp+vTpad111611avb6QNZjM+6LXIMta1RP0FjcE0cddVTaf//9s9Cm0sCrlVZaKd1yyy1p/fXX73OFga6z6KSeQKHCurnhhhuyeytqUu2I8KnYk/bcc8904IEHppkzZ2ZNGxkoFP395je/ycJvbr311lyl2XXXXdNpp52WPvOZz1RsX77OmhUoFBeP/SzClsIpz/iHDx+ejj/++PTVr341135ZmGB5aNrGG2+cBVNFsFK14+abb04777xzn5djj9xpp51yOcfcpk6dmg455JD09ttvL3BOadhS3nt7oOu82YFCA6llnLPvvvtm78OrrrpqLtPSRgKF6iZzAgECBAgQIECAAAECBAgQIECAAAECBAgQIECAAAECBAgQIECAAAECBAgQIECAAAECBPoICBSyIAgQINA4AYFCjbPUEwECBAgQIECAAAECbSDQX6BQYXgRsBNhLffff3964okn0iuvvJIFSBSOCA9Ze+2106abbpoivCb+veiiiw5odhHgMHfu3HTjjTdmoTuzZ8/O/h1HBEeMGDEibb755rmvkzfkodJg33rrrSxA5Je//GU2jsKcI2Tkc5/7XNpkk03S1ltvnTbccMMsNKXe44MPPkiPPvpouu2229KsWbOyUJEIrYgQoQjLGD16dNpll13S8ssvn6vrqFOEMf3iF79Ijz32WDEAI8ymTZuW1WUgRzsHYBTmU80yavWFL3whW5sRwvLZz352wGszrvXiiy+msWPHZnWLIwJzzj///H7DnkrNB7oeG31fDGQdFM55+eWXUwS1xH3x8MMPF0O3Ntpoo7TeeutlAS4R3FR6T8R6jLU8b968rJsIz4kAmiFDhhSHMtB1Fh3UGyhUurfFvhahUL/+9a+zcKHCmol7e8yYMelTn/pU+tvf/pb23nvvpgUKxXgiHOvZZ59NM2bMSI888kh65plnKu59EYYT4S397bGtDBQqWJaOP2oZ7xmvv/569nKsjdi3d9hhh2y/HDp0aN1LMPrcbrvtivtanpCkOXPmpN133z298MIL2fXi2hEQtNpqq+W+ftx70U/c5w899FCfAKrSYKm89/ZA13krAoXy1DLeRyLEb7PNNkvbb799+uQnP1k10K8WskChWkJeJ0CAAAECBAgQIECAAAECBAgQIECAAAECBAgQIECAAAECBAgQIECAAAECBAgQIECAQP8CAoWsEAIECDROQKBQ4yz1RIAAAQIECBAgQIBAGwjkCRRqg2EaAgECBAgQINBFAgKFuqiYpkKAAAECBAgQIECAAAECBAgQIECAAAECBAgQIECAAAECBAgQIECAAAECBAgQIECAwKAICBQaFHYXJUCgSwUECnVpYU2LAAECBAgQIECAQK8KCBTq1cqbNwECBAgQGDwBgUKDZ+/KBAgQIECAAAECBAgQIECAAAECBAgQIECAAAECBAgQIECAAAECBAgQIECAAAECBAh0h4BAoe6oo1kQIECAAAECBAgQIECAAAECBBouIFCo4aQ6JECAAAECBGoICBSyRAgQIECAAAECBAgQIECAAAECBAgQIECAAAECBAgQIECAAAECBAgQIECAAAECBAgQILBwAgKFFs7P2QQIECBAgAABAgQIECBAgACBrhUQKNS1pTUxAgQIECDQtgIChdq2NAZGgAABAgQIECBAgAABAgQIECBAgAABAgQIECBAgAABAgQIECBAgAABAgQIECBAgECHCAgU6pBCGSYBAgQIECBAgAABAgQIECBAoNUCAoVaLe56BAgQIECAgEAha4AAAQIECBAgQIAAgZwCW6eU7szZVjMCBAgQIECAAAECBAgQIECAAAECBAgQIECAAAECBAgQIECAQE8JCBTqqXKbLAECBAgQIECAAAECBAgQIEAgv4BAofxWWhIgQIAAAQKNERAo1BhHvRAgQIAAAQIECBDoAYETU0qbpJTOTind1QPzNUUCBAgQIECAAAECBAgQIECAAAECBAgQIECAAAECBAgQIECAQG4BgUK5qTQkQIAAAQIECBAgQIAAAQIECPSWgECh3qq32RIgQIAAgXYQECjUDlUwBgIECBAgQIAAAQIdIRCBQt///yO9Y5CDheaXiflOXkcsIYMkQIAAAQIECBAgQIBA2wt43mz7EhkgAQIECBAgQIAAAQINEvD80yBI3RAgQKBUwJcXrAcCBAgQIECAAAECBAgQIECAAIGKAgKFLAwCBAgQIECg1QIChVot7noECBAgQIAAAQIEOlagNFCoMInBChbyBeeOXUYGToAAAQIECBAgQIAAgbYW8LzZ1uUxOAIECBAgQIAAAQIEGijg+aeBmLoiQIBAQUCgkLVAgAABAgQIECBAgAABAgQIECBQUUCgkIVBgAABAgQItFpAoFCrxV2PAAECBAgQIECAQMcKVAoUKkym1cFCvuDcscvIwAkQIECAAAECBAgQINDWAp4327o8BkeAAAECBAgQIECAQAMFPP80EFNXBAgQKAgIFLIWCBAgQIAAAQIECBAgQIAAAQIEKgoIFLIwCBAgQIAAgVYLCBRqtbjrESBAgAABAgQIEOhYgf4ChQqTalWwkC84d+wyMnACBAgQIECAAAECBAi0tYDnzbYuj8ERIECAAAECBAgQINBAAc8/DcTUFQECBAoCAoWsBQIECBAgQIAAAQIECBAgQIAAgYoCAoUsDAIECBAgQKDVAgKFWi3uegQIECBAgAABAgQ6ViBPoFBhcs0OFvIF545dRgZOgAABAgQIECBAgACBthbwvNnW5TE4AgQIECBAgAABAgQaKOD5p4GYuiJAgEBBQKCQtUCAAAECBAgQIECAAAECBAgQIFBRQKCQhUGAAAECBAi0WkCgUKvFXY8AAQIECBAgQIBAxwrUEyhUmGSzgoV8wbljl5GBEyBAgAABAgQIECBAoK0FPG+2dXkMjgABAgQIECBAgACBBgp4/mkgpq4IECBQEBAoZC0QIECAAAECBAgQIECAAAECBAhUFBAoZGEQIECAAAECrRYQKNRqcdcjQIAAAQIECBAg0LECAwkUKky20cFCvuDcscvIwAkQIECAAAECBAgQINDWAp4327o8BkeAAAECBAgQIECAQAMFPP80EFNXBAgQKAgIFLIWCBAgQIAAAQIECBAgQIAAAQIEKgoIFLIwCBAgQIAAgVYLCBRqtbjrESBAgAABAgQIEOhYgYUJFCpMulHBQr7g3LHLyMAJECBAgAABAgQIECDQ1gKeN9u6PAZHgAABAgQIECBAgEADBTz/NBBTVwQIECgICBSyFggQINA4Ab+wNs5STwQIECBAgAABAgQItIGAQKE2KIIhECBAgACBHhMQKNRjBTddAgQIECBAgAABAgMXaESgUOHqCxss5PsiA6+jMwkQIECAAAECBAgQIECguoDnTauDAAECBAgQIECAAIFeEfD80yuVNk8CBFoqIFCopdwuRoBAlwv4hbXLC2x6BAgQIECAAAECBHpNQKBQr1XcfAkQIECAwOALCBQa/BoYAQECBAgQIECAAIEOEWhkoFBhygMNFvJ9kQ5ZNIZJgAABAgQIECBAgACBDhPwvNlhBTNcAgQIECBAgAABAgQGLOD5Z8B0TiRAgEB1AYFCVgcBAgQaJ+AX1sZZ6okAAQIECBAgQIAAgTYQECjUBkUwBAIECBAg0GMCAoV6rOCmS4AAAQIECBAgQGDgAs0IFCqMpt5gId8XGXgdnUmAAAECBAgQIECAAAEC1QU8b1odBAgQIECAAAECBAj0ioDnn16ptHkSINBSAYFCLeV2MQIEulzAL6xdXmDTI0CAAAECBAgQINBrAgKFeq3i5kuAAAECBAZfQKDQ4NfACAgQIECAAAECBAh0iEAzA4UKBHmDhXxfpEMWjWESIECAAAECBAgQIECgwwQ8b3ZYwQyXAAECBAgQIECAAIEBC3j+GTCdEwkQIFBdQKCQ1UGAAIHGCfiFtXGWeiJAgAABAgQIECBAgAABAgQIECBAgAABAgQIECBAgAABAgQIVBNoRaBQ4dp5g4VUiwABAgQIECBAgAABAgQIECBAgAABAgQIECBAgAABAgQIECDQFgIChdqiDAZBgECXCAgU6pJCmgYBAgQIECBAgAABAgQIECBAgAABAgQIECBAgAABAgQIECDQ1gKtDBQqQAgWauslYXAECBAgQIAAAQIECBAgQIAAAQIECBAgQIAA+AjpawAAIABJREFUAQIECBAgQIBAQUCgkLVAgACBxgmUBwo1rmc9ESBAgAABAgQIECBAgAABAgQIECBAgAABAgQIECBAgAABAgQItIOAYKF2qIIxECBAgAABAgQIECBAgAABAgQIECBAgAABAgQIECBAgAABAlUFBApZHAQIEGicgEChxlnqiQABAgQIECBAgAABAgQIECBAgAABAgQIECBAgAABAgQIECDQzgIzU0pnp5TubOdBGhsBAgQIECBAgAABAgQIECBAgAABAgQIECBAgAABAgQIECDQewIChXqv5mZMgEDzBAQKNc9WzwQIECBAgAABAgQIECBAgAABAgQIECBAgAABAgQIECBAgACBdhIQKNRO1TAWAgQIECBAgAABAgQIECBAgAABAgQIECBAgAABAgQIECBAoCggUMhiIECAQOMEBAo1zlJPBAgQIECAAAECBAgQIECAAAECBAgQIECAAAECBAgQIECAAIF2FLgjpXR2SumudhycMREgQIAAAQIECBAgQIAAAQIECBAgQIAAAQIECBAgQIAAAQIEBApZAwQIEGicQHmgkD22cbZ6IkCAAAECBAgQIECAAAECBAgQIECAAAECBAgQIECAAAECBAgUBE5MKX2/xRyChFoM7nIECBAgQIAAAQIECBAgQIAAAQIECBAgQIAAAQIECBAgQIDAwASEXQzMzVkECBCoJCBQyLogQIAAAQIECBAgQIAAAQIECBAgQIAAAQIECBAgQIAAAQIECDRfoJWBQoKEml9PVyBAgAABAgQIECBAgAABAgQIECBAgAABAgQIECBAgAABAgQaKCBQqIGYuiJAgAABAgQIECBAgAABAgQIECBAgAABAgQIECBAgAABAgQIECBAgACBpgu0IlBIkFDTy+gCBAgQIECAAAECBAgQIECAAAECBAgQIECAAAECBAgQIECAQDMEBAo1Q1WfBAgQIECAAAECBAgQIECAAAECBAgQIECAAAECBAgQIECAAAECBAgQINAsgWYGCgkSalbV9EuAAAECBAgQIECAAAECBAgQIECAAAECBAgQIECAAAECBAi0RECgUEuYXYQAAQIECBAgQIAAAQIECBAgQIAAAQIECBAgQIAAAQIECBAgQIAAAQIEGiTQjEAhQUINKo5uCBAgQIAAAQIECBAgQIAAAQIECBAgQIAAAQIECBAgQIAAgcEVECg0uP6uToAAAQIECBAgQIAAAQIECBAgQIAAAQIECBAgQIAAAQIECBAgQIAAAQL1CTQyUEiQUH32WhMgQIAAAQIECBAgQIAAAQIECBAgQIAAAQIECBAgQIAAAQJtLiBQqM0LZHgECBAgQIAAAQIECBAgQIAAAQIECBDoIYH5ZXP1GXYPFd9UCRAgQIAAAQIECBAgQIBAHQKNCBRqVJCQzzPqKJymBAgQIECAAAECBAgQIJBbwPNmbioNCRAgQIAAAQIECBDocAHPPx1eQMMnQKA9BfzHGO1ZF6MiQIAAAQIECBAgQIAAAQIECBAgQIBALwr4g2AvVt2cCRAgQIAAAQIECBAgQIBA/QILEyjUqCChwqh9nlF//ZxBgAABAgQIECBAgAABArUFPG/WNtKCAAECBAgQIECAAIHuEPD80x11NAsCBNpMQKBQmxXEcAgQIECAAAECBAgQIECAAAECBAgQINDDAv4g2MPFN3UCBAgQIECAAAECBAgQIFCHwEAChRodJFQYrs8z6iicpgQIECBAgAABAgQIECCQW8DzZm4qDQkQIECAAAECBAgQ6HABzz8dXkDDJ0CgPQUECrVnXYyKAAECBAgQIECAAAECBAgQIECAAAECvSjgD4K9WHVzJkCAAAECBAgQIECAAAEC9QvUEyjUrCChwqh9nlF//ZxBgAABAgQIECBAgAABArUFPG/WNtKCAAECBAgQIECAAIHuEPD80x11NAsCBNpMQKBQmxXEcAgQIECAAAECBAgQIECAAAECBAgQINDDAv4g2MPFN3UCBAgQIECAAAECBAgQIFCHQJ5AoWYHCRWG6/OMOgqnKQECBAgQIECAAAECBAjkFvC8mZtKQwIECBAgQIAAAQIEOlzA80+HF9DwCRBoTwGBQu1ZF6MiQIAAAQIECBAgQIAAAQIECBAgQIBALwr4g2AvVt2cCRAgQIAAAQIECBAgQIBA/QL9BQq1KkioMGqfZ9RfP2cQIECAAAECBAgQIECAQG0Bz5u1jbQgQIAAAQIECBAgQKA7BDz/dEcdzYIAgTYTECjUZgUxHAIECBAgQIAAAQIECBAgQIAAAQIECPSwgD8I9nDxTZ0AAQIECBAgQIAAAQIECNQhUClQqNVBQoXh+jyjjsJpSoAAAQIECBAgQIAAAQK5BTxv5qbSkAABAgQIECBAgACBDhfw/NPhBTR8AgTaU0CgUHvWxagIECBAgAABAgQIECBAgAABAgQIECDQiwL+INiLVTdnAgQIECBAgAABAgQIECBQv0BpoNBgBQkVRu3zjPrr5wwCBAgQIECAAAECBAgQqC3gebO2kRYECBAgQIAAAQIECHSHgOef7qijWRAg0GYCAoXarCCGQ4BARwv4hbWjy2fwBAgQIECAAAECBAgQIECAQBsI+HylDYpgCAQIECBAgAABAgQIECBAoAMEIlBok5TS2SmluwZ5vD7PGOQCuDwBAgQIECBAgAABAgS6VMDzZpcW1rQIECBAgAABAgQIEFhAwPOPRUGAAIEmCAgUagKqLgkQ6FkBv7D2bOlNnAABAgQIECBAgAABAgQIEGiQgM9XGgSpGwIECBAgQIAAAQIECBAg0OUCW6eU7myTOfo8o00KYRgECBAgQIAAAQIECBDoMgHPm11WUNMhQIAAAQIECBAgQKCqgOcfi4MAAQJNEBAo1ARUXRIg0LMCfmHt2dKbOAECBAgQIECAAAECBAgQINAgAZ+vNAhSNwQIECBAgAABAgQIECBAgEDLBHye0TJqFyJAgAABAgQIECBAgEBPCXje7KlymywBAgQIECBAgACBnhbw/NPT5Td5AgSaJSBQqFmy+iVAoBcF/MLai1U3ZwIECBAgQIAAAQIECBAgQKCRAj5faaSmvggQIECAAAECBAgQIECAAIFWCPg8oxXKrkGAAAECBAgQIECAAIHeE/C82Xs1N2MCBAgQIECAAAECvSrg+adXK2/eBAg0VUCgUFN5dU6AQI8J+IW1xwpuugQIECBAgAABAgQIECBAgAABAgQIECBAgAABAgQIECBAgAABAgQIECBAgAABAgQIECBAgAABAgQIECBAgAABAgQIECBAgACBdhIQKNRO1TAWAgQ6XUCgUKdX0PgJECBAgAABAgQIECBAgAABAgQIECBAgAABAgQIECBAgAABAgQIECBAgAABAgQIECBAgAABAgQIECBAgAABAgQIECBAgAABAh0sIFCog4tn6AQItJ2AQKG2K4kBESBAgAABAgQIECBAgAABAgQIECBAgAABAgQIECBAgAABAgQIECBAgAABAgQIECBAgAABAgQIECBAgAABAgQIECBAgAABAgR6R0CgUO/U2kwJEGi+gECh5hu7AgECBAgQIECAAAECBAgQIECAAAECBAgQIECAAAECBAgQIECAAAECBAgQIECAAAECBAgQIECAAAECBAgQIECAAAECBAgQIECAQBUBgUKWBgECBBonIFCocZZ6IkCAAAECBAgQIECAAAECBAgQIECAAAECBAgQIECAAAECBAgQIECAAAECBAgQIECAAAECBAgQIECAAAECBAgQIECAAAECBAgQqFNAoFCdYJoTIECgHwGBQpYHAQIECBAgQIAAAQIECBAgQIAAAQIECBAgQIAAAQIECBAgQIAAAQIECBAgQIAAAQIECBAgQIAAAQIECBAgQIAAAQIECBAgQIDAoAkIFBo0ehcmQKALBQQKdWFRTYkAAQIECBAgQIAAAQIECBAgQIAAAQIECBAgQIAAAQIECBAgQIAAAQIECBAgQIAAAQIECBAgQIAAAQIECBAgQIAAAQIECBAg0CkCAoU6pVLGSYBAJwgIFOqEKhkjAQIECBAgQIAAAQIECBAgQIAAAQIECBAgQIAAAQIECBAgQIAAAQIE/h979wLzdXXfD/ygTGaIGrFawC7QVodLWplFpRNT8YYX6hUUEPFSHFovLEhLnYwysFrCJqgVB1YyAQvSIojVqqRWrZdW0Dp0zlqbVbJY2q7VKGErjfr8c77L8/vDj+f5XXh+l+/l9U0WB8/5nsvrc1h+5/zgPQIECBAgQIAAAQIECBAgQIAAAQIECBAgQIAAAQIECBDIqYBAoZwW1rIIECBAgAABAgQIECBAgAABAgQIECBAgAABAgQIECBAgAABAgQIECBAgAABAgQIECBAgAABAgQIECBAgAABAgQIECBAgAABAgQIECBAoFgCAoWKVW+rJUCAAAECBAgQIECAAAECBAgQIECAAAECBAgQIECAAAECBAgQIECAAAECBAgQIECAAAECBAgQIECAAAECBAgQIECAAAECBAgQIECAAIGcCggUymlhLYsAAQIECBAgQIAAAQIECBAgQIAAAQIECBAgQIAAAQIECBAgQIAAAQIECBAgQIAAAQIECBAgQIAAAQIECBAgQIAAAQIECBAgQIAAAQIEiiUgUKhY9bZaAgQIECBAgAABAgQIECBAgAABAgQIECBAgAABAgQIECBAgAABAgQIECBAgAABAgQIECBAgAABAgQIECBAgAABAgQIECBAgAABAgQIEMipgEChnBbWsggQIECAAAECBAgQIECAAAECBAgQIJBBgY6yObvDzmARTZkAAQIECBAgQIAAAQIECBRMwH1GwQpuuQQIECBAgAABAgQIEGiRgPNmi6ANQ4AAAQIECBAgQIBA2wWcf9peAhMgQCCPAv4xRh6rak0ECBAgQIAAAQIECBAgQIAAAQIECBDIpoAvBLNZN7MmQIAAAQIECBAgQIAAAQJFFnCfUeTqWzsBAgQIECBAgAABAgSaJ+C82TxbPRMgQIAAAQIECBAgkC4B55901cNsCBDIiYBAoZwU0jIIECBAgAABAgQIECBAgAABAgQIECCQAwFfCOagiJZAgAABAgQIECBAgAABAgQKJuA+o2AFt1wCBAgQIECAAAECBAi0SMB5s0XQhiFAgAABAgQIECBAoO0Czj9tL4EJECCQRwGBQnmsqjURIECAAAECBAgQIECAAAECBAgQIEAgmwK+EMxm3cyaAAECBAgQIECAAAECBAgUWcB9RpGrb+0ECBAgQIAAAQIECBBonoDzZvNs9UyAAAECBAgQIECAQLoEnH/SVQ+zIUAgJwIChXJSSMsgQIAAAQIECBAgQIAAAQIECBAgQIBADgR8IZiDIloCAQIECBAgQIAAAQIECBAomID7jIIV3HIJECBAgAABAgQIECDQIgHnzRZBG4YAAQIECBAgQIAAgbYLOP+0vQQmQIBAHgUECuWxqtZEgAABAgQIECBAgAABAgQIECBAgACBbAr4QjCbdTNrAgQIECBAgAABAgQIECBQZAH3GUWuvrUTIECAAAECBAgQIECgeQLOm82z1TMBAgQIECBAgAABAukScP5JVz3MhgCBnAgIFMpJIS2DAAECBAgQIECAAAECBAgQIECAAAECORDwhWAOimgJBAgQIECAAAECBAgQIECgYALuMwpWcMslQIAAAQIECBAgQIBAiwScN1sEbRgCBAgQIECAAAECBNou4PzT9hKYAAECeRQQKJTHqloTAQIECBAgQIAAAQIECBAgQIAAAQIEsingC8Fs1s2sCRAgQIAAAQIECBAgQIBAkQXcZxS5+tZOgAABAgQIECBAgACB5gk4bzbPVs8ECBAgQIAAAQIECKRLwPknXfUwGwIEciIgUCgnhbQMAgRSIeADayrKYBIECBAgQIAAAQIECBAgQIBAhgXcr2S4eKZOgAABAgQIECBAgAABAgQKKuA+o6CFt2wCBAgQIECAAAECBAg0WcB5s8nAuidAgAABAgQIECBAIDUCzj+pKYWJECCQJwGBQnmqprUQINBuAR9Y210B4xMgQIAAAQIECBAgQIAAAQJZF3C/kvUKmj8BAgQIECBAgAABAgQIECiegPuM4tXcigkQIECAAAECBAgQINAKAefNVigbgwABAgQIECBAgACBNAg4/6ShCuZAgEDuBAQK5a6kFkSAQBsFfGBtI76hCRAgQIAAAQIECBAgQIAAgVwIuF/JRRktggABAgQIECBAgAABAgQIFErAfUahym2xBAgQIECAAAECBAgQaJmA82bLqA1EgAABAgQIECBAgECbBZx/2lwAwxMgkE8BgUL5rKtVESDQHgEfWNvjblQCBAgQIECAAAECBAgQIEAgPwLuV/JTSyshQIAAAQIECBAgQIAAAQJFEXCfUZRKWycBAgQIECBAgAABAgRaK+C82VpvoxEgQIAAAQIECBAg0D4B55/22RuZAIEcCwgUynFxLY0AgZYL+MDacnIDEiBAgAABAgQIECBAgAABAgQIECBAgAABAgQIECBAgAABAgQIECBAgAABAgQIECBAgAABAgQIECBAgAABAgQIECBAgAABAgQIdAoIFLIXCBAg0DgBgUKNs9QTAQIECBAgQIAAAQIECBAgQIAAAQIECBAgQIAAAQIECBAgQIAAAQIECBAgQIAAAQIECBAgQIAAAQIECBAgQIAAAQIECBAgQIBAnQICheoE05wAAQIVBAQK2R4ECBAgQIAAAQIECBAgQIAAAQIECBAgQIAAAQIECBAgQIAAAQIECBAgQIAAAQIECBAgQIAAAQIECBAgQIAAAQIECBAgQIAAAQJtExAo1DZ6AxMgkEMBgUI5LKolESBAgAABAgQIECBAgAABAgQIECBAgAABAgQIECBAgAABAgQIECBAgAABAgQIECBAgAABAgQIECBAgAABAgQIECBAgAABAgSyIiBQKCuVMk8CBLIgIFAoC1UyRwIECBAgQIAAAQIECBAgQIAAAQIECBAgQIAAAQIECBAgQIAAAQIECBAgQIAAAQIECBAgQIAAAQIECBAgQIAAAQIECBAgQIBATgUECuW0sJZFgEBbBAQKtYXdoAQIECBAgAABAgQIECBAgAABAgQIECBAgAABAgQIECBAgAABAgQIECBAgAABAgQIECBAgAABAgQIECBAgAABAgQIECBAgAABAlFAoJB9QIAAgcYJCBRqnKWeCBAgQIAAAQIECBAgQIAAAQIECBAgQIAAAQIECBAgQIAAAQIECBAgQIAAAQIECBAgQIAAAQIECBAgQIAAAQIECBAgQIAAAQIE6hQQKFQnmOYECBCoICBQyPYgQIAAAQIECBAgQIAAAQIECBAgQIAAAQIECBAgQIAAAQIECBAgQIAAAQIECBAgQIAAAQIECBAgQIAAAQIECBAgQIAAAQIECBBom4BAobbRG5gAAQIECBAgQIAAAQIECBAgQIAAAQIECBAgQIAAAQIECBAgQIAAAQIECBAgQIAAAQIECBAgQIAAAQIECBAgQIAAAQIECBAgQIAAAQIECDROQKBQ4yz1RIAAAQIECBAgQIAAAQIECBAgQIAAAQIECBAgQIAAAQIECBAgQIAAAQIECBAgQIAAAQIECBAgQIAAAQIECBAgQIAAAQIECBAgQIAAAQIE2iYgUKht9AYmQIAAAQIECBAgQIAAAQIECBAgQIAAAQIECBAgQIAAAQIECBAgQIAAAQIECBAgQIAAAQIECBAgQIAAAQIECBAgQIAAAQIECBAgQIAAAQKNExAo1DhLPREgQIAAAQIECBAgQIAAAQIECBAgQIAAAQIECBAgQIAAAQIECBAgQIAAAQIECBAgQIAAAQIECBAgQIAAAQIECBAgQIAAAQIECBAgQIAAgbYJCBRqG72BCRAgQIAAAQIECBAgQIAAAQIECBAgQKBMoKPs1+6wbRECBAgQIECAAAECBAgQIEAg7QLuM9JeIfMjQIAAAQIECBAgQIBANgWcN7NZN7MmQIAAAQIECBAgQKB+Aeef+s28QYAAgaoC/jFGVSINCBAgQIAAAQIECBAgQIAAAQIECBAgQKBFAr4QbBG0YQgQIECAAAECBAgQIECAAIGGCbjPaBiljggQIECAAAECBAgQIEBgJwHnTduBAAECBAgQIECAAIGiCDj/FKXS1kmAQEsFBAq1lNtgBAgQIECAAAECBAgQIECAAAECBAgQIFBBwBeCtgcBAgQIECBAgAABAgQIECCQNQH3GVmrmPkSIECAAAECBAgQIEAgGwLOm9mok1kSIECAAAECBAgQINBzAeefnhvqgQABArsJCBSyKQgQIECAAAECBAgQIECAAAECBAgQIEAgLQK+EExLJcyDAAECBAgQIECAAAECBAgQqFXAfUatUtoRIECAAAECBAgQIECAQD0Czpv1aGlLgAABAgQIECBAgECWBZx/slw9cydAILUCAoVSWxoTI0CAAAECBAgQIECAAAECBAgQIECAQOEEfCFYuJJbMAECBAgQIECAAAECBAgQyLyA+4zMl9ACCBAgQIAAAQIECBAgkEoB581UlsWkCBAgQIAAAQIECBBogoDzTxNQdUmAAAGBQvYAAQIECBAgQIAAAQIECBAgQIAAAQIECKRFwBeCaamEeRAgQIAAAQIECBAgQIAAAQK1CrjPqFVKOwIECBAgQIAAAQIECBCoR8B5sx4tbQkQIECAAAECBAgQyLKA80+Wq2fuBAikVkCgUGpLY2IECBAgQIAAAQIECBAgQIAAAQIECBAonIAvBAtXcgsmQIAAAQIECBAgQIAAAQKZF3CfkfkSWgABAgQIECBAgAABAgRSKeC8mcqymBQBAgQIECBAgAABAk0QcP5pAqouCRAgIFDIHiBAgAABAgQIECBAgAABAgQIECBAgACBtAj4QjAtlTAPAgQIECBAgAABAgQIECBAoFYB9xm1SmlHgAABAgQIECBAgAABAvUIOG/Wo6UtAQIECBAgQIAAAQJZFnD+yXL1zJ0AgdQKCBRKbWlMjACBDAr4wJrBopkyAQIECBAgQIAAAQIECBAgkCoB9yupKofJECBAgAABAgQIECBAgAABAjUIuM+oAUkTAgQIECBAgAABAgQIEKhbwHmzbjIvECBAgAABAgQIECCQUQHnn4wWzrQJEEi3gEChdNfH7AgQyJaAD6zZqpfZEiBAgAABAgQIECBAgAABAukTcL+SvpqYEQECBAgQIECAAAECBAgQIFBZwH2GHUKAAAECBAgQIECAAAECzRBw3myGqj4JECBAgAABAgQIEEijgPNPGqtiTgQIZF5AoFDmS2gBBAikSMAH1hQVw1QIECBAgAABAgQIECBAgACBTAq4X8lk2UyaAAECBAgQIECAAAECBAgUWsB9RqHLb/EECBAgQIAAAQIECBBomoDzZtNodUyAAAECBAgQIECAQMoEnH9SVhDTIUAgHwIChfJRR6sgQCAdAj6wpqMOZkGAAAECBAgQIECAAAECBAhkV8D9SnZrZ+YECBAgQIAAAQIECBAgQKCoAu4zilp56yZAgAABAgQIECBAgEBzBZw3m+urdwIECBAgQIAAAQIE0iPg/JOeWpgJAQI5EhAolKNiWgoBAm0X8IG17SUwAQIECBAgQIAAAQIECBAgQIAAAQIECBAgQIAAAQIECBAgQIAAAQIECBAgQIAAAQIECBAgQIAAAQIECBAgQIAAAQIECBAgQIBAcQUEChW39lZOgEDjBQQKNd5UjwQIECBAgAABAgQIECBAgAABAgQIECBAgAABAgQIECBAgAABAgQIECBAgAABAgQIECBAgAABAgQIECBAgAABAgQIECBAgAABAjUKCBSqEUozAgQI1CAgUKgGJE0IECBAgAABAgQIECBAgAABAgQIECBAgAABAgQIECBAgAABAgQIECBAgAABAgQIECBAgAABAgQIECBAgAABAgQIECBAgAABAgSaIyBQqDmueiVAoJgCAoWKWXerJkCAAAECBAgQIECAAAECBAgQIECAAAECBAgQIECAAAECBAgQIECAAAECBAgQIECAAAECBAgQIECAAAECBAgQIECAAAECBAikQkCgUCrKYBIECOREQKBQTgppGQQIECBAgAABAgQIECBAgAABAgQIECBAgAABAgQIECBAgAABAgQIECBAgAABAgQIECBAgAABAgQIECBAgAABAgQIECBAgACBLAoIFMpi1cyZAIG0CggUSmtlzIsAAQIECBAgQIAAAQIECBAgQIAAAQIECBAgQIAAAQIECBAgQIAAAQIECBAgQIAAAQIECBAgQIAAAQIECBAgQIAAAQIECBAgUAABgUIFKLIlEiDQMgGBQi2jNhABAgQIECBAgAABAgQIECBAgAABAgQIECBAgAABAgQIECBAgAABAgQIECBAgAABAgQIECBAgAABAgQIECBAgAABAgQIECBAgEC5gEAhe4IAAQKNExAo1DhLPREgQIAAAQIECBAgQIAAAQIECBAgQIAAAQIECBAgQIAAAQIECBAgQIAAAQIECBAgQIAAAQIECBAgQIAAAQIECBAgQIAAAQIECNQpIFCoTjDNCRAgQIAAAQIECBAgQIAAAQIECBAgQIAAAQIECBAgQIAAAQIECBAgQIAAAQIECBAgQIAAAQIECBAgQIAAAQIECBAgQIAAAQIECBAgQIBAGgUECqWxKuZEgAABAgQIECBAgAABAgQIECBAgAABAgQIECBAgAABAgQIECBAgAABAgQIECBAgAABAgQIECBAgAABAgQIECBAgAABAgQIECBAgAABAgTqFBAoVCeY5gQIECBAgAABAgQIECBAgAABAgQIECBAgAABAgQIECBAgAABAgQIECBAgAABAgQIECBAgAABAgQIECBAgAABAgQIECBAgAABAgQIECBAII0CAoXSWBVzIkCAAAECBAgQIECAAAGOG4DCAAAgAElEQVQCBAgQIECAAAECBAgQIECAAAECBAgQIECAAAECBAgQIECAAAECBAgQIECAAAECBAgQIECAAAECBAgQIECAAAECdQoIFKoTTHMCBAgQIECAAAECBAgQIECAAAECBAgQaJpAR1nP7rCbRq1jAgQIECBAgAABAgQIECBAoEEC7jMaBKkbAgQIECBAgAABAgQIENhFwHnThiBAgAABAgQIECBAoCgCzj9FqbR1EiDQUgH/GKOl3AYjQIAAAQIECBAgQIAAAQIECBAgQIAAgQoCvhC0PQgQIECAAAECBAgQIECAAIGsCbjPyFrFzJcAAQIECBAgQIAAAQLZEHDezEadzJIAAQIECBAgQIAAgZ4LOP/03FAPBAgQ2E1AoJBNQYAAAQIECBAgQIAAAQIECBAgQIAAAQJpEfCFYFoqYR4ECBAgQIAAAQIECBAgQIBArQLuM2qV0o4AAQIECBAgQIAAAQIE6hFw3qxHS1sCBAgQIECAAAECBLIs4PyT5eqZOwECqRUQKJTa0pgYAQIECBAgQIAAAQIECBAgQIAAAQIECifgC8HCldyCCRAgQIAAAQIECBAgQIBA5gXcZ2S+hBZAgAABAgQIECBAgACBVAo4b6ayLCZFgAABAgQIECBAgEATBJx/moCqSwIECAgUsgcIECBAgAABAgQIECBAgAABAgQIECBAIC0CvhBMSyXMgwABAgQIECBAgAABAgQIEKhVwH1GrVLaESBAgAABAgQIECBAgEA9As6b9WhpS4AAAQIECBAgQIBAlgWcf7JcPXMnQCC1AgKFUlsaEyNAgAABAgQIECBAgAABAgQIECBAgEDhBHwhWLiSWzABAgQIECBAgAABAgQIEMi8gPuMzJfQAggQIECAAAECBAgQIJBKAefNVJbFpAgQIECAAAECBAgQaIKA808TUHVJgAABgUL2AAECBAgQIECAAAECBAgQIECAAAECBAikRcAXgmmphHkQIECAAAECBAgQIECAAAECtQq4z6hVSjsCBAgQIECAAAECBAgQqEfAebMeLW0JECBAgAABAgQIEMiygPNPlqtn7gQIpFZAoFBqS2NiBAgQIECAAAECBAgQIECAAAECBAgQKJyALwQLV3ILJkCAAAECBAgQIECAAAECmRdwn5H5EloAAQIECBAgQIAAAQIEUingvJnKspgUAQIECBAgQIAAAQJNEHD+aQKqLgkQICBQyB4gQIBA4wR8YG2cpZ4IECBAgAABAgQIECBAgACBYgq4Xylm3a2aAAECBAgQIECAAAECBAhkWcB9RparZ+4ECBAgQIAAAQIECBBIr4DzZnprY2YECBAgQIAAAQIECDRWwPmnsZ56I0CAQCIgUMhGIECAQOMEfGBtnKWeCBAgQIAAAQIECBAgQIAAgWIKuF8pZt2tmgABAgQIECBAgAABAgQIZFnAfUaWq2fuBAgQIECAAAECBAgQSK+A82Z6a2NmBAgQIECAAAECBAg0VsD5p7GeeiNAgEAiIFDIRiBAgEDjBHxgbZylnggQIECAAAECBAgQIECAAIFiCrhfKWbdrZoAAQIECBAgQIAAAQIECGRZwH1Glqtn7gQIECBAgAABAgQIEEivgPNmemtjZgQIECBAgAABAgQINFbA+aexnnojQIBAIiBQyEYgQIBA4wR8YG2cpZ4IECBAgAABAgQIECBAgACBYgq4Xylm3a2aAAECBAgQIECAAAECBAhkWcB9RparZ+4ECBAgQIAAAQIECBBIr4DzZnprY2YECBAgQIAAAQIECDRWwPmnsZ56I0CAQCIgUMhGIECAQOMEfGBtnKWeCBAgQIAAAQIECBAgQIAAAQIECBAgQIAAAQIECBAgQIAAAQIECBAgQIAAAQIECBAgQIAAAQIECBAgQIAAAQIECBAgQIAAAQIE6hQQKFQnmOYECBCoICBQyPYgQIAAAQIECBAgQIAAAQIECBAgQIAAAQIECBAgQIAAAQIECBAgQIAAAQIECBAgQIAAAQIECBAgQIAAAQIECBAgQIAAAQIECBBom4BAobbRG5gAgRwKCBTKYVEtiQABAgQIECBAgAABAgQIECBAgAABAgQIECBAgAABAgQIECBAgAABAgQIECBAgAABAgQIECBAgAABAgQIECBAgAABAgQIECCQFQGBQlmplHkSIJAFAYFCWaiSORIgQIAAAQIECBAgQIAAAQIECBAgQIAAAQIECBAgQIAAAQIECBAgQIAAAQIECBAgQIAAAQIECBAgQIAAAQIECBAgQIAAAQIEciogUCinhbUsAgTaIiBQqC3sBiVAgAABAgQIECBAgAABAgQIECBAgAABAgQIECBAgAABAgQIECBAgAABAgQIECBAgAABAgQIECBAgAABAgQIECBAgAABAgQIEIgCAoXsAwIECDROQKBQ4yz1RIAAAQIECBAgQIAAAQIECBAgQIAAAQIECBAgQIAAAQIECBAgQIAAAQIECBAgQIAAAQIECBAgQIAAAQIECBAgQIAAAQIECBAgUKeAQKE6wTQnQIBABQGBQrYHAQIECBAgQIAAAQIECBAgQIAAAQIECBAgQIAAAQIECBAgQIAAAQIECBAgQIAAAQIECBAgQIAAAQIECBAgQIAAAQIECBAgQIBA2wQECrWN3sAECORQQKBQDotqSQQIECBAgAABAgQIECBAgAABAgQIECBAgAABAgQIECBAgAABAgQIECBAgAABAgQIECBAgAABAgQIECBAgAABAgQIECBAgACBrAgIFMpKpcyTAAECBAgQIECAAAECBAgQIECAAAECBAgQIECAAAECBAgQIECAAAECBAgQIECAAAECBAgQIECAAAECBAgQIECAAAECBAgQIECAAAECBAhUEBAoZHsQIECAAAECBAgQIECAAAECBAgQIECAAAECBAgQIECAAAECBAgQIECAAAECBAgQIECAAAECBAgQIECAAAECBAgQIECAAAECBAgQIECAAIEcCAgUykERLYEAAQIECBAgQIAAAQIECBAgQIAAAQIECBAgQIAAAQIECBAgQIAAAQIECBAgQIAAAQIECBAgQIAAAQIECBAgQIAAAQIECBAgQIAAAQIECAgUsgcIECBAgAABAgQIECBAgAABAgQIECBAgAABAgQIECBAgAABAgQIECBAgAABAgQIECBAgAABAgQIECBAgAABAgQIECBAgAABAgQIECBAgEAOBAQK5aCIlkCAAAECBAgQIECAAAECBAgQIECAAIGcCHSUrcMddk4KaxkECBAgQIAAAQIECBAgQCDHAu4zclxcSyNAgAABAgQIECBAgEAbBZw324hvaAIECBAgQIAAAQIEWirg/NNSboMRIFAUAf8YoyiVtk4CBAgQIECAAAECBAgQIECAAAECBAikX8AXgumvkRkSIECAAAECBAgQIECAAAECuwq4z7AjCBAgQIAAAQIECBAgQKAZAs6bzVDVJwECBAgQIECAAAECaRRw/kljVcyJAIHMCwgUynwJLYAAAQIECBAgQIAAAQIECBAgQIAAAQK5EfCFYG5KaSEECBAgQIAAAQIECBAgQKAwAu4zClNqCyVAgAABAgQIECBAgEBLBZw3W8ptMAIECBAgQIAAAQIE2ijg/NNGfEMTIJBfAYFC+a2tlREgQIAAAQIECBAgQIAAAQIECBAgQCBrAr4QzFrFzJcAAQIECBAgQIAAAQIECBBwn2EPECBAgAABAgQIECBAgEAzBJw3m6GqTwIECBAgQIAAAQIE0ijg/JPGqpgTAQKZFxAolPkSWgABAgQIECBAgAABAgQIECBAgAABAgRyI+ALwdyU0kIIECBAgAABAgQIECBAgEBhBNxnFKbUFkqAAAECBAgQIECAAIGWCjhvtpTbYAQIECBAgAABAgQItFHA+aeN+IYmQCC/AgKF8ltbKyNAgAABAgQIECBAgAABAgQIECBAgEDWBHwhmLWKmS8BAgQIECBAgAABAgQIECDgPsMeIECAAAECBAgQIECAAIFmCDhvNkNVnwQIECBAgAABAgQIpFHA+SeNVTEnAgQyLyBQKPMltAACBAgQIECAAAECBAgQIECAAAECBAjkRsAXgrkppYUQIECAAAECBAgQIECAAIHCCLjPKEypLZQAAQIECBAgQIAAAQItFXDebCm3wQgQIECAAAECBAgQaKOA808b8Q1NgEB+BQQK5be2VkaAAAECBAgQIECAAAECBAgQIECAAIGsCfhCMGsVM18CBAgQIECAAAECBAgQIEDAfYY9QIAAAQIECBAgQIAAAQLNEHDebIaqPgkQIECAAAECBAgQSKOA808aq2JOBAhkXkCgUOZLaAEECKRIwAfWFBXDVAgQIECAAAECBAgQIECAAIFMCrhfyWTZTJoAAQIECBAgQIAAAQIECBRawH1Goctv8QQIECBAgAABAgQIEGiagPNm02h1TIAAAQIECBAgQIBAygScf1JWENMhQCAfAgKF8lFHqyBAIB0CPrCmow5mQYAAAQIECBAgQIAAAQIECGRXwP1Kdmtn5gQIECBAgAABAgQIECBAoKgC7jOKWnnrJkCAAAECBAgQIECAQHMFnDeb66t3AgQIECBAgAABAgTSI+D8k55amAkBAjkSECiUo2JaCgECbRfwgbXtJTABAgQIECBAgAABAgQIECBAIOMC7lcyXkDTJ0CAAAECBAgQIECAAAECBRRwn1HAolsyAQIECBAgQIAAAQIEWiDgvNkCZEMQIECAAAECBAgQIJAKAeefVJTBJAgQyJuAQKG8VdR6CBBop4APrO3UNzYBAgQIECBAgAABAgQIECCQBwH3K3moojUQIECAAAECBAgQIECAAIFiCbjPKFa9rZYAAQIECBAgQIAAAQKtEnDebJW0cQgQIECAAAECBAgQaLeA80+7K2B8AgRyKSBQKJdltSgCBNok4ANrm+ANS4AAAQIECBAgQIAAAQIECBAgQIAAAQIECBAgQIAAAQIECBAgQIAAAQIECBAgQIAAAQIECBAgQIAAAQIECBAgQIAAAQIECBAgEIJAIbuAAAECjRMQKNQ4Sz0RIECAAAECBAgQIECAAAECBAgQIECAAAECBAgQIECAAAECBAgQIECAAAECBAgQIECAAAECBAgQIECAAAECBAgQIECAAAECBAjUKSBQqE4wzQkQIFBBQKCQ7UGAAAECBAgQIECAAAECBAgQIECAAAECBAgQIECAAAECBAgQIECAAAECBAgQIECAAAECBAgQIECAAAECBAgQIECAAAECBAgQINA2AYFCbaM3MAECORQQKJTDoloSAQIECBAgQIAAAQIECBAgQIAAAQIECBAgQIAAAQIECBAgQIAAAQIECBAgQIAAAQIECBAgQIAAAQIECBAgQIAAAQIECBAgQCArAgKFslIp8yRAIAsCAoWyUCVzJECAAAECBAgQIECAAAECBAgQIECAAAECBAgQIECAAAECBAgQIECAAAECBAgQIECAAAECBAgQIECAAAECBAgQIECAAAECBAjkVECgUE4La1kECLRFQKBQW9gNSoAAAQIECBAgQIAAAQIECBAgQIAAAQIECBAgQIAAAQIECBAgQIAAAQIECBAgQIAAAQIECBAgQIAAAQIECBAgQIAAAQIECBAgEAUECtkHBAgQaJyAQKHGWeqJAAECBAgQIECAAAECBAgQIECAAAECBAgQIECAAAECBAgQIECAAAECBAgQIECAAAECBAgQIECAAAECBAgQIECAAAECBAgQIECgTgGBQnWCaU6AAIEKAgKFbA8CBAgQIECAAAECBAgQIECAAAECBAgQIECAAAECBAgQIECAAAECBAgQIECAAAECBAgQIECAAAECBAgQIECAAAECBAgQIECAAIG2CQgUahu9gQkQIECAAAECBAgQIECAAAECBAgQIECAAAECBAgQIECAAAECBAgQIECAAAECBAgQIECAAAECBAgQIECAAAECBAgQIECAAAECBAgQIECAQOMEBAo1zlJPBAgQIECAAAECBAgQIECAAAECBAgQIECAAAECBAgQIECAAAECBAgQIECAAAECBAgQIECAAAECBAgQIECAAAECBAgQIECAAAECBAgQIECgbQIChdpGb2ACBAgQIECAAAECBAgQIECAAAECBAgQIECAAAECBAgQIECAAAECBAgQIECAAAECBAgQIECAAAECBAgQIECAAAECBAgQIECAAAECBAgQINA4AYFCjbPUEwECBAgQIECAAAECBAgQIECAAAECBAgQIECAAAECBAgQIECAAAECBAgQIECAAAECBAgQIECAAAECBAgQIECAAAECBAgQIECAAAECBAgQaJuAQKG20RuYAAECBAgQIECAAAECBAgQIECAAAECBMoEOsp+7Q7bFiFAgAABAgQIECBAgAABAgTSLuA+I+0VMj8CBAgQIECAAAECBAhkU8B5M5t1M2sCBAgQIECAAAECBOoXcP6p38wbBAgQqCrgH2NUJdKAAAECBAgQIECAAAECBAgQIECAAAECBFok4AvBFkEbhgABAgQIECBAgAABAgQIEGiYgPuMhlHqiAABAgQIECBAgAABAgR2EnDetB0IECBAgAABAgQIECiKgPNPUSptnQQItFRAoFBLuQ1GgAABAgQIECBAgAABAgQIECBAgAABAhUEfCFoexAgQIAAAQIECBAgQIAAAQJZE3CfkbWKmS8BAgQIECBAgAABAgSyIeC8mY06mSUBAgQIECBAgAABAj0XcP7puaEeCBAgsJuAQCGbggABAgQIECBAgAABAgQIECBAgAABAgTSIuALwbRUwjwIECBAgAABAgQIECBAgACBWgXcZ9QqpR0BAgQIECBAgAABAgQI1CPgvFmPlrYECBAgQIAAAQIECGRZwPkny9UzdwIEUisgUCi1pTExAgQIECBAgAABAgQIECBAgAABAgQIFE7AF4KFK7kFEyBAgAABAgQIECBAgACBzAu4z8h8CS2AAAECBAgQIECAAAECqRRw3kxlWUyKAAECBAgQIECAAIEmCDj/NAFVlwQIEBAoZA8QIECAAAECBAgQIECAAAECBAgQIECAQFoEfCGYlkqYBwECBAgQIECAAAECBAgQIFCrgPuMWqW0I0CAAAECBAgQIECAAIF6BJw369HSlgABAgQIECBAgACBLAs4/2S5euZOgEBqBQQKpbY0JkaAAAECBAgQIECAAAECBAgQIECAAIHCCfhCsHAlt2ACBAgQIECAAAECBAgQIJB5AfcZmS+hBRAgQIAAAQIECBAgQCCVAs6bqSyLSREgQIAAAQIECBAg0AQB558moOqSAAECAoXsAQIECBAgQIAAAQIECBAgQIAAAQIECBBIi4AvBNNSCfMgQIAAAQIECBAgQIAAAQIEahVwn1GrlHYECBAgQIAAAQIECBAgUI+A82Y9WtoSIECAAAECBAgQIJBlAeefLFfP3AkQSK2AQKHUlsbECBDIoIAPrBksmikTIECAAAECBAgQIECAAAECqRJwv5KqcpgMAQIECBAgQIAAAQIECBAgUIOA+4wakDQhQIAAAQIECBAgQIAAgboFnDfrJvMCAQIECBAgQIAAAQIZFXD+yWjhTJsAgXQLCBRKd33MjgCBbAn4wJqtepktAQIECBAgQIAAAQIECBAgkD4B9yvpq4kZESBAgAABAgQIECBAgAABApUF3GfYIQQIECBAgAABAgQIECDQDAHnzWao6pMAAQIECBAgQIAAgTQKOP+ksSrmRIBA5gUECmW+hBZAgECKBHxgTVExTIUAAQIECBAgQIAAAQIECBDIpID7lUyWzaQJECBAgAABAgQIECBAgEChBdxnFLr8Fk+AAAECBAgQIECAAIGmCThvNo1WxwQIECBAgAABAgQIpEzA+SdlBTEdAgTyISBQKB91tAoCBNIh4ANrOupgFgQIECBAgAABAgQIECBAgEB2BdyvZLd2Zk6AAAECBAgQIECAAAECBIoq4D6jqJW3bgIECBAgQIAAAQIECDRXwHmzub56J0CAAAECBAgQIEAgPQLOP+mphZkQIJAjAYFCOSqmpRAg0HYBH1jbXgITIECAAAECBAgQIECAAAECBAgQIECAAAECBAgQIECAAAECBAgQIECAAAECBAgQIECAAAECBAgQIECAAAECBAgQIECAAAECBAgUV0CgUHFrb+UECDReQKBQ4031SIAAAQIECBAgQIAAAQIECBAgQIAAAQIECBAgQIAAAQIECBAgQIAAAQIECBAgQIAAAQIECBAgQIAAAQIECBAgQIAAAQIECBAgUKOAQKEaoTQjQIBADQIChWpA0oQAAQIECBAgQIAAAQIECBAgQIAAAQIECBAgQIAAAQIECBAgQIAAAQIECBAgQIAAAQIECBAgQIAAAQIECBAgQIAAAQIECBAgQKA5AgKFmuOqVwIEiikgUKiYdbdqAgQIECBAgAABAgQIECBAgAABAgQIECBAgAABAgQIECBAgAABAgQIECBAgAABAgQIECBAgAABAgQIECBAgAABAgQIECBAgEAqBAQKpaIMJkGAQE4EBArlpJCWQYAAAQIECBAgQIAAAQIECBAgQIAAAQIECBAgQIAAAQIECBAgQIAAAQIECBAgQIAAAQIECBAgQIAAAQIECBAgQIAAAQIECBDIooBAoSxWzZwJEEirgEChtFbGvAgQIECAAAECBAgQIECAAAECBAgQIECAAAECBAgQIECAAAECBAgQIECAAAECBAgQIECAAAECBAgQIECAAAECBAgQIECAAAECBRAQKFSAIlsiAQItExAo1DJqAxEgQIAAAQIECBAgQIAAAQIECBAgQIAAAQIECBAgQIAAAQIECBAgQIAAAQIECBAgQIAAAQIECBAgQIAAAQIECBAgQIAAAQIECJQLCBSyJwgQINA4AYFCjbPUEwECBAgQIECAAAECBAgQIECAAAECBAgQIECAAAECBAgQIECAAAECBAgQIECAAAECBAgQIECAAAECBAgQIECAAAECBAgQIECAQJ0CAoXqBNOcAAECBAgQIECAAAECBAgQIECAAAECBAgQIECAAAECBAgQIECAAAECBAgQIECAAIEQOjo6yv8f8WEhQIBASwR69erl30K0RNogBAgQIECAAAECBAgQIECAAAECBAgQIJBFAZfoWayaORMgQIAAAQIECBAgQIAAAQIECBAgQIAAAQIECBAgQIAAAQIECBAgQIAAAQIECBBos4BAoTYXwPAECiwgUKjAxbd0AgQIECBAgAABAgQIECBAgAABAgQIEKgqIFCoKpEGBAgQIECAAAECBAgQIECAAAECBAgQIECAAAECBAgQIECAAAECBAgQIECAAAECBAiUCwgUsicIEGiXgEChdskblwABAgQIECBAgAABAgQIECBAgAABAgSyICBQKAtVMkcCBAgQIECAAAECBAgQIECAAAECBAgQIECAAAECBAgQIECAAAECBAgQIECAAAECKRMQKJSygpgOgQIJCBQqULEtlQABAgQIECBAgAABAgQIECBAgAABAgTqFhAoVDeZFwgQIECAAAECBAgQIECAAAECBAgQIECgSQIdZf26w24StG4JECBAgAABAgQIECBAgACBhgm4z2gYpY4IEMiigEChLFbNnAnkQ0CgUD7qaBUECFQUcN60QQgQIECAAAECBAgQKIqA809RKm2dBAi0VMA/xmgpt8EIECBAgAABAgQIECBAgAABAgQIECBAoIKALwRtDwIECBAgQIAAAQIECBAgQCBrAu4zslYx8yVAoKECAoUayqkzAgTqEBAoVAeWpgQIZFXAeTOrlTNvAgQIECBAgAABAgTqFXD+qVdMewIECNQgIFCoBiRNCBAgQIAAAQIECBAgQIAAAQIECBAgQKAlAr4QbAmzQQgQIECAAAECBAgQIECAAIEGCrjPaCCmrggQyJ7AzoFCf/jDH8LEiRPD448/vscLOeqoo8LAgQPD0UcfHUaOHBmOOeaY0Ldv3z3uz4sEmiXwxhtvhHHjxoXNmzcnQ8ydOzfMmjWrWcPt1m+7x2/ZQisMJFAoDVUwBwIEmizgvNlkYN0TIECAAAECBAgQIJAaAeef1JTCRAgQyJOAQKE8VdNaCBAgQIAAAQIECBAgQIAAAQIECBAgkG0BXwhmu35mT4AAAQIECBAgQIAAAQIEiijgPqOIVbdmAgRKAo0OFCqnHTRoUPja174WvvSlL4U+ffqQJ9ASgR07doQHHnggDBkyJAwbNqzLMdsd6NPu8RtRiI8++ij86Ec/Cv/zP/8Tzj777Lq7FChUN5kXCBDInoDzZvZqZsYECBAgQIAAAQIECOyZgPPPnrl5iwABAhUFBArZIAQIECBAgAABAgQIECBAgAABAgQIECCQFgFfCKalEuZBgAABAgQIECBAgAABAgQI1CrgPqNWKe0IEMilQLMDhTrR/u7v/i7cfPPNoW/fvrl0tKh0CHR0dISXX345zJ49Ozz88MPh2WefDSNGjOhycu0O9Gn3+D2t2FtvvZU4L1++PNx3331h4sSJdXcpUKhuMi8QIJA9AefN7NXMjAkQIECAAAECBAgQ2DMB5589c/MWAQIEKgoIFLJBCBAgQIAAAQIECBAgQIAAAQIECBAgQCAtAr4QTEslzIMAAQIECBAgQIAAAQIECBCoVcB9Rq1S2hEgkEuBSoFCAwYMCJMmTQr9+vWrae3btm0LL774Yti0aVN45513dnvntttuC1OnTg29evnrzzWBalS3wJo1a8KXvvSlEPdifAQK1U1Y0wsbN24MZ5xxRunPuUChmtg0IkCgmALOm8Wsu1UTIECAAAECBAgQKKKA808Rq27NBAg0XcA3ak0nNgABAgQIECBAgAABAgQIECBAgAABAgQI1CjgC8EaoTQjQIAAAQIECBAgQIAAAQIEUiPgPiM1pTARAgTaIVApUGjo0KFh9erVYciQIQLR/bsAACAASURBVHVNbfv27cl7c+fODVu2bCm9u6f91TW4xoUW+M53vhMuvvjikkGlQKF2Q73xxhth3LhxYfPmzclU4p+XWbNmtXtaNY3/3HPPheOPP77UVqBQTWwaESBQTAHnzWLW3aoJECBAgAABAgQIFFHA+aeIVbdmAgSaLiBQqOnEBiBAgAABAgQIECBAgAABAgQIECBAgACBGgV8IVgjlGYECBAgQIAAAQIECBAgQIBAagTcZ6SmFCZCgEA7BJoRKNS5jqeffjpceumlu4QKLViwIEybNq0dSzVmAQQECrWmyAKFWuNsFAIEciHgvJmLMloEAQIECBAgQIAAAQI1CDj/1ICkCQECBOoVEChUr5j2BAgQ6F7AB1a7gwABAgQIECBAgAABAgQIECDQMwH3Kz3z8zYBAgQIECBAgAABAgQIECDQegH3Ga03NyIBAikSaGagUEdHR1i4cGGYPn16acWTJk0KixYtCvvtt1+KFEwlLwIChVpTSYFCrXE2CgECuRBw3sxFGS2CAAECBAgQIECAAIEaBJx/akDShAABAvUKCBSqV0x7AgQIdC/gA6vdQYAAAQIECBAgQIAAAQIECBDomYD7lZ75eZsAAQIECBAgQIAAAQIECBBovYD7jNabG5EAgRQJNDNQKC7zpZdeCmeddVbYunVrsuqRI0eGGPoycODAFCmYSl4EBAq1ppIChVrjbBQCBHIh4LyZizJaBAECBAgQIECAAAECNQg4/9SApAkBAgTqFRAoVK+Y9gQIEOhewAdWu4MAAQIECBAgQIAAAQIECBAg0DMB9ys98/M2AQIECBAgQIAAAQIECBAg0HoB9xmtNzciAQIpEmh2oNAbb7wRxo0bFzZv3pyseujQoWH16tVhyJAhKVIwlbwICBRqTSUFCrXG2SgECORCwHkzF2W0CAIECBAgQIAAAQIEahBw/qkBSRMCBAjUKyBQqF4x7QkQINC9gA+sdgcBAgQIECBAgAABAgQIECBAoGcC7ld65udtAgQIECBAgAABAgQIECBAoPUC7jNab25EAgRSJNDsQKFXXnkljB07Nrz55pvJqocNGxbuv//+cNhhh1VV+Oijj8J//Md/hHXr1oUYYLJp06bwzjvvhP322y/89V//dTj++OPD6NGjw/Dhw0Pv3r2r9rdzg//93/8NzzzzTFi/fn342c9+Fn76058mP+7Xr18SevT5z39+j/uO/bz//vvh8ccfDz/4wQ+SMKWXX3456T8GKR111FHhlFNOCWeddVY45JBDqs47znXatGlhyZIlSdu5c+eGWbNmhe3bt4fly5eHZcuWhRdeeCEMGjQojBw5Mlx00UXhwAMPDBMnTiy5T506NcyfPz/06dOn6nixQUdHR7j55puTceIzYMCA8OCDD4Zjjz222/e7M43ziqYnnnhiOPfcc5N59urVuL8CXx5u090Ey8OsysOuOl1rAdq5vj/5yU9C7Cs+sbZxnLjnYy369u3bbXf1jr9jx46wYMGCcOONN5b6jGP9y7/8S/ibv/mbitNuxH4sn2+lAZ999tkwYsSIqpS9GrkRqo6mAQECBNoi4LzZFnaDEiBAgAABAgQIECDQBgHnnzagG5IAgfwLNO7blPxbWSEBAgSqCfjAWk3IzwkQIECAAAECBAgQIECAAAECBAgQIECAAAECBAgQIECAAAECBAgQIEAgNwLNDhRau3ZtGDNmTMkrBq3cc8894YADDqho+G//9m9JmM3DDz9c1fqYY44J8+bNSwJrquWTfPDBB+F73/temDNnTikEptIAse9bbrklnHTSSWGvvfaqOpcYqrN48eLwjW98Iwk/qvTEYKSrr746zJgxIwky6u7pKlBoypQp4brrrkvWUv7EfletWhXWrFkT7r333uTH5WE61RaydevWcMkll4Qf/vCHSdNKdavXNPYbff7iL/6i2jRq+nkrA4ViTW+99dakxtXqG8Oj4jrPP//8LvdOPYFCexom1Mj9KFCopu2oEQECBAgQIECAAAECBAgQIECAAAECBAgQaJiAQKGGUeqIAAECQaCQTUCAAAECBAgQIECAAAECBAgQIECAAAECBAgQIECAAAECBAgQIECAAAEChRFoZqDQb3/723DllVeG9evXlzxjSNDs2bPD3nvv3aXxRx99FO6///4kLKdaYMvOHcQQndj3tGnTQu/evbvsOwbfLFy4MNx0001h27ZtNde4lr5jZ2+//XYyflchP5UGGzFiRFi6dGmIATRdPeWBQtdff3344x//GO66664u25933nlJfz/4wQ/CxRdfXGoTg5wmT55c07qfeOKJEPvpdOru3fjzmTNnhm9961s19dvZKK717rvvDl/4whfqeq+rxq0KFIqBOtEvjlfrU2nv1BooFPdtDDG64YYbSsMOHz48LFq0KAwbNqzbqTR6PwoUqrXq2hEgQIAAAQIECBAgQIAAAQIECBAgQIAAgcYICBRqjKNeCBAgEAUECtkHBAgQIECAAAECBAgQIECAAAECBAgQIECAAAECBAgQIECAAAECBAgQIFAYgWYFCsUwoBiA8u1vf7tkOWjQoLBmzZpw9NFHd+nb0dERVq1aFa666qpdAn9OO+20MHHixHD88ceH/fffP8SAnX//939P2q5bt26XtvPmzQvTp0/vMlRow4YNYezYsaX2cT4xIObUU08Nn/70p8Nee+2V9L1p06awZMmS8Pjjj+8y9+985zshhv909XQVntSvX79kLWeeeWb4y7/8y6T///qv/wpPP/10Evjz6quvlrqKATH/+q//Gv7qr/5qt+7LA4V2bvDlL385GePQQw8Nb731VnjkkUeSscaPHx9+9atfhQkTJoQXXngheeWyyy4Ld955Z+jbt2/F/f3hhx8m4Uzf/OY3k3ZDhw4Nq1ev3i3waPv27WHGjBm7BBvFAJ1YqxhGFN+L4U6/+93vwsaNG5M1P/PMM7uYLlu2LJxwwgk9+vP2pz/9qVTTtWvXhilTppT6e/TRR8MxxxyT/Dr6x/l1Bk7VGugT333zzTfDpEmTSpbx92J94+9dcMEFiXl8XnvttSQoKe7NzieOuXjx4qQWvXr9/7/6X8v43YUJxYCnz3zmM926NWM/xrnEAKkY+hX/jJxxxhml8eOazz///F3WvM8++1Sta6+dQaq21oAAAQIECBAgQIAAAQIECBAgQIAAAQIECBRLQKBQsepttQQINFdAoFBzffVOgAABAgQIECBAgAABAgQIECBAgAABAgQIECBAgAABAgQIECBAgAABAikSaFSgUAwDev/998Ovf/3r8NhjjyWBPDEwZedn/vz54frrrw977713lwKvvPJKEoTz+uuvJz+PgT//9E//FMaMGZOEwZQ/ccwXX3wxXHfddaWgl/hOV8E/5aE8McCnUijLjh07woIFC8KNN95YGnbatGkhBhaVB6XEoJXZs2eHW265pdQ2Bs3E9fbv37/LtcYwnri2OXPmlH5+7bXXJu/su+++u7zTXaBQpfCk2EF5MNDhhx+eBDodeeSRFXdgeRDR1KlTk3n16dOn9F60j347h/eMGjUq3H777eGII47osv9oet9994XoGINp4hODh+JeOfjggxvypyLW/uKLLy719eyzz3YbAlVLoE/sKM575syZ4dZbby31W2mtMXBn5cqV4eqrry6tMwZRxbUPHjy41Ee18eO+WrhwYbjppptK/VTbt7HzZu/HOMZzzz2XBHx1PnFtMUiq3kegUL1i2hMgQIAAAQIECBAgQIAAAQIECBAgQIBAkQQEChWp2tZKgECzBQQKNVtY/wQIECBAgAABAgQIECBAgAABAgQIECBAgAABAgQIECBAgAABAgQIECCQGoFKgUKNnGQM5on/07dv3y67jaEtM2bMCHfccUfy8wEDBoTly5eHk08+OfTqVfmvS8cAogkTJoTNmzcn71522WXhzjvv3GWsLVu2hIsuuig8//zzSZsY0hJDYir1/e6774bJkyeHdevWJe+MHDkyCSsaOHDgLmvYuHFjOPfcc8PWrVuT37/iiiuSMKL99tuvImEMfomhQLNmzUraxfZxrLjmnZ+uAoViEM/SpUvDgQceWHGMJ554Ignt6QzwifOKgT6VnrVr1yYhTp3P+vXrw9lnn73LK+WhQ6NHjw6LFy8On/jEJyr2HYOIomEMXOp8YjBRdG7E04xAofL6xnCge++9Nxx22GHdTrm8trFh+TorBQrF96Nn/DPTWbs4bqz5kCFDKlI1ez/GwQUKNWK36oMAAQIECBAgQIAAAQIECBAgQIAAAQIECFQWEChkhxAgQKBxAgKFGmepJwIECBAgQIAAAQIECBAgQIAAAQIECBAgQIAAAQIECBAgQIAAAQIECBBIuUCzA4Vi+MnXv/71JKCmT58+3Wq89tpr4YILLggxHCg+06dPDzfffHPFdzo7iyE1CxcuTN6JTwwj+v73vx+GDRtWGq88vKWWQKH48u233x4eeOCB8OlPfzoMHTo0jB8/PvTv37/U74cffhjmzJmTBBTFZ9CgQWHNmjXh6KOPrqny5cE8Mewnhgzts88+pfe7ChSqJRgodlAeilQtiKh8rFNOOSUJdoqmOz8x2CYGJ8UnBiGtWLEinHPOOTWtuXxOY8eOTcJ2DjjggJrer9So0YFCcW/FfdgZ+hTHjvvh/PPPrzrX8tpeeeWVyT7dd999k3e7CxSKYULLli1Lgp/qDRNqxX6McxcoVLX8GhAgQIAAAQIECBAgQIAAAQIECBAgQIAAgR4LCBTqMaEOCBAgUBIQKGQzECBAgAABAgQIECBAgAABAgQIECBAgAABAgQIECBAgAABAgQIECBAgEBhBJoRKBQDZk4++eQwbty4cOaZZ4b999+/queSJUvCVVddVWq3YcOGcOqpp1Z9r7NBDDg544wzSgEsixcvDjHApfP59a9/HSZOnBieeuqp5LeGDx8evvWtbyXBP7167flfxy7vd9KkSWHRokVJyE4tT3mAz8iRI0MMxRk4cGDp9a4ChZ5++unwhS98oeoQXYUtPfjgg+HYY4/t8t3yYKeugpdiyM0111yThAjFp6s5V5pYeUjP4YcfnoQwHXnkkVXXU61BowOFYvhRrOkjjzxS91pj3b7yla8kIVlxn33+858Po0ePLoVkdRUoNHPmzLBy5cpw9dVXl/byqFGjwp133hmiU7WnFfsxzkGgULVK+DkBAgQIECBAgAABAgQIECBAgAABAgQIEOi5wJ5/g9XzsfVAgACBvAkIFMpbRa2HAAECBAgQIECAAAECBAgQIECAAAECBAgQIECAAAECBAgQIECAAAECBLoVqBQoNGDAgCRMpV+/fru9/6c//Sk8//zzSbBIDJjpfKZOnRq+9rWv7RKIU40/9nXDDTeEhQsXJk0/+9nPhqVLl4ZPfepT1V4t/fw///M/w+TJk8Orr76a/N60adPCvHnzwj777JP8eseOHWHGjBnhjjvuKL0TQ3+++MUvJkFDMewlrrPecKGXXnopnHXWWWHr1q1JvzfeeGO4/vrra553bLhgwYJwyy23JO9E8+9///th2LBhpT7KA4Wiz3e/+91wxBFH1DROLSFBnR1F9yuuuKI0l67Ch7Zs2RIuuuiipP7xufzyy0MMHvrzP//zmuYTG61duzZMmTKl1H79+vXh7LPPrvn97ho2OlDo5z//ebjwwgtL+yoG/dx66611rbW7uZYHCs2ePTscdthhu4QJxT8DsdY774dKSK3Yj3F8gUI93qo6IECAAAECBAgQIECAAAECBAgQIECAAAECVQUEClUl0oAAAQIECBAgQIAAAQIECBAgQIAAAQIECBAgQIAAAQIECBAgQIAAAQIECBAgQIAAgXKBSoFCQ4cODatXrw5DhgzpFu6tt95KQnRWrVpVahPfi6ErJ510Uk0BPe+9914SYrNmzZqGFSgGIS1atCjE0KDO58UXXwxjx44NMRCnq+eoo44Kp59+ehg1alQ45phjQt++favO56GHHgrnnHNO1Xb1NNiwYUM49dRTS6+UBwodd9xxYeXKlWHQoEE1dbt9+/Zw7bXXhnvvvTdpf8opp4Tly5cn4UU7PzEY6pprrgkrVqxIfrsrw/j75aE1NU2iSqPFixeHK6+8ssddNTpQqDw4Z+7cuWHWrFk9nmfsoDxQ6JBDDgmx1jsHdMV2MawpBm717t276rit2I9xEgKFqpZCAwIECBAgQIAAAQIECBAgQIAAAQIECBAg0GMBgUI9JtQBAQIECBAgQIAAAQIECBAgQIAAAQIECBAgQIAAAQIECBAgQIAAAQIECBAgQIAAgeIJ9DRQKIrFwJqZM2eG22+/vQQYw24WLFgQzjvvvKqhQn/4wx/CxIkTw+OPP96wApx22mkhhsscdNBBpT47OjrCunXrwvXXX99tqFBn4xhEdPLJJ4cLLrggCeCJYS9dPeUBNo1YwH333Zd4dD7lgUJdra3auGvXrg1jxoxJmsW1RYe4vp2fjRs3hnPPPTds3bo1+e177rknTJ48ebeuy8Nkqo1dy88bFdTT6ECh8oCe8trUsrbu2pQHCnXXLgY/xXFjQFe1pxX7Mc5BoFC1Svg5AQIECBAgQIAAAQIECBAgQIAAAQIECBDouYBAoZ4b6oEAAQIECBAgQIAAAQIECBAgQIAAAQIECBAgQIAAAQIECBAgQIAAAQIECBAgQIBA4QQaESgU0d5///1w3XXXheXLl5cMY6jQsmXLwgknnFDRtVWBQp2TeOutt8Jtt90WVqxYEd55552qNe/Xr1+45pprwle/+tUkjGfnpxUBLo0IFPrVr34VJkyYEF544YVk+n//938fbrrpprD33nsnv45hSwsXLgzTp09Pfj106NCwevXqMGTIkN18ihQoVF7fVgQKjR49Ohx33HFh3rx5Ydu2bYl//L0Y8NS/f/+K+7UV+zFOQKBQ1f+zoQEBAgQIECBAgAABAgQIECBAgAABAgQIEOixgEChHhPqgAABAgQIECBAgAABAgQIECBAgAABAgQIECBAgAABAgQIECBAgAABAgQIECBAgEDxBBoVKBTlXn/99XD55ZeXQmvi740YMSLEEJbBgwd3i1seKHTaaaeFGIxy0EEHNbUg27dvD5s2bQpr164NDz30UNiyZUvF8a6++uowf/780Ldv31K7ZgbOdA7SiEChDz/8MMyZMycJEYpPDKxZuXJliKFP8fn9738fJk2aFB577LHk11OnTk3W2qdPn91MysNk5s6dG2bNmtXUWtXaeXk9nn322WQPdvW88cYbYdy4cWHz5s3Jj7taRwxVGj9+fOn1ZgcKxeCgRYsWhY997GNhxowZ4a677iqNHWt3ww03hN69e3fL0Yr9GAcXKFTrjtSOAAECBAgQIECAAAECBAgQIECAAAECBAjsuYBAoT238yYBAgQIECBAgAABAgQIECBAgAABAgQINFago6w7d9iN9dUbAQIECBAgQIAAAQIECBAg0HgB9xmNN9UjAQIZEmhkoFBc9v333x+mTJkStm3bVlK49tprk3Cafffdt0uZd999NwmzeeSRR5Kfl4fdtILzo48+Cr/5zW/Ciy++mAQMPfXUU10GDN12221J2E6vXv93/V0eOLNgwYIwbdq0hk65EYFCcUJPPPFEOO+880q1Wb9+fTj77LOTuZb/bMOGDeHUU0/tch0//elPw6hRo0r9xPXOmzcv7LPPPg1d95501uhAoWaGJ5UHGp1zzjlJmNChhx6aLD0GdE2YMKEUeDRgwIAknOukk07qlqYV+zEOLlBoT3andwgQKKiA82ZBC2/ZBAgQIECAAAECBAoo4PxTwKJbMgECzRfwjzGab2wEAgQIECBAgAABAgQIECBAgAABAgQIEKhNwBeCtTlpRYAAAQIECBAgQIAAAQIECKRHwH1GemphJgQItEGg0YFCMfxmxowZ4c477yytZr/99gsrVqwIMTClq+ePf/xjmD59erjrrruSH8f2jz76aBgxYkQbRP5vyA8++CD85Cc/SYKQHn744dI8xo4dG+65555wwAEHJL9XHq5z5ZVXhoULF3YbnrQnC2pUoFAMbpo8eXJYt25dMo0YjBTX17t37zBnzpxw0003Jb9/yimnhOXLl4cYYNPV88tf/jKMHz8+vPTSS8mPTz/99KS+H/vYx/ZkeQ19p9GBQq+88kqINX/zzTeTedYbnvTQQw+Fb37zm2Hw4MHhs5/9bDjrrLOS/8anPFBo7ty5YdasWSWPjo6OZK/FgK7OZ/To0cnv9e/fv0u3VuzHOLBAoYZuW50RIJBvAefNfNfX6ggQIECAAAECBAgQ+P8Czj92AwECBJogIFCoCai6JECAAAECBAgQIECAAAECBAgQIECAAIE9EvCF4B6xeYkAAQIECBAgQIAAAQIECBBoo4D7jDbiG5oAgfYLNDpQKK4ohq9MmjQpvPDCC6UFnnjiiUnozKGHHtrlomMIz/XXX1/62a233pqEt/Tq1fO/Kv3hhx8m4UA//vGPw6ZNm0IM6FmyZEkYNGhQ1QK8/fbbyVqefPLJpO2wYcPC/fffHw477LDk11u2bAkXXXRReP7555NfDx8+PKxatSp88pOfrNp3rQ0aFSgUx9vZ+bjjjgsrV64Mf/ZnfxYmTpwYnnrqqWRKMVho5syZ3dq/99574Yorrghr1qxJ2sfgoQcffDAce+yxtS6pae0aHSj0+9//Pqn/Y489lsx55MiRIY4xcODAqmuIgUA333xzKSTo8MMPT8yOPPLI5N1qgUKxzfvvvx+uu+66JOCp85k3b14SwBWDoMqfVuzHOKZAoarl14AAAQKdAs6b9gIBAgQIECBAgAABAkURcP4pSqWtkwCBlgr0/Fuylk7XYAQIECBAgAABAgQIECBAgAABAgQIECCQYwFfCOa4uJZGgAABAgQIECBAgAABAgRyKuA+I6eFtSwCBGoTaEagUAxSiaErMYhl5ycG1dxwww1dBqFs3LgxnHvuuWHr1q3JKyNGjAj33XdfGDx4cE0L2bBhQ/jyl78cPvWpT4VPfOIT4fTTTw/nn39+EpYTn52DdPbbb7+wbt26cPLJJ1ftuzzMpzxQaMeOHWHGjBnhjjvuKPV12223halTp9YUhtQZGPOLX/wiHHTQQeFzn/tcuOyyy5J1dD6NDBR67bXXwgUXXBBef/31pPv169eHfffdN4waNSr5dS3hQLG+0TOG2nQ+8X+P4Tl9+vSpavrBBx+E2bNnh0cffTQcfPDBYejQoeHCCy8MRx99dNV3qzVodKBQDKOaM2dOErIUn7h3YjDWOeecU20qyV6+5JJLwg9/+MOk7dixY8M999wTDjjggOTXtQQKxXYvvvhi8m4MC4pPDMJatmxZOOGEE3abQyv2YxxUoFDV8mtAgACBTgHnTXuBAAECBAgQIECAAIGiCDj/FKXS1kmAQEsFBAq1lNtgBAgQIECAAAECBAgQIECAAAECBAgQIFBBwBeCtgcBAgQIECBAgAABAgQIECCQNQH3GVmrmPkSINBQgWYECsUJvvvuu+HKK68M3/ve90rzjUEoMfAlhgWVP9u3bw/XXnttuPfee0s/uvrqq8P8+fND3759K675t7/9bTJWDMfpfB544IEkUKjzKQ8s+tu//dskFKda32+//XYSjPTkk08mXZWHwsTfe+KJJ8J5550Xtm3blrSpFPiy80JiMM+qVavCVVddVXo39rN06dJw4IEHlpo2MlCovK+vfOUryTj//M//nPw3rnXRokVJcE6lpzyYKLZfvHhxmDBhQtUgpaeffjpceumlpYCc4cOHJw6f/OQne7y3Gx0oFCdUvndGjx6dBAP179+/2/nG2sY2U6ZMKbWJv548eXLp17UGCsVQowULFiTBVZ1PDDRasmRJ+PjHP77bHJq9H+OAAoV6vFV1QIBAcQScN4tTayslQIAAAQIECBAgUHQB55+i7wDrJ0CgKQIChZrCqlMCBAgQIECAAAECBAgQIECAAAECBAgQ2AMBXwjuAZpXCBAgQIAAAQIECBAgQIAAgbYKuM9oK7/BCRBot0CzAoXiumLoyMSJE0vBMfH3LrjggiQIZefAnE6DrtrHUKF//Md/DAcffHCXVL/5zW+SoJUVK1aUft7VGO+//3647rrrwvLly0vtZs+eHb761a92GyoUA4JuueWWMG/evNI7t912W5g6deouoTkxpCfO4c477yy1GzJkSLj11lvDGWecEfbaa6/d5v7RRx+FGHoUx9+yZUvy8xjKE9cRw2J2fhoZKBT7Xbt2bRgzZkwyxIABA5L/bt26NflveehNd/uzq5Cbfv36JcFEF110UejTp89ur8aQneeffz5cc801YfPmzRVN9/TPRXmg0N133x2uuOKKLkOOag302bFjR5g5c2ZSz84nBj/FQKoYHlX+dFXbE088MantoYceWmpe6/jxhf/+7/9OQrPWrVtXej/uy+nTp4fevXvvtl+auR87/2wff/zxpXFvvPHGMGfOnN3mUq2OvXr18m8hqiH5OQECWRdw3sx6Bc2fAAECBAgQIECAAIFaBZx/apXSjgABAnUIuESvA0tTAgQIECBAgAABAgQIECBAgAABAgQIEGiqgC8Em8qrcwIECBAgQIAAAQIECBAgQKAJAu4zmoCqSwIEsiPQzEChDz74IAnjmTVr1i4g3YW8xJCa22+/PQkQimE+nU8M57n88svDKaecEgYPHhxiYMsvfvGL8Oijj4b77rtvl8CiGPCybNmycMIJJ+xWhK4Ci4455pik75EjR4ZDDjkkeed3v/td2LhxY1i6dGl45plnSv2MHj06Cdzp37//bn3/8pe/DJdddlkSorTzE8ONLr744vC5z30u7LvvviEGGz377LPhu9/9bnj44Yd3aRvDk+bPn79bwFGjA4VigFEM/YnhPjs/Q4cODatXrw7Ru5YnhtzEkKb4zs7PaaedlgRJxcCZ/fff2dJ9ZAAAIABJREFUP8T5/+xnPwv3339/suadaxvDk2LA1Mc//vFahqza5sc//vEutY8hTePGjQuHHXZY2GeffZL/feDAgUk/9QT6RLNY36eeeqo0h7jXJk+eHM4888xkX8b9HoOS7r333rBq1apd2nW1J+sZP3b2ox/9KNlLneFPlfZ6M/djnMvPf/7zcOGFF4ZXX321tM6414cNG5b8Otb1iCOOqFovgUJViTQgQCD7As6b2a+hFRAgQIAAAQIECBAgUJuA809tTloRIECgLgGBQnVxaUyAAAECBAgQIECAAAECBAgQIECAAAECTRTwhWATcXVNgAABAgQIECBAgAABAgQINEXAfUZTWHVKgEBWBJoZKBQN3n777TBp0qTw5JNPlkgqBdfEUJbFixeHG2+8cZfgmVo8YxBOfDeGCfXqtftfse7o6EiCXq666qq6+x4+fHgSJvSZz3ym26m8+eab4dprrw0bNmyoZbq7tInBPDfffHOIATjlT6MDhWJw05w5c8JNN920y1BTp05NAo369OlT8/xjqND06dPDihUran6ns2EMoFm4cGE49NBD6363uxe6C0vqbB/DnEaMGJH8st5Anz2pb79+/cKiRYuSIKPyPVnv+F0FdFUKZNqT+XY6VdqPsc17770XrrjiirBmzZouSxGDvmKoVLVHoFA1IT8nQCAHAs6bOSiiJRAgQIAAAQIECBAgUJOA809NTBoRIECgPgGBQvV5aU2AAIFKAj6w2h8ECBAgQIAAAQIECBAgQIAAgZ4JuF/pmZ+3CRAgQIAAAQIECBAgQIAAgdYLuM9ovbkRCRBIkUCzA4XiUtevX5+ECm3btq208hhCEwN0ugqvicE/L7/8cpg9e3Z4+OGHa9K65JJLkpCcwYMHV2wf+47hRjfccEPYtGlT1b5jwM/48ePD3LlzQ//+/au23759e7j77rvDN77xjfDOO+9UbR9DkL7+9a+HMWPGdBvk0+hAoTip5557Lpxxxhm71CQGIZ166qlV51zeYMeOHeGBBx5IjGJITrUnhuz8wz/8Q5gyZUro27dvteZ1/bxaaNTOQTf1BvrEicSaxtClu+66q2oo1Re/+MVkTx511FFdBlztyfhdBXTNmzcvCXXq3bv3blbN2I+dgzz99NPh0ksvDTHEqfyJe2HWrFlVaydQqCqRBgQIZF/AeTP7NbQCAgQIECBAgAABAgRqE3D+qc1JKwIECNQlIFCoLi6NCRAgUFHAB1YbhAABAgQIECBAgAABAgQIECDQMwH3Kz3z8zYBAgQIECBAgAABAgQIECDQegH3Ga03NyIBAikSaEWgUAw1mTZtWvj2t79dWnkM6lmzZk0YNer/sXf3oZ5V9f7A15glg2hYmAwZ1j/pEOETOUOjjaEYZajlY40aNZrV+IAFZtkgpdZkOFJGpiU5OmXiw/iQaTUi5UzXMdDGwJCglBDTYiRFzFDPZW/u99wzZ875fr/7nP2w1l6vAz/uT2d/1/qs12cN97vW9rzvUbNqvP766+Hxxx8PGzZsKANwigCgQUhPEcRTBLUcfvjh4SMf+UjYe++9ZwxtmW3wV199NWzZsiXcc8894aGHHgpbt27dYewjjzwyHH300WGvvfaqNHYx5wsvvBB+9atfhV/+8pfl2EVAUvFTrPuAAw4Ihx56aLn2JUuWhIULFw7dEU0ECj3//PNh5cqVpW3xU6z1hhtuCIsWLZrz7izqfPDBB8sAqUceeaR0HfwsXbo0HHTQQWWvDjvssLD77rvPeZ5RHyxChR577LHw/e9/v6xnasjR1KCbuQT6DOZ+7rnnwt133x02btxY9nYwR7Eni/WddNJJZW9nCvkZjDHX+acHdO2zzz5h3bp1Yfny5bPS1Lkfp07y5JNPhquuuqoM6Rrs8eLPzzrrrHDllVeO3NsChUbtZn9OgEAPBJw3e9BESyBAgAABAgQIECBAYCwB55+xmDxEgACBagIChap5eZoAAQLDBHxhtT8IECBAgAABAgQIECBAgAABAvMTcL8yPz+fJkCAAAECBAgQIECAAAECBNoXcJ/RvrkZCRCISGBqoFBEZSmFAIEMBAQKZdBkSyRAwHnTHiBAgAABAgQIECBAIBcB559cOm2dBAi0KiBQqFVukxEg0HMBX1h73mDLI0CAAAECBAgQIECAAAECBBoXcL/SOLEJCBAgQIAAAQIECBAgQIAAgZoF3GfUDGo4AgTSEhAolFa/VEugTwIChfrUTWshQGAWAedNW4MAAQIECBAgQIAAgVwEnH9y6bR1EiDQqoBAoVa5TUaAQM8FfGHteYMtjwABAgQIECBAgAABAgQIECBAgAABAgQIECBAgAABAgQIECBAgAABAgT+X0CgkN1AgEBXAgKFupI3LwECBAgQIECAAAECBAgQIECAAAECBAikICBQKIUuqZEAgVQEBAql0il1EiBAgAABAgQIECBAgAABAgQIECBAgAABAgQIECBAgAABAgQIECBAgMC8BQQKzZvQAAQIzFFAoNAc4XyMAAECBAgQIECAAAECBAgQIECAAAECBLIQECiURZstkgCBlgQECrUEbRoCBAgQIECAAAECBAgQIECAAAECBAgQIECAAAECBAgQIECAAAECBAgQ6F5AoFD3PVABgVwFBArl2nnrJtC4wFEhhF83PosJCBAgQIAAAQIECBAgQIAAAQIECDQsIFCoYWDDEyCQlYBAoazabbEECBAgQIAAAQIECBAgQIAAAQIECBAgQIAAAQIECBAgQIAAAQIECBDIW0CgUN79t3oCXQoIFOpS39wEei1wUQjh0BDC2hDCb3q9UosjQIAAAQIECBAgQIAAAQIECBDotYBAoV631+IIEGhZQKBQy+CmI0CAAAECBAgQIECAAAECBAgQIECAAAECBAgQIECAAAECBAgQIECAAIHuBAQKdWdvZgK5CwgUyn0HWD+BxgSKQKFL/2/0+wQLNeZsYAIECBAgQIAAAQIECBAgQIAAgYYFBAo1DGx4AgSyEhAolFW7LZYAAQIECBAgQIAAAQIECBAgQIAAAQIECBAgQIAAAQIECBAgQIAAAQJ5CwgUyrv/Vk+gSwGBQl3qm5tArwWmBgoNFipYqNcttzgCBAgQIECAAAECBAgQIECAQD8FBAr1s69WRYBANwIChbpxNysBAgQIECBAgAABAgQIECBAgAABAgQIECBAgAABAgQIECBAgAABAgQIdCAgUKgDdFMSIFAKCBSyEQgQaEhgpkChwVSChRpCNywBAgQIECBAgAABAgQIECBAgED9AgKF6jc1IgEC+QoIFMq391ZOgAABAgQIECBAgAABAgQIECBAgAABAgQIECBAgAABAgQIECBAgACB7AQECmXXcgsmEI2AQKFoWqEQAn0TGBYoNFirYKG+dd16CBAgQIAAAQIECBAgQIAAAQI9FBAo1MOmWhIBAgQIECBAgAABAgQIECBAgAABAgQIECBAgAABAgQIECBAgAABAgQIECBAgACBpgUECjUtbHwCBGYTEChkbxAg0JDAOIFCg6kFCzXUBMMSIECAAAECBAgQIECAAAECBAjMX0Cg0PwNjUCAAAECBAgQIECAAAECBAgQIECAAAECBAgQIECAAAECBAgQIECAAAECBAgQIEAgOwGBQtm13IIJRCMgUCiaViiEQN8EqgQKDdYuWKhvu8B6CBAgQIAAAQIECBAgQIAAAQI9EBAo1IMmWgIBAgQIECBAgAABAgQIECBAgAABAgQIECBAgAABAgQIECBAgAABAgQIECBAgACBtgUECrUtbj4CBAYCAoXsBQIEGhKYS6DQoBTBQg01xbAECBAgQIAAAQIECBAgQIAAAQLVBQQKVTfzCQIECBAgQIAAAQIECBAgQIAAAQIECBAgQIAAAQIECBAgQIAAAQIECBAgQIAAAQLZCwgUyn4LACDQmYBAoc7oTUyg7wLzCRQa2AgW6vsusT4CBAgQIECAAAECBAgQIECAQAICAoUSaJISCRAgQIAAAQIECBAgQIAAAQIECBAgkInAxLR1usPOpPGWSYAAAQIECBAgQIAAAQIEEhZwn5Fw85ROgMD8BQQKzd/QCAQIzE1AoNDc3HyKAIGRAnUECg0mmW+wkPPmyHZ5gAABAgQIECBAgACBngg4//SkkZZBgEBcAn4ZI65+qIYAAQIECBAgQIAAAQIECBAgQIAAAQI5C3ghmHP3rZ0AAQIECBAgQIAAAQIECKQp4D4jzb6pmgCBmgQECtUEaRgCBCoLCBSqTOYDBAiMJ1BnoNBgxrkGCzlvjtczTxEgQIAAAQIECBAgkL6A80/6PbQCAgQiFBAoFGFTlESAAAECBAgQIECAAAECBAgQIECAAIFMBbwQzLTxlk2AAAECBAgQIECAAAECBBIWcJ+RcPOUToDA/AUECs3f0AgECMxNQKDQ3Nx8igCBkQJNBAoNJq0aLOS8ObJdHiBAgAABAgQIECBAoCcCzj89aaRlECAQl4BAobj6oRoCBAgQIECAAAECBAgQIECAAAECBAjkLOCFYM7dt3YCBAgQIECAAAECBAgQIJCmgPuMNPumagIEahIQKFQTpGEIEKgsIFCoMpkPECAwnkCTgUKDCsYNFnLeHK9nniJAgAABAgQIECBAIH0B55/0e2gFBAhEKCBQKMKmKIkAAQIECBAgQIAAAQIECBAgQIAAAQKZCnghmGnjLZsAAQIECBAgQIAAAQIECCQs4D4j4eYpnQABAgQIECBAgAABAtME2ggUGkw5KljIedP2JECAAAECBAgQIEAgFwHnn1w6bZ0ECLQqIFCoVW6TESBAgAABAgQIECBAgAABAgQIECBAgMAQAS8EbQ8CBAgQIECAAAECBAgQIEAgNQH3Gal1TL0ECBAgQIAAAQIECBCYXaDNQKFBFbMFCzlv2qkECBAgQIAAAQIECOQi4PyTS6etkwCBVgUECrXKbTICBAgQIECAAAECBAgQIECAAAECBAgQGCLghaDtQYAAAQIECBAgQIAAAQIECKQmMP0+I7X61UuAAAECBAgQIECAAAECcQhMDxby/jyOvqiCAAECBAgQIECAAIHmBZx/mjc2AwECGQoIFMqw6ZZMgAABAgQIECBAgAABAgQIECBAgACBSAW8EIy0McoiQIAAAQIECBAgQIAAAQIEZhUQKGRzECBAgAABAgQIECBAgECdAr8KIawNIRT/c+qP3wGrU9lYBAgQIECAAAECBAjEJOC/H46pG2ohQKA3Ai6TetNKCyFAIAIBX1gjaIISCBAgQIAAAQIECBAgQIAAgaQF3K8k3T7FEyBAgAABAgQIECBAgACBLAUECmXZdosmQIAAAQIECBAgQIBAYwIChRqjNTABAgQIECBAgAABApEK+O+HI22MsggQSFtAoFDa/VM9AQJxCfjCGlc/VEOAAAECBAgQIECAAAECBAikJ+B+Jb2eqZgAAQIECBAgQIAAAQIECOQuIFAo9x1g/QQIECBAgAABAgQIEKhH4L4QwtoQwm/+bzjvz+txNQoBAgQIECBAgAABAvELOP/E3yMVEiCQoIBAoQSbpmQCBKIV8IU12tYojAABAgQIECBAgAABAgQIEEhEwP1KIo1SJgECBAgQIECAAAECBAgQIDAp4D7DZiBAgAABAgQIECBAgEB/BC4KIVza8nKmBwkNpnfebLkRpiNAgAABAgQIECBAoDMB55/O6E1MgECfBQQK9bm71kaAQNsCvrC2LW4+AgQIECBAgAABAgQIECBAoG8C7lf61lHrIUCAAAECBAgQIECAAAEC/Rdwn9H/HlshAQIECBAgQIAAAQL5CLQZKDRbkNBA23kzn31npQQIECBAgAABAgRyF3D+yX0HWD8BAo0ICBRqhNWgBAhkKuALa6aNt2wCBAgQIECAAAECBAgQIECAAAECBAgQIECAAAECBAgQIECAAAECBAgQIECAAAECBAgQSF6gjUChUUFCySNaAAECBAgQIECAAAECBAgQIECAQPcCAoW674EKCBDoj4BAof700koIECBAgAABAgQIECBAgAABAgQIECBAgAABAgQIECBAgAABAgQIECBAgAABAgQIECBAIC+BJgOFBAnltZeslgABAgQIECBAgAABAgQIECDQqYBAoU75TU6AQM8EBAr1rKGWQ4AAAQIECBAgQIAAAQIECBAgQIAAAQIECBAgQIAAAQIECBAgQIAAAQIECBAgQIAAAQLZCDQRKCRIKJvtY6EECBAgQIAAAQIECBAgQIAAgXgEBArF0wuVECCQvoBAofR7aAUECBAgQIAAAQIECBAgQIAAAQIECBAgQIAAAQIECBAgQIAAAQIECBAgQIAAAQIECBAgkKdAnYFCgoTy3ENWTYAAAQIECBAgQIAAAQIECBCIQkCgUBRtUAQBAj0RECjUk0ZaBgECBAgQIECAAAECBAgQIECAAAECBAgQIECAAAECBAgQIECAAAECBAgQIECAAAECBAhkJ1BHoJAgoey2jQUTIECAAAECBAgQIECAAAECBOITECgUX09URIBAugIChdLtncoJECBAgAABAgQIECBAgAABAgQIECBAgAABAgQIECBAgAABAgQIECBAgAABAgQIECBAIG+B+QQKCRLKe+9YPQECBAgQIECAAAECBAgQIEAgKgGBQlG1QzEECCQuIFAo8QYqnwABAgQIECBAgAABAgQIECBAgAABAgQIECBAgAABAgQIECBAgAABAgQIECBAgAABAgSyFZhLoJAgoWy3i4UTIECAAAECBAgQIECAAAECBOIVECgUb29URoBAegIChdLrmYoJECBAgAABAgQIECBAgAABAgQIECBAgAABAgQIECBAgAABAgQIECBAgAABAgQIECBAgEAhUCVQSJCQPUOAAAECBAgQIECAAAECBAgQIBCtgEChaFujMAIECBAgQIAAAQIECBAgQIAAAQIECBAgQIAAAQIECBAgQIAAAQIECBAgQIAAAQIECBAgQIAAAQIEWhIYJ1BIkFBLzTANAQIECBAgQIAAAQIECBAgQIDA3AUECs3dzicJECBAgAABAgQIECBAgAABAgQIECBAgAABAgQIECBAgAABAgQIECBAgAABAgQIECBAgAABAgQIEOiHwLBAIUFC/eixVRAgQIAAAQIECBAgQIAAAQIEshAQKJRFmy2SAAECBAgQIECAAAECBAgQIECAAAECBAgQIECAAAECBAgQIECAAAECBAgQIECAAAECBAgQIECAAIEhAjMFCgkSsmUIECBAgAABAgQIECBAgAABAgSSExAolFzLFEyAAAECBAgQIECAAAECBAgQIECAAAECBAgQIECAAAECBAgQIECAAAECBAgQIECAAAECBAgQIECAQM0CUwOFBAnVjGs4AgQIECBAgAABAgQIECBAgACB9gQECrVnbSYCBAgQIECAAAECBAgQIECAAAECBAgQGC4wMe2P3WHbMQQIECBAgAABAgQIECBAgEDsAu4zYu+Q+ggQIECAAAECBAgQIDC+QBEodGgIYW0I4Tfjf6yRJ503G2E1KAECBAgQIECAAAECEQo4/0TYFCURIJC+gF/GSL+HVkCAAAECBAgQIECAAAECBAgQIECAAIG+CHgh2JdOWgcBAgQIECBAgAABAgQIEMhHwH1GPr22UgIECBAgQIAAAQIE+i9wVAjh15Es03kzkkYogwABAgQIECBAgACBxgWcfxonNgEBAjkKCBTKsevWTIAAAQIECBAgQIAAAQIECBAgQIAAgTgFvBCMsy+qIkCAAAECBAgQIECAAAECBGYXcJ9hdxAgQIAAAQIECBAgQIBAEwLOm02oGpMAAQIECBAgQIAAgRgFnH9i7IqaCBBIXkCgUPIttAACBAgQIECAAAECBAgQIECAAAECBAj0RsALwd600kIIECBAgAABAgQIECBAgEA2Au4zsmm1hRIgQIAAAQIECBAgQKBVAefNVrlNRoAAAQIECBAgQIBAhwLOPx3im5oAgf4KCBTqb2+tjAABAgQIECBAgAABAgQIECBAgAABAqkJeCGYWsfUS4AAAQIECBAgQIAAAQIECLjPsAcIECBAgAABAgQIECBAoAkB580mVI1JgAABAgQIECBAgECMAs4/MXZFTQQIJC8gUCj5FloAAQIECBAgQIAAAQIECBAgQIAAAQIEeiPghWBvWmkhBAgQIECAAAECBAgQIEAgGwH3Gdm02kIJECBAgAABAgQIECDQqoDzZqvcJiNAgAABAgQIECBAoEMB558O8U1NgEB/BQQK9be3VkaAAAECBAgQIECAAAECBAgQIECAAIHUBLwQTK1j6iVAgAABAgQIECBAgAABAgTcZ9gDBAgQIECAAAECBAgQINCEgPNmE6rGJECAAAECBAgQIEAgRgHnnxi7oiYCBJIXECiUfAstgAABAgQIECBAgAABAgQIECBAgAABAr0R8EKwN620EAIECBAgQIAAAQIECBAgkI2A+4xsWm2hBAgQIECAAAECBAgQaFXAebNVbpMRIECAAAECBAgQINChgPNPh/imJkCgvwIChfrbWysjQKB9AV9Y2zc3IwECBAgQIECAAAECBAgQINAvAfcr/eqn1RAgQIAAAQIECBAgQIAAgRwE3Gfk0GVrJECAAAECBAgQIECAQPsCzpvtm5uRAAECBAgQIECAAIFuBJx/unE3KwECPRcQKNTzBlseAQKtCvjC2iq3yQgQIECAAAECBAgQIECAAIEeCrhf6WFTLYkAAQIECBAgQIAAAQIECPRcwH1GzxtseQQIECBAgAABAgQIEOhIwHmzI3jTEiBAgAABAgQIECDQuoDzT+vkJiRAIAcBgUI5dNkaCRBoS8AX1rakzUOAAAECBAgQIECAAAECBAj0VcD9Sl87a10ECBAgQIAAAQIECBAgQKC/Au4z+ttbKyNAgAABAgQIECBAgECXAs6bXeqbmwABAgQIECBAgACBNgWcf9rUNhcBAtkICBTKptUWSoBACwK+sLaAbAoCBAgQIECAAAECBAgQIECg1wLuV3rdXosjQIAAAQIECBAgQIAAAQK9FHCf0cu2WhQBAgQIECBAgAABAgQ6F3De7LwFCiBAgAABAgQIECBAoCUB55+WoE1DgEBeAgKF8uq31RIg0KyAL6zN+hqdAAECBAgQIECAAAECBAgQIECAAAECBAgQIECAAAECBAgQIECAAAECBAgQIECAAAECBAgQIECAAAECBAgQIECAAAECBAgQIEBgiIBAIduDAAEC9QkIFKrP0kgECBAgQIAAAQIECBAgQIAAAQIECBAgQIAAAQIECBAgQIAAAQIECBAgQIAAAQIECBAgQIAAAQIECBAgQIAAAQIECBAgQIAAAQIVBQQKVQTzOAECBIYICBSyPQgQIECAAAECBAgQIECAAAECBAgQIECAAAECBAgQIECAAAECBAgQIECAAAECBAgQIECAAAECBAgQIECAAAECBAgQIECAAAECBDoTECjUGb2JCRDooYBAoR421ZIIECBAgAABAgQIECBAgAABAgQIECBAgAABAgQIECBAgAABAgQIECBAgAABAgQIECBAgAABAgQIECBAgAABAgQIECBAgAABAqkICBRKpVPqJEAgBQGBQil0SY0ECBAgQIAAAQIECBAgQIAAAQIECBAgQIAAAQIECBAgQIAAAQIECBAgQIAAAQIECBAgQIAAAQIECBAgQIAAAQIECBAgQIAAgZ4KCBTqaWMtiwCBTgQECnXCblICBAgQIECAAAECBAgQIECAAAECBAgQIECAAAECBAgQIECAAAECBAgQIECAAAECBAgQIECAAAECBAgQIECAAAECBAgQIECAAIFCQKCQfUCAAIH6BAQK1WdpJAIECBAgQIAAAQIECBAgQIAAAQIECBAgQIAAAQIECBAgQIAAAQIECBAgQIAAAQIECBAgQIAAAQIECBAgQIAAAQIECBAgQIAAgYoCAoUqgnmcAAECQwQECtkeBAgQIECAAAECBAgQIECAAAECBAgQIECAAAECBAgQIECAAAECBAgQIECAAAECBAgQIECAAAECBAgQIECAAAECBAgQIECAAAECnQkIFOqM3sQECBAgQIAAAQIECBAgQIAAAQIECBAgQIAAAQIECBAgQIAAAQIECBAgQIAAAQIECBAgQIAAAQIECBAgQIAAAQIECBAgQIAAAQIECBAgQKA+AYFC9VkaiQABAgQIECBAgAABAgQIECBAgAABAgQIECBAgAABAgQIECBAgAABAgQIECBAgAABAgQIECBAgAABAgQIECBAgAABAgQIECBAgAABAgQIdCYgUKgzehMTIECAAAECBAgQIECAAAECBAgQIECAAAECBAgQIECAAAECBAgQIECAAAECBAgQIECAAAECBAgQIECAAAECBAgQIECAAAECBAgQIECAAIH6BAQK1WdpJAIECBAgQIAAAQIECBAgQIAAAQIECBAgQIAAAQIECBAgQIAAAQIECBAgQIAAAQIECBAgQIAAAQIECBAgQIAAAQIECBAgQIAAAQIECBAg0JmAQKHO6E1MgAABAgQIECBAgAABAgQIECBAgAABAtMEJqb9sztsW4QAAQIECBAgQIAAAQIECBCIXcB9RuwdUh8BAgQIECBAgAABAgTSFHDeTLNvqiZAgAABAgQIECBAoLqA8091M58gQIDASAG/jDGSyAMECBAgQIAAAQIECBAgQIAAAQIECBAg0JKAF4ItQZuGAAECBAgQIECAAAECBAgQqE3AfUZtlAYiQIAAAQIECBAgQIAAgSkCzpu2AwECBAgQIECAAAECuQg4/+TSaeskQKBVAYFCrXKbjAABAgQIECBAgAABAgQIECBAgAABAgSGCHghaHsQIECAAAECBAgQIECAAAECqQm4z0itY+olQIAAAQIECBAgQIBAGgLOm2n0SZUECBAgQIAAAQIECMxfwPln/oZGIEDEwRX4AAAgAElEQVSAwA4CAoVsCgIECBAgQIAAAQIECBAgQIAAAQIECBCIRcALwVg6oQ4CBAgQIECAAAECBAgQIEBgXAH3GeNKeY4AAQIECBAgQIAAAQIEqgg4b1bR8iwBAgQIECBAgAABAikLOP+k3D21EyAQrYBAoWhbozACBAgQIECAAAECBAgQIECAAAECBAhkJ+CFYHYtt2ACBAgQIECAAAECBAgQIJC8gPuM5FtoAQQIECBAgAABAgQIEIhSwHkzyrYoigABAgQIECBAgACBBgScfxpANSQBAgQECtkDBAgQIECAAAECBAgQIECAAAECBAgQIBCLgBeCsXRCHQQIECBAgAABAgQIECBAgMC4Au4zxpXyHAECBAgQIECAAAECBAhUEXDerKLlWQIECBAgQIAAAQIEUhZw/km5e2onQCBaAYFC0bZGYQQIECBAgAABAgQIECBAgAABAgQIEMhOwAvB7FpuwQQIECBAgAABAgQIECBAIHkB9xnJt9ACCBAgQIAAAQIECBAgEKWA82aUbVEUAQIECBAgQIAAAQINCDj/NIBqSAIECAgUsgcIECBAgAABAgQIECBAgAABAgQIECBAIBYBLwRj6YQ6CBAgQIAAAQIECBAgQIAAgXEF3GeMK+U5AgQIECBAgAABAgQIEKgi4LxZRcuzBAgQIECAAAECBAikLOD8k3L31E6AQLQCAoWibY3CCBBIUMAX1gSbpmQCBAgQIECAAAECBAgQIEAgKgH3K1G1QzEECBAgQIAAAQIECBAgQIDAGALuM8ZA8ggBAgQIECBAgAABAgQIVBZw3qxM5gMECBAgQIAAAQIECCQq4PyTaOOUTYBA3AICheLuj+oIEEhLwBfWtPqlWgIECBAgQIAAAQIECBAgQCA+Afcr8fVERQQIECBAgAABAgQIECBAgMBwAfcZdggBAgQIECBAgAABAgQINCHgvNmEqjEJECBAgAABAgQIEIhRwPknxq6oiQCB5AUECiXfQgsgQCAiAV9YI2qGUggQIECAAAECBAgQIECAAIEkBdyvJNk2RRMgQIAAAQIECBAgQIAAgawF3Gdk3X6LJ0CAAAECBAgQIECAQGMCzpuN0RqYAAECBAgQIECAAIHIBJx/ImuIcggQ6IeAQKF+9NEqCBCIQ8AX1jj6oAoCBAgQIECAAAECBAgQIEAgXQH3K+n2TuUECBAgQIAAAQIECBAgQCBXAfcZuXbeugkQIECAAAECBAgQINCsgPNms75GJ0CAAAECBAgQIEAgHgHnn3h6oRICBHokIFCoR820FAIEOhfwhbXzFiiAAAECBAgQIECAAAECBAgQIECAAAECBAgQIECAAAECBAgQIECAAAECBAgQIECAAAECBAgQIECAAAECBAgQIECAAAECBAgQIJCvgEChfHtv5QQI1C8gUKh+UyMSIECAAAECBAgQIECAAAECBAgQIECAAAECBAgQIECAAAECBAgQIECAAAECBAgQIECAAAECBAgQIECAAAECBAgQIECAAAECBAiMKSBQaEwojxEgQGAMAYFCYyB5hAABAgQIECBAgAABAgQIECBAgAABAgQIECBAgAABAgQIECBAgAABAgQIECBAgAABAgQIECBAgAABAgQIECBAgAABAgQIECBAoBkBgULNuBqVAIE8BQQK5dl3qyZAgAABAgQIECBAgAABAgQIECBAgAABAgQIECBAgAABAgQIECBAgAABAgQIECBAgAABAgQIECBAgAABAgQIECBAgAABAgQIRCEgUCiKNiiCAIGeCAgU6kkjLYMAAQIECBAgQIAAAQIECBAgQIAAAQIECBAgQIAAAQIECBAgQIAAAQIECBAgQIAAAQIECBAgQIAAAQIECBAgQIAAAQIECBAgkKKAQKEUu6ZmAgRiFRAoFGtn1EWAAAECBAgQIECAAAECBAgQIECAAAECBAgQIECAAAECBAgQIECAAAECBAgQIECAAAECBAgQIECAAAECBAgQIECAAAECBAgQyEBAoFAGTbZEAgRaExAo1Bq1iQgQIECAAAECBAgQIECAAAECBAgQIECAAAECBAgQIECAAAECBAgQIECAAAECBAgQIECAAAECBAgQIECAAAECBAgQIECAAAECBKYLCBSyJwgQIFCfgECh+iyNRIAAAQIECBAgQIAAAQIECBAgQIAAAQIECBAgQIAAAQIECBAgQIAAAQIECBAgQIAAAQIECBAgQIAAAQIECBAgQIAAAQIECBAgUFFAoFBFMI8TIECAAAECBAgQIECAAAECBAgQIECAAAECBAgQIECAAAECBAgQIECAAAECBAgQIECAAAECBAgQIECAAAECBAgQIECAAAECBAgQIECAAIEYBQQKxdgVNREgQIAAAQIECBAgQIAAAQIECBAgQIAAAQIECBAgQIAAAQIECBAgQIAAAQIECBAgQIAAAQIECBAgQIAAAQIECBAgQIAAAQIECBAgQIAAgYoCAoUqgnmcAAECBAgQIECAAAECBAgQIECAAAECBAgQIECAAAECBAgQIECAAAECBAgQIECAAAECBAgQIECAAAECBAgQIECAAAECBAgQIECAAAECBAjEKCBQKMauqIkAAQIECBAgQIAAAQIECBAgQIAAAQIECBAgQIAAAQIECBAgQIAAAQIECBAgQIAAAQIECBAgQIAAAQIECBAgQIAAAQIECBAgQIAAAQIECFQUEChUEczjBAgQIECAAAECBAgQIECAAAECBAgQINCYwMS0kd1hN0ZtYAIECBAgQIAAAQIECBAgQKAmAfcZNUEahgABAgQIECBAgAABAgS2E3DetCEIECBAgAABAgQIEMhFwPknl05bJwECrQr4ZYxWuU1GgAABAgQIECBAgAABAgQIECBAgAABAkMEvBC0PQgQIECAAAECBAgQIECAAIHUBNxnpNYx9RIgQIAAAQIECBAgQCANAefNNPqkSgIECBAgQIAAAQIE5i/g/DN/QyMQIEBgBwGBQjYFAQIECBAgQIAAAQIECBAgQIAAAQIECMQi4IVgLJ1QBwECBAgQIECAAAECBAgQIDCugPuMcaU8R4AAAQIECBAgQIAAAQJVBJw3q2h5lgABAgQIECBAgACBlAWcf1LuntoJEIhWQKBQtK1RGAECBAgQIECAAAECBAgQIECAAAECBLIT8EIwu5ZbMAECBAgQIECAAAECBAgQSF7AfUbyLbQAAgQIECBAgAABAgQIRCngvBllWxRFgAABAgQIECBAgEADAs4/DaAakgABAgKF7AECBAgQIECAAAECBAgQIECAAAECBAgQiEXAC8FYOqEOAgQIECBAgAABAgQIECBAYFwB9xnjSnmOAAECBAgQIECAAAECBKoIOG9W0fIsAQIECBAgQIAAAQIpCzj/pNw9tRMgEK2AQKFoW6MwAgQIECBAgAABAgQIECBAgAABAgQIZCfghWB2LbdgAgQIECBAgAABAgQIECCQvID7jORbaAEECBAgQIAAAQIECBCIUsB5M8q2KIoAAQIECBAgQIAAgQYEnH8aQDUkAQIEBArZAwQIECBAgAABAgQIECBAgAABAgQIECAQi4AXgrF0Qh0ECBAgQIAAAQIECBAgQIDAuALuM8aV8hwBAgQIECBAgAABAgQIVBFw3qyi5VkCBAgQIECAAAECBFIWcP5JuXtqJ0AgWgGBQtG2RmEECBAgQIAAAQIECBAgQIAAAQIECBDITsALwexabsEECBAgQIAAAQIECBAgQCB5AfcZybfQAggQIECAAAECBAgQIBClgPNmlG1RFAECBAgQIECAAAECDQg4/zSAakgCBAgIFLIHCBAgUJ+AL6z1WRqJAAECBAgQIECAAAECBAgQyFPA/UqefbdqAgQIECBAgAABAgQIECCQsoD7jJS7p3YCBAgQIECAAAECBAjEK+C8GW9vVEaAAAECBAgQIECAQL0Czj/1ehqNAAECpYBAIRuBAAEC9Qn4wlqfpZEIECBAgAABAgQIECBAgACBPAXcr+TZd6smQIAAAQIECBAgQIAAAQIpC7jPSLl7aidAgAABAgQIECBAgEC8As6b8fZGZQQIECBAgAABAgQI1Cvg/FOvp9EIECBQCggUshEIECBQn4AvrPVZGokAAQIECBAgQIAAAQIECBDIU8D9Sp59t2oCBAgQIECAAAECBAgQIJCygPuMlLundgIECBAgQIAAAQIECMQr4LwZb29URoAAAQIECBAgQIBAvQLOP/V6Go0AAQKlgEAhG4EAAQL1CfjCWp+lkQgQIECAAAECBAgQIECAAIE8Bdyv5Nl3qyZAgAABAgQIECBAgAABAikLuM9IuXtqJ0CAAAECBAgQIECAQLwCzpvx9kZlBAgQIECAAAECBAjUK+D8U6+n0QgQIFAKCBSyEQgQIFCfgC+s9VkaiQABAgQIECBAgAABAgQIECBAgAABAgQIECBAgAABAgQIECBAgAABAgQIECBAgAABAgQIECBAgAABAgQIECBAgAABAgQIECBAoKKAQKGKYB4nQIDAEAGBQrYHAQIECBAgQIAAAQIECBAgQIAAAQIECBAgQIAAAQIECBAgQIAAAQIECBAgQIAAAQIECBAgQIAAAQIECBAgQIAAAQIECBAgQIBAZwIChTqjNzEBAj0UECjUw6ZaEgECBAgQIECAAAECBAgQIECAAAECBAgQIECAAAECBAgQIECAAAECBAgQIECAAAECBAgQIECAAAECBAgQIECAAAECBAgQIEAgFQGBQql0Sp0ECKQgIFAohS6pkQABAgQIECBAgAABAgQIECBAgAABAgQIECBAgAABAgQIECBAgAABAgQIECBAgAABAgQIECBAgAABAgQIECBAgAABAgQIECDQUwGBQj1trGURINCJgEChTthNSoAAAQIECBAgQIAAAQIECBAgQIAAAQIECBAgQIAAAQIECBAgQIAAAQIECBAgQIAAAQIECBAgQIAAAQIECBAgQIAAAQIECBAgUAgIFLIPCBAgUJ+AQKH6LI1EgAABAgQIECBAgAABAgQIECBAgAABAgQIECBAgAABAgQIECBAgAABAgQIECBAgAABAgQIECBAgAABAgQIECBAgAABAgQIECBQUUCgUEUwjxMgQGCIgEAh24MAAQIECBAgQIAAAQIECBAgQIAAAQIECBAgQIAAAQIECBAgQIAAAQIECBAgQIAAAQIECBAgQIAAAQIECBAgQIAAAQIECBAgQKAzAYFCndGbmACBHgoIFOphUy2JAAECBAgQIECAAAECBAgQIECAAAECBAgQIECAAAECBAgQIECAAAECBAgQIECAAAECBAgQIECAAAECBAgQIECAAAECBAgQIJCKgEChVDqlTgIECBAgQIAAAQIECBAgQIAAAQIECBAgQIAAAQIECBAgQIAAAQIECBAgQIAAAQIECBAgQIAAAQIECBAgQIAAAQIECBAgQIAAAQIECBAgMERAoJDtQYAAAQIECBAgQIAAAQIECBAgQIAAAQIECBAgQIAAAQIECBAgQIAAAQIECBAgQIAAAQIECBAgQIAAAQIECBAgQIAAAQIECBAgQIAAAQIEeiAgUKgHTbQEAgQIECBAgAABAgQIECBAgAABAgQIECBAgAABAgQIECBAgAABAgQIECBAgAABAgQIECBAgAABAgQIECBAgAABAgQIECBAgAABAgQIECAgUMgeIECAAAECBAgQIECAAAECBAgQIECAAAECBAgQIECAAAECBAgQIECAAAECBAgQIECAAAECBAgQIECAAAECBAgQIECAAAECBAgQIECAAAECPRAQKNSDJloCAQIECBAgQIAAAQIECBAgQIAAAQIEeiIwMW0d7rB70ljLIECAAAECBAgQIECAAAECPRZwn9Hj5loaAQIECBAgQIAAAQIEOhRw3uwQ39QECBAgQIAAAQIECLQq4PzTKrfJCBDIRcAvY+TSaeskQIAAAQIECBAgQIAAAQIECBAgQIBA/AJeCMbfIxUSIECAAAECBAgQIECAAAEC2wu4z7AjCBAgQIAAAQIECBAgQKAJAefNJlSNSYAAAQIECBAgQIBAjALOPzF2RU0ECCQvIFAo+RZaAAECBAgQIECAAAECBAgQIECAAAECBHoj4IVgb1ppIQQIECBAgAABAgQIECBAIBsB9xnZtNpCCRAgQIAAAQIECBAg0KqA82ar3CYjQIAAAQIECBAgQKBDAeefDvFNTYBAfwUECvW3t1ZGgAABAgQIECBAgAABAgQIECBAgACB1AS8EEytY+olQIAAAQIECBAgQIAAAQIE3GfYAwQIECBAgAABAgQIECDQhIDzZhOqxiRAgAABAgQIECBAIEYB558Yu6ImAgSSFxAolHwLLYAAAQIECBAgQIAAAQIECBAgQIAAAQK9EfBCsDettBACBAgQIECAAAECBAgQIJCNgPuMbFptoQQIECBAgAABAgQIEGhVwHmzVW6TESBAgAABAgQIECDQoYDzT4f4piZAoL8CAoX621srI0CAAAECBAgQIECAAAECBAgQIECAQGoCXgim1jH1EiBAgAABAgQIECBAgAABAu4z7AECBAgQIECAAAECBAgQaELAebMJVWMSIECAAAECBAgQIBCjgPNPjF1REwECyQsIFEq+hRZAgAABAgQIECBAgAABAgQIECBAgACB3gh4IdibVloIAQIECBAgQIAAAQIECBDIRsB9RjattlACBAgQIECAAAECBAi0KuC82Sq3yQgQIECAAAECBAgQ6FDA+adDfFMTINBfAYFC/e2tlREgQIAAAQIECBAgQIAAAQIECBAgQCA1AS8EU+uYegkQIECAAAECBAgQIECAAAH3GfYAAQIECBAgQIAAAQIECDQh4LzZhKoxCRAgQIAAAQIECBCIUcD5J8auqIkAgeQFBAol30ILIEAgIgFfWCNqhlIIECBAgAABAgQIECBAgACBJAXcryTZNkUTIECAAAECBAgQIECAAIGsBdxnZN1+iydAgAABAgQIECBAgEBjAs6bjdEamAABAgQIECBAgACByAScfyJriHIIEOiHgEChfvTRKggQiEPAF9Y4+qAKAgQIECBAgAABAgQIECBAIF0B9yvp9k7lBAgQIECAAAECBAgQIEAgVwH3Gbl23roJECBAgAABAgQIECDQrIDzZrO+RidAgAABAgQIECBAIB4B5594eqESAgR6JCBQqEfNtBQCBDoX8IW18xYogAABAgQIECBAgAABAgQIEEhcwP1K4g1UPgECBAgQIECAAAECBAgQyFDAfUaGTbdkAgQIECBAgAABAgQItCDgvNkCsikIECBAgAABAgQIEIhCwPknijYoggCBvgkIFOpbR62HAIEuBXxh7VLf3AQIECBAgAABAgQIECBAgEAfBNyv9KGL1kCAAAECBAgQIECAAAECBPIScJ+RV7+tlgABAgQIECBAgAABAm0JOG+2JW0eAgQIECBAgAABAgS6FnD+6boD5idAoJcCAoV62VaLIkCgIwFfWDuCNy0BAgQIECBAgAABAgQIECBAgAABAgQIECBAgAABAgQIECBAgAABAgQIECBAgAABAgQIECBAgAABAgQIECBAgAABAgQIECBAgEAIAoXsAgIECNQnIFCoPksjESBAgAABAgQIECBAgAABAgQIECBAgAABAgQIECBAgAABAgQIECBAgAABAgQIECBAgAABAgQIECBAgAABAgQIECBAgAABAgQIVBQQKFQRzOMECBAYIiBQyPYgQIAAAQIECBAgQIAAAQIECBAgQIAAAQIECBAgQIAAAQIECBAgQIAAAQIECBAgQIAAAQIECBAgQIAAAQIECBAgQIAAAQIECBDoTECgUGf0JiZAoIcCAoV62FRLIkCAAAECBAgQIECAAAECBAgQIECAAAECBAgQIECAAAECBAgQIECAAAECBAgQIECAAAECBAgQIECAAAECBAgQIECAAAECBAikIiBQKJVOqZMAgRQEBAql0CU1EiBAgAABAgQIECBAgAABAgQIECBAgAABAgQIECBAgAABAgQIECBAgAABAgQIECBAgAABAgQIECBAgAABAgQIECBAgAABAgR6KiBQqKeNtSwCBDoRECjUCbtJCRAgQIAAAQIECBAgQIAAAQIECBAgQIAAAQIECBAgQIAAAQIECBAgQIAAAQIECBAgQIAAAQIECBAgQIAAAQIECBAgQIAAAQIECgGBQvYBAQIE6hMQKFSfpZEIECBAgAABAgQIECBAgAABAgQIECBAgAABAgQIECBAgAABAgQIECBAgAABAgQIECBAgAABAgQIECBAgAABAgQIECBAgAABAgQqCggUqgjmcQIECAwREChkexAgQIAAAQIECBAgQIAAAQIECBAgQIAAAQIECBAgQIAAAQIECBAgQIAAAQIECBAgQIAAAQIECBAgQIAAAQIECBAgQIAAAQIECHQmIFCoM3oTEyBAgAABAgQIECBAgAABAgQIECBAgAABAgQIECBAgAABAgQIECBAgAABAgQIECBAgAABAgQIECBAgAABAgQIECBAgAABAgQIECBAgACB+gQECtVnaSQCBAgQIECAAAECBAgQIECAAAECBAgQIECAAAECBAgQIECAAAECBAgQIECAAAECBAgQIECAAAECBAgQIECAAAECBAgQIECAAAECBAgQINCZgEChzuhNTIAAAQIECBAgQIAAAQIECBAgQIAAAQIECBAgQIAAAQIECBAgQIAAAQIECBAgQIAAAQIECBAgQIAAAQIECBAgQIAAAQIECBAgQIAAAQIE6hMQKFSfpZEIECBAgAABAgQIECBAgAABAgQIECBAgAABAgQIECBAgAABAgQIECBAgAABAgQIECBAgAABAgQIECBAgAABAgQIECBAgAABAgQIECBAgEBnAgKFOqM3MQECBAgQIECAAAECBAgQIECAAAECBAhME5iY9s/usG0RAgQIECBAgAABAgQIECBAIHYB9xmxd0h9BAgQIECAAAECBAgQSFPAeTPNvqmaAAECBAgQIECAAIHqAs4/1c18ggABAiMF/DLGSCIPECBAgAABAgQIECBAgAABAgQIECBAgEBLAl4ItgRtGgIECBAgQIAAAQIECBAgQKA2AfcZtVEaiAABAgQIECBAgAABAgSmCDhv2g4ECBAgQIAAAQIECOQi4PyTS6etkwCBVgUECrXKbTICBAgQIECAAAECBAgQIECAAAECBAgQGCLghaDtQYAAAQIECBAgQIAAAQIECKQm4D4jtY6plwABAgQIECBAgAABAmkIOG+m0SdVEiBAgAABAgQIECAwfwHnn/kbGoEAAQI7CAgUsikIECBAgAABAgQIECBAgAABAgQIECBAIBYBLwRj6YQ6CBAgQIAAAQIECBAgQIAAgXEF3GeMK+U5AgQIECBAgAABAgQIEKgi4LxZRcuzBAgQIECAAAECBAikLOD8k3L31E6AQLQCAoWibY3CCBAgQIAAAQIECBAgQIAAAQIECBAgkJ2AF4LZtdyCCRAgQIAAAQIECBAgQIBA8gLuM5JvoQUQIECAAAECBAgQIEAgSgHnzSjboigCBAgQIECAAAECBBoQcP5pANWQBAgQEChkDxAgQIAAAQIECBAgQIAAAQIECBAgQIBALAJeCMbSCXUQIECAAAECBAgQIECAAAEC4wq4zxhXynMECBAgQIAAAQIECBAgUEXAebOKlmcJECBAgAABAgQIEEhZwPkn5e6pnQCBaAUECkXbGoURIECAAAECBAgQIECAAAECBAgQIEAgOwEvBLNruQUTIECAAAECBAgQIECAAIHkBdxnJN9CCyBAgAABAgQIECBAgECUAs6bUbZFUQQIECBAgAABAgQINCDg/NMAqiEJECAgUMgeIECAAAECBAgQIECAAAECBAgQIECAAIFYBLwQjKUT6iBAgAABAgQIECBAgAABAgTGFXCfMa6U5wgQIECAAAECBAgQIECgioDzZhUtzxIgQIAAAQIECBAgkLKA80/K3VM7AQLRCggUirY1CiNAIEEBX1gTbJqSCRAgQIAAAQIECBAgQIAAgagE3K9E1Q7FECBAgAABAgQIECBAgAABAmMIuM8YA8kjBAgQIECAAAECBAgQIFBZwHmzMpkPECBAgAABAgQIECCQqIDzT6KNUzYBAnELCBSKuz+qI0AgLQFfWNPql2oJECBAgAABAgQIECBAgACB+ATcr8TXExURIECAAAECBAgQIECAAAECwwXcZ9ghBAgQIECAAAECBAgQINCEgPNmE6rGJECAAAECBAgQIEAgRgHnnxi7oiYCBJIXECiUfAstgACBiAR8YY2oGUohQIAAAQIECBAgQIAAAQIEkhRwv5Jk2xRNgAABAgQIECBAgAABAgSyFnCfkXX7LZ4AAQIECBAgQIAAAQKNCThvNkZrYAIECBAgQIAAAQIEIhNw/omsIcohQKAfAgKF+tFHqyBAIA4BX1jj6IMqCBAgQIAAAQIECBAgQIAAgXQF3K+k2zuVEyBAgAABAgQIECBAgACBXAXcZ+TaeesmQIAAAQIECBAgQIBAswLOm836Gp0AAQIECBAgQIAAgXgEnH/i6YVKCBDokYBAoR4101IIEOhcwBfWzlugAAIECBAgQIAAAQIECBAgQIAAAQIECBAgQIAAAQIECBAgQIAAAQIECBAgQIAAAQIECBAgQIAAAQIECBAgQIAAAQIECBAgQIBAvgIChfLtvZUTIFC/gECh+k2NSIAAAQIECBAgQIAAAQIECBAgQIAAAQIECBAgQIAAAQIECBAgQIAAAQIECBAgQIAAAQIECBAgQIAAAQIECBAgQIAAAQIECBAgMKaAQKExoTxGgACBMQQECo2B5BECBAgQIECAAAECBAgQIECAAAECBAgQIECAAAECBAgQIECAAAECBAgQIECAAAECBAgQIECAAAECBAgQIECAAAECBAgQIECAAGo3UxgAACAASURBVIFmBAQKNeNqVAIE8hQQKJRn362aAAECBAgQIECAAAECBAgQIECAAAECBAgQIECAAAECBAgQIECAAAECBAgQIECAAAECBAgQIECAAAECBAgQIECAAAECBAgQIBCFgEChKNqgCAIEeiIgUKgnjbQMAgQIECBAgAABAgQIECBAgAABAgQIECBAgAABAgQIECBAgAABAgQIECBAgAABAgQIECBAgAABAgQIECBAgAABAgQIECBAgECKAgKFUuyamgkQiFVAoFCsnVEXAQIECBAgQIAAAQIECBAgQIAAAQIECBAgQIAAAQIECBAgQIAAAQIECBAgQIAAAQIECBAgQIAAAQIECBAgQIAAAQIECBAgQCADAYFCGTTZEgkQaE1AoFBr1CYiQIAAAQIECBAgQIAAAQIECBAgQIAAAQIECBAgQIAAAQIECBAgQIAAAQIECBAgQIAAAQIECBAgQIAAAQIECBAgQIAAAQIECBCYLiBQyJ4gQIBAfQICheqzNBIBAgQIECBAgAABAgQIECBAgAABAgQIECBAgAABAgQIECBAgAABAgQIECBAgAABAgQIECBAgAABAgQIECBAgAABAgQIECBAgEBFAYFCFcE8ToAAAQIECBAgQIAAAQIECBAgQIAAAQIECBAgQIAAAQIECBAgQIAAAQIECBAgQIAAAQIECBAgQIAAAQIECBAgQIAAAQIECBAgQIAAAQIEYhQQKBRjV9REgAABAgQIECBAgAABAgQIECBAgAABAgQIECBAgAABAgQIECBAgAABAgQIECBAgAABAgQIECBAgAABAgQIECBAgAABAgQIECBAgAABAgQqCggUqgjmcQIECBAgQIAAAQIECBAgQIAAAQIECBAgQIAAAQIECBAgQIAAAQIECBAgQIAAAQIECBAgQIAAAQIECBAgQIAAAQIECBAgQIAAAQIECBAgEKOAQKEYu6ImAgQIECBAgAABAgQIECBAgAABAgQIECBAgAABAgQIECBAgAABAgQIECBAgAABAgQIECBAgAABAgQIECBAgAABAgQIECBAgAABAgQIECBQUUCgUEUwjxMgQIAAAQIECBAgQIAAAQIECBAgQIBAYwIT00Z2h90YtYEJECBAgAABAgQIECBAgACBmgTcZ9QEaRgCBAgQIECAAAECBAgQ2E7AedOGIECAAAECBAgQIEAgFwHnn1w6bZ0ECLQq4JcxWuU2GQECBAgQIECAAAECBAgQIECAAAECBAgMEfBC0PYgQIAAAQIECBAgQIAAAQIEUhNwn5Fax9RLgAABAgQIECBAgACBNAScN9PokyoJECBAgAABAgQIEJi/gPPP/A2NQIAAgR0EBArZFAQIECBAgAABAgQIECBAgAABAgQIECAQi4AXgrF0Qh0ECBAgQIAAAQIECBAgQIDAuALuM8aV8hwBAgQIECBAgAABAgQIVBFw3qyi5VkCBAgQIECAAAECBFIWcP5JuXtqJ0AgWgGBQtG2RmEECBAgQIAAAQIECBAgQIAAAQIECBDITsALwexabsEECBAgQIAAAQIECBAgQCB5AfcZybfQAggQIECAAAECBAgQIBClgPNmlG1RFAECBAgQIECAAAECDQg4/zSAakgCBAgIFLIHCBAgQIAAAQIECBAgQIAAAQIECBAgQCAWAS8EY+mEOggQIECAAAECBAgQIECAAIFxBdxnjCvlOQIECBAgQIAAAQIECBCoIuC8WUXLswQIECBAgAABAgQIpCzg/JNy99ROgEC0AgKFom2NwggQIECAAAECBAgQIECAAAECBAgQIJCdgBeC2bXcggkQIECAAAECBAgQIECAQPIC7jOSb6EFECBAgAABAgQIECBAIEoB580o26IoAgQIECBAgAABAgQaEHD+aQDVkAQIEBAoZA8QIECAAAECBAgQIECAAAECBAgQIECAQCwCXgjG0gl1ECBAgAABAgQIECBAgAABAuMKuM8YV8pzBAgQIECAAAECBAgQIFBFwHmzipZnCRAgQIAAAQIECBBIWcD5J+XuqZ0AgWgFBApF2xqFESBAgAABAgQIECBAgAABAgQIECBAIDsBLwSza7kFEyBAgAABAgQIECBAgACB5AXcZyTfQgsgQIAAAQIECBAgQIBAlALOm1G2RVEECBAgQIAAAQIECDQg4PzTAKohCRAgIFDIHiBAgEB9Ar6w1mdpJAIECBAgQIAAAQIECBAgQCBPAfcrefbdqgkQIECAAAECBAgQIECAQMoC7jNS7p7aCRAgQIAAAQIECBAgEK+A82a8vVEZAQIECBAgQIAAAQL1Cjj/1OtpNAIECJQCAoVsBAIECNQn4AtrfZZGIkCAAAECBAgQIECAAAECBPIUcL+SZ9+tmgABAgQIECBAgAABAgQIpCzgPiPl7qmdAAECBAgQIECAAAEC8Qo4b8bbG5URIECAAAECBAgQIFCvgPNPvZ5GI0CAQCkgUMhGIECAQH0CvrDWZ2kkAgQIECBAgAABAgQIECBAIE8B9yt59t2qCRAgQIAAAQIECBAgQIBAygLuM1LuntoJECBAgAABAgQIECAQr4DzZry9URkBAgQIECBAgAABAvUKOP/U62k0AgQIlAIChWwEAgQI1CfgC2t9lkYiQIAAAQIECBAgQIAAAQIE8hRwv5Jn362aAAECBAgQIECAAAECBAikLOA+I+XuqZ0AAQIECBAgQIAAAQLxCjhvxtsblREgQIAAAQIECBAgUK+A80+9nkYjQIBAKSBQyEYgQIBAfQK+sNZnaSQCBAgQIECAAAECBAgQIECAAAECBAgQIECAAAECBAgQIECAAAECBAgQaFlgYmJi+n8H13IFpiNAgEA9AgsWLPC7EvVQGoUAAQIECBAgQIAAAQIECBAgQIAAAQIEEhRwSZ5g05RMgEC0AgKFom2NwggQIECAAAECBAgQIECAAAECBAgQIECAAAECBAgQIECAAAECBAgQIEBglIBAoVFC/pwAgVQEBAql0il1EiBAgAABAgQIECBAgAABAgQIECBAgEATAgKFmlA1JgECuQoIFMq189ZNgAABAgQIECBAgAABAgQIECBAgAABAgQIECBAgAABAgQIECBAgACBHggIFOpBEy2BAIFSQKCQjUCAAAECBAgQIECAAAECBAgQIECAAAECOQsIFMq5+9ZOgEDdAgKF6hY1HgECBAgQIECAAAECBAgQIECAAAECBAgQIECAAAECBAgQIECAAAECBAi0JiBQqDVqExEg0LCAQKGGgQ1PgAABAgQIECBAgAABAgQIECBAgAABAlELCBSKuj2KI0AgMQGBQok1TLkECBAgQIAAAQIECBAgQIAAAQIECBAgQIAAAQIECBAgQIAAAQIECBAg8P8CAoXsBgIE+iIgUKgvnbQOAgQIECBAgAABAgQIECBAgAABAgQIEJiLgEChuaj5DAECBGYWEChkZxAgQIAAAQIECBAgQIAAAQIECBAgQIAAAQIECBAgQIAAAQIECBAgQIBAsgIChZJtncIJEJgmIFDIliBAgAABAgQIECBAgAABAgQIECBAgACBnAUECuXcfWsnQKBuAYFCdYsajwABAgQIECBAgAABAgQIECBAgAABAgQIECBAgAABAgQIECBAgAABAgTaElgRQljf5GTr168PK1asCD/96U/DqaeeOjnVpk2bwrJly5qceruxu56/tYWaiECCAnX9/RQolGDzlUyAAAECBAgQIECAAAECBAgQIECAAAECtQkIFKqN0kAECBAIAoVsAgIECBAgQIAAAQIECBAgQIAAAQIECBAgQIAAAQIECBAgQIAAAQIECBBIVUCgUEKde+WVV8Jtt90W9t1333DwwQcnVLlSCQwXEChkhxAgQIAAAQIECBAgQIAAAQIECBAgQIAAgfkLCBSav6ERCBAgQIAAAQIECBAgQIAAAQIECBAgQIAAAQIECBAgQIAAAQIECBAgQIAAAQIECKQuIFAogQ5OTEyERx99NFx88cXhF7/4Rdi0aVNYtmxZApUrkcB4AgKFxnPyFAECBAgQIECAAAECBAgQIECAAAECBAgQGCYgUMj+IECAAAECBAgQIECAAAECBAgQIECAAAECBAgQIECAAAECBAgQIECAAAECBAgQIEBg6Zo1a/5nFMO2bdvCjTfeGJ555pny0cWLF4eTTjopLFy4cNRHw/Lly8PSpUtDXYEhIyec5YGu559r3cXnbr311vCZz3wmvPjii+UwAoXmo+mzMQrU9fdzwYIFflcixgariQABAgQIECBAgAABAgQIECBAgAABAgRaEXBJ3gqzSQgQIECAAAECBAgQIECAAAECBAgQIECAAAECBAgQIECAAAECBAgQIECAAAECBAjELTAxMTExqsInnnginHzyyWHr1q3lox/60IfKgKC3vvWtoz4azZ/XFVjSxYJSrr0LL3OmJ1DXHhcolF7vVUyAAAECBAgQIECAAAECBAgQIECAAAEC9QkIFKrP0kgECBAgQIAAAQIECBAgQIAAAQIECBAgQIAAAQIECBAgQIAAAQIECBAgQIAAAQIEkhUQKBR/6+oKW4l/pSrMVaCuPS5QKNcdZN0ECBAgQIAAAQIECBAgQIAAAQIECBAgUAgIFLIPCBAgQIAAAQIECBAgQIAAAQIECBAgQCAWgen/l6/dYcfSGXUQIECAAAECBAgQIECAAAECswm4z7A3CBDolYBAofjbWVfYSvwrVWGuAnXtcYFCue4g6ybQKwHnzV6102IIECBAgAABAgQIEBgi4PxjexAgQKABAb+M0QCqIQkQIECAAAECBAgQIECAAAECBAgQIEBgTgJeCM6JzYcIECBAgAABAgQIECBAgACBDgXcZ3SIb2oCBOoXEChUv2ndI9YVtlJ3XcYjUJdAXXtcoFBdHTEOAQIdCjhvdohvagIECBAgQIAAAQIEWhVw/mmV22QECOQiIFAol05bJwECBAgQIECAAAECBAgQIECAAAECBOIX8EIw/h6pkAABAgQIECBAgAABAgQIENhewH2GHUGAQK8EBArF3866wlbiX6kKcxWoa48LFMp1B1k3gV4JOG/2qp0WQ4AAAQIECBAgQIDAEAHnH9uDAAECDQgIFGoA1ZAECBAgQIAAAQIECBAgQIAAAQIECBAgMCcBLwTnxOZDBAgQIECAAAECBAgQIECAQIcC7jM6xDc1AQL1C7QVKDTXwJCJiYnw1FNPhTvuuCPcf//94fe//33Ytm1b2G233cIBBxwQli9fHo477rhw4IEHhp122mlWoKrzP/3002HVqlXhzjvvnBzztNNOC1dccUXYc889Z51nar0PPPBA2Lp1a1l/8bN06dJw0EEHhWOPPTYcdthhYeHChbOOs3nz5nDooYeObPj+++8fbr755rDvvvuOfHamB15++eVw/vnnh2uuuab842984xth9erV4aWXXgo33HBDWLduXdiyZUvYZ599wuGHHx4++clPDq29GO/BBx8s3R555JHw0EMPleMWny9q/eAHP1j2q/jnBQuq/Wftzz33XLj77rvDxo0bw6OPPhqeeOKJcuxi7YsXL57cC3MZu66+DYyL2k4++eSy/8XPpk2bwrJly8KTTz4Zvve974Xbb7+93BfFvj366KPDiSeeGG666aawZs2a8vlFixaVe/6QQw4Zu6/T5zz33HPD5ZdfHnbZZZcZx6h7zdMnef3118Pjjz9e7s+iZ4O9UKy52P8nnXRSWLJkSdh5551D1b+fs6EIFBp7u3iQAIF4BZw34+2NyggQIECAAAECBAgQqFfA+adeT6MRIECgFKj25gUaAQIECBAgQIAAAQIECBAgQIAAAQIECBBoTsALweZsjUyAAAECBAgQIECAAAECBAg0I+A+oxlXoxIg0JFAzIFCf/zjH8uAmw0bNozU+ehHPxq+853vhP3222/GZ6sElsw1TOjvf/97+NrXvlYG8Yz6KUJwLr744jJIpghUmf7TZaDQZz/72XDOOeeEW265ZYe6iiCnoh9HHHHEdn/26quvls9//etfnwz6GWZw+umnh0svvTS84x3vGEVVBkgVwTg/+MEPwosvvjjy+WLsoo53vvOdI58tHqizb4MJZwoUeu2110JhOwhCmlrckUceWf7ZypUrJ9d4ySWXhIsuumjs4KXrrrsunHHGGZPDFqFOxxxzzIwGTax56kRFcFKxv0f9XfjYxz4WrrzyyjJw6dRTT50cYhDANFYDpzwkUKiqmOcJEIhQwHkzwqYoiQABAgQIECBAgACBRgScfxphNSgBArkLCBTKfQdYPwECBAgQIECAAAECBAgQIECAAAECBOIR8EIwnl6ohAABAgQIECBAgAABAgQIEBhPwH3GeE6eIkAgEYEYA4UmJibCzTffHFatWlWGyYz7U4T0XHvtteEDH/jADh8ZN1Do2WefDWeddVYowlgGP2eeeWZYs2ZNeMtb3jJjKUW9v/3tb8PnPve5scJ0pg5y3nnnhcsuuyzsuuuu243dVaDQF7/4xfCf//ynDO+Z6acIgCmCa/bYY4/JPy5Cforgm6uuumrcVpXPDevXYKCiH7OFGw2bbJyxm+jboKbpgUJXX311uP7668OWLVtmLPuKK64Ip512WijCkO67777ymSJkqAjkWbRo0UjXl156KZx99tnlHMM+2+SaB0X+7ne/mzU4aaaFLFmyJCxbtiysXbt28o8FCo1suQcIEOivgPNmf3trZQQIECBAgAABAgQIbC/g/GNHECBAoAEBgUINoBqSAAECBAgQIECAAAECBAgQIECAAAECBOYk4IXgnNh8iAABAgQIECBAgAABAgQIEOhQwH1Gh/imJkCgfoEYA4V+/vOfl4EkRVDN4Oe9731vWLlyZTjqqKPC2972tvDyyy+HBx54oAyx+cMf/jD5XBFO8pOf/CQsXrx4O6xxAoVmChP6/Oc/H7797W+H3XbbbVb8IkzoU5/6VHjqqacmn3nf+94XPv3pT4fDDz+8rPfVV18Nf/7zn8Mdd9wRbrzxxu2Ckr7whS+Eyy+/fLtQof/+97+T67/99ttLj8HPvffeG4rxi5+ddtqprG3nnXee0+YoHM8///xwzTXX7PD5Yu1FSNLb3/728OSTT4Z77rknvPvd7w6nnHLK5LNFkM0FF1ywXQBRUc+KFStCET60//77l7U999xz4eGHHy7DiB588MHJz++zzz5h3bp1Yfny5TvMX5hdfPHF4Zvf/Obknx122GHlPjjkkENK1+KnGLsI4SnWUAT5DH6K+Yt/t+eee85o00TfBhNNDxQa/PtivYX38ccfH974xjeGrVu3lnuiCJYqbK+88srwpS99qXy8cNywYUM44ogjRvb2scceCyeccEL4y1/+Uj57ySWXlCFPCxZs/6sDTa65mLfY48W+nxqcVIQ7FSFdxx13XNh9993DCy+8EO66665yL/zpT3+acW0ChUa23AMECPRXwHmzv721MgIECBAgQIAAAQIEthdw/rEjCBAg0ICAQKEGUA1JgAABAgQIECBAgAABAgQIECBAgAABAnMS8EJwTmw+RIAAAQIECBAgQIAAAQIECHQo4D6jQ3xTEyBQv0BsgUJFcM2pp54aNm/ePLnYCy+8MHz1q1+dMdSnCB368pe/HK6++urJ54tAlssuuyzssssuk/9uVKBQESZ0zjnnhFtuuWXyM+OECT399NPhtNNOK8ONip8iBKaYuwgAmjr/1M799a9/Deeee24Z0DP4zLXXXrtdUM/U50fVPp9dMVug0Jo1a8pgm2FBRRMTE+HHP/7xdmFHReDTd7/73bDffvvNWNYrr7wS1q9fX4bqDAKjZgv+mR7KM6ofRS9WrVoV7rzzzsm5i///Mcccs0MtTfdtpkChYeFJgwKnBwN95StfKcOB3vCGN8za5qIPU4OIFi1aVIYUFaFLU3+aXvNMe+nMM88s/z7MFOq0bdu2sHr16u3CqAb1ChSaz99qnyVAIHEB583EG6h8AgQIECBAgAABAgTGFnD+GZvKgwQIEBhfQKDQ+FaeJECAwCgBX1hHCflzAgQIECBAgAABAgQIECBAgMBwAfcrdggBAgQIECBAgAABAgQIECCQmoD7jNQ6pl4CBIYKxBQoND0YpSi8CJ4pAkkWLlw46zr+8Y9/hDPOOGMyoGfx4sVlMNB73vOeyc8MC+X55z//WYbn3HjjjZPPn3feeeW8u+6666zzzlTv9ddfXwYM7bTTTkPdp9d85JFHhhtuuCEUYTDTf9oOFCoCfq677rqwxx57DF3D3/72t/CJT3wibNmypXzu6KOPDj/84Q/D3nvvPWrPhWJNhdPgpwgmWrly5Xafu+uuu8Kxxx5b/rsiqOnee+8Ny5YtGzr2ww8/HI477rjwzDPPlM/NFMjTRt9mChS64ooryv28YMHs/zn/Sy+9FM4+++xQ7KPi5/3vf3/42c9+Foowotl+nn/++dJuw4YN5SMnnHBCGfT05je/efIjbaz5/vvvD8XeGQRFFb275pprwl577TVr7cV6L7jggh1ChQQK+V9cBAhkLOC8mXHzLZ0AAQIECBAgQIBAZgLOP5k13HIJEGhHQKBQO85mIUAgDwFfWPPos1USIECAAAECBAgQIECAAAECzQm4X2nO1sgECBAgQIAAAQIECBAgQIBAMwLuM5pxNSoBAh0JxBQo9K9//asMmbnvvvtKjSVLloSbbropvOtd7xqpc/vtt4fjjz9+8rn169eHFStWTP7zbKE827ZtCxdeeGH40Y9+NPnsOGFCxcNFaM3pp58eNm7cWH72xBNPLANURgXxDCaaXvOdd94ZjjnmmB3W2nag0Nq1a8vgm1E/RehQEeRU/BSBP0Ug0yAAaNRnxwnBmbrucQOF/v3vf4dVq1aFZ599Nhx44IHl/yv2xZve9KbJktro2/RAoSIo6u677w4HH3zwKJowfV/cdttt4eMf//isn9u8eXP48Ic/PBnkM1M4U9Nrfu2118Lq1avDt771rcn9cOutt4ajjjpq5Hofe+yxcMopp/wvO/ceK1dV7wF88QgFCaAgQfCPohELGiUigrFAkUCLICACyhsVFHyAAhEqtSggiETEB2BRfFAaFEHevoqo4G0D8RHFYE3QQP8walSINAQlSm/W1pn0TE/PzJyzH2vt/Znk5l7snrXW7/Nb4521hn7DqlWr+s8KFBrK5gECBNor4LzZ3t6qjAABAgQIECBAgACBiQLOP3YEAQIEKhAQKFQBqiEJEOisgC+snW29wgkQIECAAAECBAgQIECAAIGSBNyvlARpGAIECBAgQIAAAQIECBAgQKA2AfcZtVGbiACBOgRSChR68MEHiwCSNWvWFKV/5CMfCZdccknYZJNNhlLEAJczzjgjPP/5zw+ve93rwkEHHVT8795rslCeV7/61eH8888PX/ziF/vPXXDBBSH+z5Zbbjl0znvvvXdCYMqSJUvC6aefPvR9vQcGQ2c2VG/dgUL3339/2G+//aasI/YoBvfEEKH42n///UNc50477TRS/WvXrg2XXnppEUITX7vsskuIATSxJ73XoO+73/3u4j3bb7/9SHNs6KE6+jbY2wMPPDDcdNNNI639scceC8cdd1x46KGHihLOOuuscMUVV4RZs2atV1IM8rnooouKz0l87b777uHmm28Oc+bMmfBs1TUPhoEdfPDBxd544QtfOLRXzzzzTBFgFcO4ei+BQkPZPECAQHsFnDfb21uVESBAgAABAgQIECAwUcD5x44gQIBABQIChSpANSQBAp0V8IW1s61XOAECBAgQIECAAAECBAgQIFCSgPuVkiANQ4AAAQIECBAgQIAAAQIECNQm4D6jNmoTESBQh0BKgUJLly4Np5xySr/sb37zm+Htb397KQyDoTzf/e53w9133z0hTCjOFUOBYijRKK+rrroqnHPOOf1Hv/e9700IMRo2xpNPPlmEIN13333Fo0cffXS4/vrrwzbbbDPhrXUGCr3qVa8K3/rWt8Kuu+465fJXr14djj/++LBy5criuXe+851FqM3mm28+rOz+n992223hPe95T/+f77zzznD44Yf3/3kwWCf+wezZs8OJJ55YPBfXusUWW4w8X+/BOvo2GCh02mmnhc997nPhec973tD1jhoSFAf605/+FE4++eTwwx/+sBh3Q+FDVdf88MMPF/v30UcfLdYxThhYfD6GCcXPQu8lUGjoNvEAAQLtFXDebG9vVUaAAAECBAgQIECAwEQB5x87ggABAhUICBSqANWQBAh0VsAX1s62XuEECBAgQIAAAQIECBAgQIAAAQIECBAgQIAAAQIECBAgQIAAAQIECBDIXyClQKEYSHPhhRf2UacbKjJZVwZDeXbccccijGXdV/zPli1bFg444IChjX322WfDwoULQwxqKeu1//77h7jOnXbaacKQdQYKveENbwg33XRTEdwz1esXv/hFOOyww9YznIlFDHM6/fTT+0OsXbs2fP7znw8f+tCHJh12q622CnPnzg0LFiwI8+fPDy9/+cvDpptuOuUS6urbYKDQ2WefHS6//PKw2WabjUQUQ6aOPPLIsGbNmuL5GDR16qmnrvfee++9t6i991q+fHk46KCDJjxXR80PPPBAmDdvXn/ez3zmMyHWPOpr8P3T/exvtNFG/q7EqOieI0CAAAECBAgQIECAAAECBAgQIECAAIHWCbgkb11LFUSAQIMCAoUaxDc1AQIECBAgQIAAAQIECBAgQIAAAQIECBAgQIAAAQIECBAgQIAAAQIECMxMIJVAocHQk9133z3cfPPNYc6cOTMr8H/vHgzl2dCghx56aBHe8qIXvWjKeZ955pkiMOW6664rZX1xkA3VXGegUAznifNtt912U9a1YsWKsM8++5RWexzo4osvDosXL54w5tNPPx0uu+yy4n+GvWII0uGHHx7e+ta3hr333jtsscUW672lrr4NBgpNVttU9Tz55JNFa+TIwAAAIABJREFUgNDtt99ePPaOd7wjXH311WHLLbfsv+1f//pXOO+884rQpfg68MADw9KlS0MMxlr3VUfNg3s0BnOdcMIJw1rW//MHH3ywCEbqBSgJFBqZzoMECBAgQIAAAQIECBAgQIAAAQIECBAgQKAvIFDIZiBAgEB5AgKFyrM0EgECBAgQIECAAAECBAgQIECAAAECBAgQIECAAAECBAgQIECAAAECBAjULJBKoNBg6EldgUIf/vCHw9///vfw1a9+tS9/ySWXhIULF4ZNN910g92oI6SlN3mXA4WiwXPPPRfuv//+8JnPfCbcc889I31CXvWqV4WPf/zj4S1veUvYeOON+++pq28zDRRau3ZtuOqqq8K5555brH2XXXYJt956a3j1q1/dr+Wxxx4Lxx13XHjooYeK/yzu20WLFoWNNpr41wXqqHmmgUKDXgKFRtrmHiJAgAABAgQIECBAgAABAgQIECBAgAABAhMEBArZEAQIEChPQKBQeZZGIkCAAAECBAgQIECAAAECBAgQIECAAAECBAgQIECAAAECBAgQIECAAIGaBVIJFPrnP/9ZhKdce+21hUAdgUIxcOa8884Ljz/+eHjnO9/ZD2bZcccdw7Jly8IBBxywwW5UHYC07sQ5BApdfPHFYfHixZXu3hiy85e//CX86Ec/Crfccku47777wpo1azY451ZbbRWWLFlShO70Qnbq6ttMA4ViUY888kg45phjwqpVq4oaY6DS2Wef3a933X0R9+wdd9wR9tprr/U86qh5poFCDz/8cDj66KPDo48+WqxfoFClHyWDEyBAgAABAgQIECBAgAABAgQIECBAgEBLBQQKtbSxyiJAoBEBgUKNsJuUAAECBAgQIECAAAECBAgQIECAAAECBAgQIECAAAECBAgQIECAAAECBMoQSCVQKNZyySWXhAsvvLBf1nRDRSZzGQw8ueyyy8I555wTZs2aFWJQTfzzk046qf/WQw89NFx//fXhRS960aTMgwFIMdDl7rvvDq997WvLaMuEMVIMFHrwwQfD/Pnz+4E+Mejm8ssvD5tttlnp9W9owGeffTb84Q9/CD/5yU/CXXfdFVasWLFewNDs2bPDrbfeGvbcc89imLr6Vkag0NNPPx0+8IEPhK9//evF2mPgTtyT22yzTRj8s7h3r7nmmhBDlAZfddT8wAMPhHnz5vWnHgw/GrYpYu/22WefGX/2N+olRw2b0J8TIECAAAECBAgQIECAAAECBAgQIECAAIEWCggUamFTlUSAQGMCAoUaozcxAQIECBAgQIAAAQIECBAgQIAAAQIECBAgQIAAAQIECBAgQIAAAQIECMxUIKVAoeuuuy6cccYZ/ZLuvPPOcPjhh49UYgyXWbRoUfjFL34Rdtttt/CKV7wiHH/88eEFL3hB8f5hoTxPPfVUOPPMM8PSpUv788WAo4ULF4ZNN9100jV88pOfDBdccEH/z5YtWxZOOOGEkdY7zkPD1j7OWIPPPvPMMyGGAUX7+FqwYEFhtd1220057O9///tw7LHHFt7xdfDBB4cbb7wxvPCFL5zJcmb03tjDb3/72+FTn/pUiIE+vddguE0dfSsjUCiu/7bbbgtHHXVUUUoMrbrjjjvCXnvtFR555JFwzDHHhFWrVhV/FoOGTj311A36VV3zww8/XAQePfroo8Uaxg2Yuvnmm4v91HtNN0xMoNCMPkLeTIAAAQIECBAgQIAAAQIECBAgQIAAAQKZCwgUyryBlk+AQFICAoWSaofFECBAgAABAgQIECBAgAABAgQIECBAgAABAgQIECBAgAABAgQIECBAgMA4AikFCq1YsSK86U1vCmvWrClK+MhHPhJiqM8mm2wytKS//e1v4aSTTgrf//73i2fj/33NNdeErbbaqvjnUUJ5YihKDDXphbTMnj073HDDDWHevHmTzn/XXXeFI444ov9nZ511VrjiiivCrFmzhq53nAdGWfs446377HQDhf7xj3+E0047Ldx6663FcOuG3Ux3Leu+L+6B733ve+HnP/958T+vfe1rw6WXXho222yzocMvX768CLfp7aP3ve994corrwybb7558d46+lZWoNDq1auLYKyVK1cWa++FI60bvrX77ruHGMgzZ86cDdpUXfPg52///fcvPnM77bTT0H795z//CYsXLw4x9Kj3Eig0lM0DBAgQIECAAAECBAgQIECAAAECBAgQIEBgPQGBQjYFAQIEyhMQKFSepZEIECBAgAABAgQIECBAgAABAgQIECBAgAABAgQIECBAgAABAgQIECBAoGaBlAKF/vSnP4WTTz45/PCHPywU5s6dG5YtWxZ23nnnoSr33XdfOPLII/shMr3gld4bRwnlWbt2bfj85z8fPvShD/Xni4FBMbxlhx12WG8Njz32WDjuuOPCQw89VPxZDCCKATt77rnn0PXGB2KAUax32223LcaPwUUxCGnLLbec8P5R1j7ShJM8NN1AoWh11VVXhXPPPbc/avy/Y+jPKIFK//73v8PHPvaxIjRo++23DzEU521ve1vfbjCw6MADDwxLly4tgouGvQbDfAYDheroW1mBQjFs56KLLiqCteIrBiVF9wsuuCDceOONxX82SpBV1TXH/RB7H4OBeq/42T3hhBOGtSsMri2+QaDQUDYPECBAgAABAgQIECBAgAABAgQIECBAgACB9QQECtkUBAgQIECAAAECBAgQIECAAAECBAgQIECAAAECBAgQIECAAAECBAgQIECAAAECBAiElAKFJgupiUEqCxcuDJtuuukGu/XUU0+FM888swicia/ddtst3HLLLeGVr3xl/z2jhvL89a9/Daeffnq4/fbb+++9/PLLi+CcwTUMhr3EN0wVQLRuAU8//XQ477zzwrXXXtv/j6+88spw9tlnh402mvive4+69uls5+kGCsW5HnnkkXDMMceEVatWFVNvtdVWYcmSJUXI0mANg2u7//77wymnnBJWr15d/NHee+8dvvGNb4SXvOQlxT9PthdigE4MqBk29vLly4vgnTVr1hRjDYZL1dG3sgKF4vpXrFgR3vSmNxX17LLLLmHRokVFeM+jjz5a1BfrPeigg6Zsfx01x4CsY489tr8fYk+/9rWvFZ/HDb16wVKXXXbZhEcECk3n0+w9BAgQIECAAAECBAgQIECAAAECBAgQINB1AYFCXd8B6idAgAABAgQIECBAgAABAgQIECBAgAABAgQIECBAgAABAgQIECBAgAABAgQIECDw3+CWtcMgBsNRFixYEGLIzXbbbTfsrf0/HzUU5/HHHw8nnnhiEaISXzGkJgbvxECfLbbYYr35YshKDCOJoT+91wUXXBAuuuiiCQFAo84fx4hzx+CaXtjN7Nmzww033BDmzZu33vwx1OWkk04KDz30UP/PjjzyyPDpT386vPSlL53UZ7I1z507NyxbtizsvPPO671ncO1f+tKXwmmnnTY0WGeU5swkUCiG1MSwntif3mvbbbctaj/++OPDrFmz1ltC3G4rV64M73//+8Ovf/3r/p9/9rOfDWedddaEmgYDamIfrrnmmiJcZ+ONN560vN/97nfhgx/8YBGyE1/xPbfeemvYc889Jzxfdd/KDBR68sknw6mnntoPuYqhQr0woQMPPLAI0tpxxx2HtrvqmmM4UPwcLl68uL+W+fPnh8997nNh1113XW99ce9dccUV4eMf//h6fyZQaGg7PUCAAAECBAgQIECAAAECBAgQIECAAAECBNYTEChkUxAgQIAAAQIECBAgQIAAAQIECBAgQIAAAQIECBAgQIAAAQIECBAgQIAAAQIECBAgkFygUGzJ3XffHd7xjneEJ554ot+hfffdtwhV2W+//cLWW28dnnrqqfDAAw8UATM/+9nP+s8dccQR4brrrgs77LDDhO6OEyg0WTDKhsaNk9xyyy3hjDPOmLDeGKwT/7NDDjkkvPzlLy8CcGJY0n333VcEB/3mN7/pry+GJi1ZsiQcd9xxk4YExTrXDTOKz7/97W8PL3vZy8Jmm21W/N877bTTtHbzTAKF4oR//etfw5lnnhluvvnmCfPH0KkYyrTPPvsU/Yrz/PKXvwzf/OY3wz333BNiqFLvtSHbyQKL4nuOOeaYInRqjz32KEKmnnvuufCHP/wh3HvvveErX/lKPwgqPnvJJZeEhQsXTgiX6s1bZd/KDBSK673qqqvCOeecs16PY32LFi0aOVyqyprj4v7yl7+E008/Pdx55539tcbPQgx5OvTQQ4vArLgXfvzjH4cvf/nL4ac//emk+1ag0LQ+zt5EgAABAgQIECBAgAABAgQIECBAgAABAh0XECjU8Q2gfAIECBAgQIAAAQIECBAgQIAAAQIECBAgQIAAAQIECBAgQIAAAQIECBAgQIAAAQJRYO3atWuHSQyGo8SwmBjQs9122w17a//Pxwn0iUu6/fbbiwCV1atXjzzH3Llzi0CZOXPmrPeeceaPb/7zn/8cTjvttPCd73ynP9bll18ezj333PXCaaa73jhwDFv5whe+EI499tgidGiyVzQ4/vjjw8qVKyf98+mGr8TBZhooFMeIoULR5cYbbxy5V70HYzhQDMt58YtfPOl7n3766XDeeeeFa6+9duyx3/ve94ZPfepTIQYwTfaqsm9lBwo98sgjRZDSqlWr+qXsuOOO4Y477gh77bXXyDZV1txbRNyv73//+yd8dqZa4OzZs8NJJ50UPvGJT/Qfm+6e3mijjfxdiZF3gwcJECBAgAABAgQIECBAgAABAgQIECBAoG0CLsnb1lH1ECBAgAABAgQIECBAgAABAgQIECBAIF+Bwb+o4g47315aOQECBAgQIECAAAECBAgQ6IqA+4yudFqdBDoikGKgUI/+V7/6VVi8eHG45557puxGDIx53/veV4TabL/99pM+O26gUBxk+fLl4eijjw5r1qwpxozBJzfccEOYN2/epHM8/vjj4WMf+1hYunTpSLvnzW9+c7jooovCa17zmjBVDkoMgfnGN74RzjjjjP5a1p1g2bJl4YQTThhpzsGHyggUimP+61//Ct/+9rfDxRdfHGKYzrBXDFL66Ec/Gt7znveELbfccsrH4xqXLFlSBM488cQTw4Yu+nT++eeHd73rXWHWrFlDn6+ib2UHCg32KRYVQ3iuueaaDQYmTVV4FTWvO1/8zMQArhiW1fv8TLae3XffPVx55ZVh8803D/vss0//EYFCQ7etBwgQaK+A82Z7e6syAgQIECBAgAABAgQmCjj/2BEECBCoQMBfxqgA1ZAECBAgQIAAAQIECBAgQIAAAQIECBAgMC0BPwhOi82bCBAgQIAAAQIECBAgQIAAgQYF3Gc0iG9qAgTKF0g5UChW+9xzz4Xf/va34fbbbw8rVqwIP/vZz4pQmRgitNdee4X58+eHt73tbUWIzFShPNMJFIohOYsWLSoCT3qvI444Ilx33XVhhx12mLQZMfxn9erV4Y477gg//vGPw69//evin+MrrjEGqLzxjW8MCxYsCHPmzAkbb7zxSE2N4z788MPh6quvDj/96U8nhPbEEJ8YvDSdV1mBQr2543hxfXfeeWf45S9/GR588MH+sl7/+teHPfbYIxxyyCFh3333DVtvvfVYS37qqafCD37wg/Dd7343/O53v5t07NifuXPnDg0pGpy47L6VHSgU13vbbbeFo446qr/066+/Ppx66qljGa77cNk1T7aQP/7xj+Guu+4qerZy5crisxs/B3vvvXc48sgjw2GHHVb0Kn62BQpNu5XeSIBAuwScN9vVT9UQIECAAAECBAgQILBhAecfu4MAAQIVCAgUqgDVkAQIECBAgAABAgQIECBAgAABAgQIECAwLQE/CE6LzZsIECBAgAABAgQIECBAgACBBgXcZzSIb2oCBMoXGCVQqPxZjUiAAIHyBTaaKlWs/OmMSIAAgSoEnDerUDUmAQIECBAgQIAAAQIpCjj/pNgVayJAIHsBgULZt1ABBAgQIECAAAECBAgQIECAAAECBAgQaI2AHwRb00qFECBAgAABAgQIECBAgACBzgi4z+hMqxVKoBsCAoW60WdVEuiCgEChLnRZjQRaL+C82foWK5AAAQIECBAgQIAAgf8JOP/YCgQIEKhAQKBQBaiGJECAAAECBAgQIECAAAECBAgQIECAAIFpCfhBcFps3kSAAAECBAgQIECAAAECBAg0KOA+o0F8UxMgUL6AQKHyTY1IgEAzAgKFmnE3KwECpQo4b5bKaTACBAgQIECAAAECBBIWcP5JuDmWRoBAvgIChfLtnZUTIECAAAECBAgQIECAAAECBAgQIECgbQJ+EGxbR9VDgAABAgQIECBAgAABAgTaL+A+o/09ViGBTgkIFOpUuxVLoNUCAoVa3V7FEeiKgPNmVzqtTgIECBAgQIAAAQIEnH/sAQIECFQgIFCoAlRDEiBAgAABAgQIECBAgAABAgQIECBAgMC0BPwgOC02byJAgAABAgQIECBAgAABAgQaFEjlPmN+CGF5gw6mJkCgJQIChVrSSGUQIBAECtkEBAi0QCCV82YLKJVAgAABAgQIECBAgEDiAs4/iTfI8ggQyFNAoFCefbNqAgQIECBAgAABAgQIECBAgAABAgQItFHAD4Jt7KqaCBAgQIAAAQIECBAgQIBAuwWavs84KIRwTgjh/0IIl7abWnUECNQhIFCoDmVzECBQh4BAoTqUzUGAQMUCTZ83Ky7P8AQIECBAgAABAgQIEOgLOP/YDAQIEKhAQKBQBaiGJECgswK+sHa29QonQIAAAQIECBAgQIAAAQIEShJwv1ISpGEIECBAgAABAgQIECBAgACB2gSaus/oBQkd/L9KPypQqLaem4hAqwUECrW6vYoj0CkBgUKdardiCbRVoKnzZls91UWAAAECBAgQIECAQLoCzj/p9sbKCBDIWECgUMbNs3QCBJIT8IU1uZZYEAECBAgQIECAAAECBAgQIJCZgPuVzBpmuQQIECBAgAABAgQIECBAgECo+z5jMEio1wKBQjYjAQKlCAgUKoXRIAQIJCAgUCiBJlgCAQIzFaj7vDnT9Xo/AQIECBAgQIAAAQIEpivg/DNdOe8jQIDAFAIChWwPAgQIlCfgC2t5lkYiQIAAAQIECBAgQIAAAQIEuingfqWbfVc1AQIECBAgQIAAAQIECBDIWaCu+4wNBQn17AQK5byLrJ1AQgIChRJqhqUQIDAjAYFCM+LzZgIE0hCo67yZRrVWQYAAAQIECBAgQIBAlwWcf7rcfbUTIFCZgEChymgNTIBABwV8Ye1g05VMgAABAgQIECBAgAABAgQIlCrgfqVUToMRIECAAAECBAgQIECAAAECNQhUfZ8xLEioV6JAoRqabQoCXRAQKNSFLquRQDcEBAp1o8+qJNBygarPmy3nUx4BAgQIECBAgAABAhkJOP9k1CxLJUAgHwGBQvn0ykoJEEhfwBfW9HtkhQQIECBAgAABAgQIECBAgAABAgQIECBAgAABAgQIECBAgACBHARGDRLq1SJQKIeuWiOBDAQECmXQJEskQGAkAYFCIzF5iAABAgQIECBAgAABAgQIECBAgAABAgRaKiBQqKWNVRYBAo0ICBRqhN2kBAgQIECAAAECBAgQIECAAAECBAgQIECAAAECBAgQIECAAIHWCIwbJNQrXKBQa7aAQgg0KyBQqFl/sxMgUJ6AQKHyLI1EgAABAgQIECBAgAABAgQIECBAgAABAvkJCBTKr2dWTIBAugIChdLtjZURIECAAAECBAgQIECAAAECBAgQIECAAAECBAgQIECAAAECBFIWmG6QUK8mgUIpd9faCGQkIFAoo2ZZKgECUwoIFLJBCBAgQIAAAQIECBAgQIAAAQIECBAgQKDLAgKFutx9tRMgULaAQKGyRY1HgAABAgQIECBAgAABAgQIECBAgAABAgQIECBAgAABAgQIEGi3wEyDhHo6AoXavU9UR6A2AYFCtVGbiACBigUEClUMbHgCBAgQIECAAAECBAgQIECAAAECBAgQSFpAoFDS7bE4AgQyExAolFnDLJcAAQIECBAgQIAAAQIECBAgQIAAAQIECBAgQIAAAQIECBAg0JBAWUFCveULFGqokaYl0DYBgUJt66h6CHRXQKBQd3uvcgIECBAgQIAAAQIECBAgQIAAAQIECBAIQaCQXUCAAIHyBAQKlWdpJAIECBAgQIAAAQIECBAgQIAAAQIECBAgQIAAAQIECBAgQIBAGwXKDhLqGQkUauNuUROBBgQECjWAbkoCBCoREChUCatBCRAgQIAAAQIECBAgQIAAAQIECBAgQCATAYFCmTTKMgkQyEJAoFAWbbJIAgQIECBAgAABAgQIECBAgAABAgQIECBAgAABAgQIECBAgEDtAlUFCfUKEShUe0tNSKCdAgKF2tlXVRHoooBAoS52Xc0ECBAgQIAAAQIECBAgQIAAAQIECBAg0BMQKGQvECBAoDwBgULlWRqJAAECBAgQIECAAAECBAgQIECAAAECBAgQIECAAAECBAgQINAGgaqDhHpGAoXasFvUQCABAYFCCTTBEggQKEVAoFApjAYhQIAAAQIECBAgQIAAAQIECBAgQIAAgUwFBApl2jjLJkCAAAECBAgQIECAAAECBAgQIECAAAECBAgQIECAAAECBAgQIECAAIFkBeoKEuoBCBRKditYGAECBAgQIECAAAECBAgQIECAAAECBAgQIECAAAECBAgQqFdAoFC93mYjQIAAAQIECBAgQIAAAQIECBAgQIAAAQIECBAgQIAAAQIECBAgQIAAgfYK1B0k1JMUKNTePaUyAgQIECBAgAABAgQIECBAgAABAgQIECBAgAABAgQIECAwloBAobG4PEyAAAECBAgQIECAAAECBAgQIECAAAECBAgQIECAAAECBAgQIECAAAECBNYTaCpIqLeQXqDQ2iG9GfffGTTeRFB+U28w+8V+Gef/Pdgv9ov9smEBnw+fD58Pn4+egP8+8N8H4/z3gWcJECBAgAABAgQIECBAgAABAgQI9AXG/XEbHQECBAgQIECAAAECBAgQIECAAAECBAgQIECAAAECBAgQIECAAAECBAgQIPBfgfkhhHNCCAsaBhEoNHkDxv13JP2F7YmO/Kb+YNsv9ss4/9Vvv9gv9suGBXw+fD58Pnw+egL++2Bm/30wzmfJswQIECBAgAABAgQIECBAgAABAi0XGPfH3pZzKI8AAQIECBAgQIAAAQIECBAgQIAAAQIEGhQY/BdE3WE32AxTEyBAgAABAgQIECBAgAABAiMJDPsLryMNUsJDAoUmRxz3fmlYP4039WblN9HHfrFf1hXw+fD5GOf/3dsv9ov9smEBnw+fjy59PgZrHff75ThWniVAgAABAgQIECBAgECTAv794Sb1zU2AQGsFXCa1trUKI0CAAAECBAgQIECAAAECBAgQIECAQHYCfhDMrmUWTIAAAQIECBAgQIAAAQIEOi8w7C801wUkUGhy6XH/Hclh/TTe1Dua30Qf+8V+WVfA58PnY5zvBPaL/WK/bFjA58Pno0ufj8Fax/1+OY6VZwkQIECAAAECBAgQINCkgH9/uEl9cxMg0FoBl0mtba3CCBAgQIAAAQIECBAgQIAAAQIECBAgkJ2AHwSza5kFEyBAgAABAgQIECBAgACBzgsM3mfMDyGcE0I4uGaZXqBQzdOajgABAgQIECBAgAABAgQqEvD7eUWwhiVAgAABAgQIECBAIDkB55/kWmJBBAi0QUCgUBu6qAYCBAgQIECAAAECBAgQIECAAAECBAi0Q8APgu3ooyoIECBAgAABAgQIECBAgECXBDZ0n3FQzcFCAoW6tOvUSoAAAQIECBAgQIBAFwT8ft6FLquRAAECBAgQIECAAIEo4PxjHxAgQKACAYFCFaAakgABAgQIECBAgAABAgQIECBAgAABAgSmJeAHwWmxeRMBAgQIECBAgAABAgQIECDQoMCw+4y6goUECjW4CUxNgAABAgQIECBAgACBCgSGnTcrmNKQBAgQIECAAAECBAgQaETA+acRdpMSINB2AYFCbe+w+ggQIECAAAECBAgQIECAAAECBAgQIJCPgB8E8+mVlRIgQIAAAQIECBAgQIAAAQL/FRj1PqPqYCGBQnYkAQIECBAgQIAAAQIE2iUw6nmzXVWrhgABAgQIECBAgACBLgo4/3Sx62omQKByAYFClRObgAABAgQIECBAgAABAgQIECBAgAABAgRGFPCD4IhQHiNAgAABAgQIECBAgAABAgSSERj3PqOqYCGBQslsCQshQIAAAQIECBAgQIBAKQLjnjdLmdQgBAgQIECAAAECBAgQaEDA+acBdFMSINB+AYFC7e+xCgkQIECAAAECBAgQIECAAAECBAgQIJCLgB8Ec+mUdRIgQIAAAQIECBAgQIAAAQI9geneZ5QdLCRQyJ4kQIAAAQIECBAgQIBAuwSme95sl4JqCBAgQIAAAQIECBDogoDzTxe6rEYCBGoXEChUO7kJCRBosYAvrC1urtIIECBAgAABAgQIECBAgACBWgTcr9TCbBICBAgQIECAAAECBAgQIECgRIGZ3meUFSwkUKjEphqKAAECBAgQIECAAAECCQjM9LyZQAmWQIAAAQIECBAgQIAAgZEEnH9GYvIQAQIExhMQKDSel6cJECAwlYAvrPYHAQIECBAgQIAAAQIECBAgQGBmAu5XZubn3QQIECBAgAABAgQIECBAgED9AmXdZ8w0WEigUP29NyMBAgQIECBAgAABAgSqFCjrvFnlGo1NgAABAgQIECBAgACBMgScf8pQNAYBAgQGBAQK2RIECBAoT8AX1vIsjUSAAAECBAgQIECAAAECBAh0U8D9Sjf7rmoCBAgQIECAAAECBAgQIJCzQNn3GdMNFhIolPMusnYCBAgQIECAAAECBAisL1AUcT8FAAAgAElEQVT2eZMxAQIECBAgQIAAAQIEUhVw/km1M9ZFgEDWAgKFsm6fxRMgkJiAL6yJNcRyCBAgQIAAAQIECBAgQIAAgewE3K9k1zILJkCAAAECBAgQIECAAAECnReo6j5j3GAhgUKd34oACBAgQIAAAQIECBBomUBV582WMSmHAAECBAgQIECAAIEWCDj/tKCJSiBAID0BgULp9cSKCBDIV8AX1nx7Z+UECBAgQIAAAQIECBAgQIAAAQIECBAgQIAAAQIECBAgQIAAgRQFRg0WEiiUYvesiQABAgQIECBAgAABAgQIECBAgAABAgQIECBAgAABAgQINCAgUKgBdFMSINBaAYFCrW2twggQIECAAAECBAgQIECAAAECBAgQIECAAAECBAgQIECAAAECjQoMCxYSKNRoe0xOgAABAgQIECBAgAABAgQIECBAgAABAgQIECBAgAABAgTSERAolE4vrIQAgfwFBArl30MVECBAgAABAgQIECBAgAABAgQIECBAgAABAgQIECBAgAABAgRSFthQsJBAoZS7Zm0ECBAgQIAAAQIECBAgQIAAAQIECBAgQIAAAQIECBAgQKBGAYFCNWKbigCB1gsIFGp9ixVIgAABAgQIECBAgAABAgQIECBAgAABAgQIECBAgAABAgQIEEhCYDBYSKBQEm2xCAIECBAgQIAAAQIECBAgQIAAAQIECBAgQIAAAQIECBAg0LyAQKHme2AFBAi0R0CgUHt6qRICBAgQIECAAAECBAgQIECAAAECBAgQIECAAAECBAgQIECAQA4CvWCh/wshXJrDgq2RAAECBAgQIECAAAECBAgQIECAAAECBAgQIECAAAECBAgQqFZAoFC1vkYnQKBbAgKFutVv1RIgQIAAAQIECBAgQIAAAQIECBAgQIAAAQIECBAgQIAAAQIEUhGYH0JYnspirIMAAQIECBAgQIAAAQIECBAgQIAAAQIECBAgQIAAAQIECBBoTkCgUHP2ZiZAoH0CAoXa11MVESBAgAABAgQIECBAgAABAgQIECBAgAABAgQIECBAgAABAgQIECBAgAABAgQIECBAgAABAgQIECBAgAABAgQIECBAgAABAgSyERAolE2rLJQAgQwEBApl0CRLJECAAAECBAgQIECAAAECBAgQIECAAAECBAgQIECAAAECBAgQIECAAAECBAgQIECAAAECBAgQIECAAAECBAgQIECAAAECBAi0VUCgUFs7qy4CBAgQIECAAAECBAgQIECAAAECBAgQIECAAAECBAgQIECAAAECBAgQIECAAAECBAgQIECAAAECBAgQIECAAAECBAgQIECAAAECBAgQ6JSAQKFOtVuxBAgQIECAAAECBAgQIECAAAECBAgQIECAAAECBAgQIECAAAECBAgQIECAAAECBAgQIECAAAECBAgQIECAAAECBAgQIECAAAECBAgQINBWAYFCbe2suggQIECAAAECBAgQIECAAAECBAgQIECAAAECBAgQIECAAAECBAgQIECAAAECBAgQIECAAAECBAgQIECAAAECBAgQIECAAAECBAgQIECgUwIChTrVbsUSIECAAAECBAgQIECAAAECBAgQIECAAAECBAgQIECAAAECBAgQIECAAAECBAgQIECAAAECBAgQIECAAAECBAgQIECAAAECBAgQIECAQFsFBAq1tbPqIkCAAAECBAgQIECAAAECBAgQIECAQH4CaweW7A47vx5aMQECBAgQIECAAAECBAgQ6JqA+4yudVy9BAgQIECAAAECBAgQqEfAebMeZ7MQIECAAAECBAgQINC8gPNP8z2wAgIEWijgL2O0sKlKIkCAAAECBAgQIECAAAECBAgQIECAQKYCfhDMtHGWTYAAAQIECBAgQIAAAQIEOizgPqPDzVc6AQIECBAgQIAAAQIEKhRw3qwQ19AECBAgQIAAAQIECCQl4PyTVDsshgCBtggIFGpLJ9VBgAABAgQIECBAgAABAgQIECBAgACB/AX8IJh/D1VAgAABAgQIECBAgAABAgS6JuA+o2sdVy8BAgQIECBAgAABAgTqEXDerMfZLAQIECBAgAABAgQINC/g/NN8D6yAAIEWCggUamFTlUSAAAECBAgQIECAAAECBAgQIECAAIFMBfwgmGnjLJsAAQIECBAgQIAAAQIECHRYwH1Gh5uvdAIECBAgQIAAAQIECFQo4LxZIa6hCRAgQIAAAQIECBBISsD5J6l2WAwBAm0RECjUlk6qgwABAgQIECBAgAABAgQIECBAgAABAvkL+EEw/x6qgAABAgQIECBAgAABAgQIdE3AfUbXOq5eAgQIECBAgAABAgQI1CPgvFmPs1kIECBAgAABAgQIEGhewPmn+R5YAQECLRQQKNTCpiqJAAECBAgQIECAAAECBAgQIECAAAECmQr4QTDTxlk2AQIECBAgQIAAAQIECBDosID7jA43X+kECBAgQIAAAQIECBCoUMB5s0JcQxMgQIAAAQIECBAgkJSA809S7bAYAgTaIiBQqC2dVAcBAgQIECBAgAABAgQIECBAgAABAgTyF/CDYP49VAEBAgQIECBAgAABAgQIEOiagPuMrnVcvQQIECBAgAABAgQIEKhHwHmzHmezECBAgAABAgQIECDQvIDzT/M9sAICBFooIFCohU1VEgECBAgQIECAAAECBAgQIECAAAECBDIV8INgpo2zbAIECBAgQIAAAQIECBAg0GEB9xkdbr7SCRAgQIAAAQIECBAgUKGA82aFuIYmQIAAAQIECBAgQCApAeefpNphMQQItEVAoFBbOqkOAgRSEPCFNYUuWAMBAgQIECBAgAABAgQIECCQs4D7lZy7Z+0ECBAgQIAAAQIECBAgQKCbAu4zutl3VRMgQIAAAQIECBAgQKBqAefNqoWNT4AAAQIECBAgQIBAKgLOP6l0wjoIEGiVgEChVrVTMQQINCzgC2vDDTA9AQIECBAgQIAAAQIECBAgkL2A+5XsW6gAAgQIECBAgAABAgQIECDQOQH3GZ1ruYIJECBAgAABAgQIECBQi4DzZi3MJiFAgAABAgQIECBAIAEB558EmmAJBAi0T0CgUPt6qiICBJoT8IW1OXszEyBAgAABAgQIECBAgAABAu0QcL/Sjj6qggABAgQIECBAgAABAgQIdEnAfUaXuq1WAgQIECBAgAABAgQI1CfgvFmftZkIECBAgAABAgQIEGhWwPmnWX+zEyDQUgGBQi1trLIIEGhEwBfWRthNSoAAAQIECBAgQIAAAQIECLRIwP1Ki5qpFAIECBAgQIAAAQIECBAg0BEB9xkdabQyCRAgQIAAAQIECBAgULOA82bN4KYjQIAAAQIECBAgQKAxAeefxuhNTIBAmwUECrW5u2ojQKBuAV9Y6xY3HwECBAgQIECAAAECBAgQIECAAAECBAgQIECAAAECBAgQIECAAAECBAgQIECAAAECBAgQIECAAAECBAgQIECAAAECBAgQIECAQF9AoJDNQIAAgfIEBAqVZ2kkAgQIECBAgAABAgQIECBAgAABAgQIECBAgAABAgQIECBAgAABAgQIECBAgAABAgQIECBAgAABAgQIECBAgAABAgQIECBAgACBMQUECo0J5nECBAhMISBQyPYgQIAAAQIECBAgQIAAAQIECBAgQIAAAQIECBAgQIAAAQIECBAgQIAAAQIECBAgQIAAAQIECBAgQIAAAQIECBAgQIAAAQIECBBoTECgUGP0JiZAoIUCAoVa2FQlESBAgAABAgQIECBAgAABAgQIECBAgAABAgQIECBAgAABAgQIECBAgAABAgQIECBAgAABAgQIECBAgAABAgQIECBAgAABAgRyERAolEunrJMAgRwEBArl0CVrJECAAAECBAgQIECAAAECBAgQIECAAAECBAgQIECAAAECBAgQIECAAAECBAgQIECAAAECBAgQIECAAAECBAgQIECAAAECBAi0VECgUEsbqywCBBoRECjUCLtJCRAgQIAAAQIECBAgQIAAAQIECBAgQIAAAQIECBAgQIAAAQIECBAgQIAAAQIECBAgQIAAAQIECBAgQIAAAQIECBAgQIAAAQIEooBAIfuAAAEC5QkIFCrP0kgECBAgQIAAAQIECBAgQIAAAQIECBAgQIAAAQIECBAgQIAAAQIECBAgQIAAAQIECBAgQIAAAQIECBAgQIAAAQIECBAgQIAAAQJjCggUGhPM4wQIEJhCQKCQ7UGAAAECBAgQIECAAAECBAgQIECAAAECBAgQIECAAAECBAgQIECAAAECBAgQIECAAAECBAgQIECAAAECBAgQIECAAAECBAgQINCYgEChxuhNTIAAAQIECBAgQIAAAQIECBAgQIAAAQIECBAgQIAAAQIECBAgQIAAAQIECBAgQIAAAQIECBAgQIAAAQIECBAgQIAAAQIECBAgQIAAAQIEyhMQKFSepZEIECBAgAABAgQIECBAgAABAgQIECBAgAABAgQIECBAgAABAgQIECBAgAABAgQIECBAgAABAgQIECBAgAABAgQIECBAgAABAgQIECBAgEBjAgKFGqM3MQECBAgQIECAAAECBAgQIECAAAECBAgQIECAAAECBAgQIECAAAECBAgQIECAAAECBAgQIECAAAECBAgQIECAAAECBAgQIECAAAECBAgQKE9AoFB5lkYiQIAAAQIECBAgQIAAAQIECBAgQIAAAQIECBAgQIAAAQIECBAgQIAAAQIECBAgQIAAAQIECBAgQIAAAQIECBAgQIAAAQIECBAgQIAAAQKNCQgUaozexAQIECBAgAABAgQIECBAgAABAgQIECAwILB24J/dYdsiBAgQIECAAAECBAgQIECAQOoC7jNS75D1ESBAgAABAgQIECBAIE8B5808+2bVBAgQIECAAAECBAiML+D8M76ZdxAgQGCogL+MMZTIAwQIECBAgAABAgQIECBAgAABAgQIECBQk4AfBGuCNg0BAgQIECBAgAABAgQIECBQmoD7jNIoDUSAAAECBAgQIECAAAEC6wg4b9oOBAgQIECAAAECBAh0RcD5pyudVicBArUKCBSqldtkBAgQIECAAAECBAgQIECAAAECBAgQIDCFgB8EbQ8CBAgQIECAAAECBAgQIEAgNwH3Gbl1zHoJECBAgAABAgQIECCQh4DzZh59skoCBAgQIECAAAECBGYu4Pwzc0MjECBAYD0BgUI2BQECBAgQIECAAAECBAgQIECAAAECBAikIuAHwVQ6YR0ECBAgQIAAAQIECBAgQIDAqALuM0aV8hwBAgQIECBAgAABAgQIjCPgvDmOlmcJECBAgAABAgQIEMhZwPkn5+5ZOwECyQoIFEq2NRZGgAABAgQIECBAgAABAgQIECBAgACBzgn4QbBzLVcwAQIECBAgQIAAAQIECBDIXsB9RvYtVAABAgQIECBAgAABAgSSFHDeTLItFkWAAAECBAgQIECAQAUCzj8VoBqSAAECAoXsAQIECBAgQIAAAQIECBAgQIAAAQIECBBIRcAPgql0wjoIECBAgAABAgQIECBAgACBUQXcZ4wq5TkCBAgQIECAAAECBAgQGEfAeXMcLc8SIECAAAECBAgQIJCzgPNPzt2zdgIEkhUQKJRsayyMAAECBAgQIECAAAECBAgQIECAAAECnRPwg2DnWq5gAgQIECBAgAABAgQIECCQvYD7jOxbqAACBAgQIECAAAECBAgkKeC8mWRbLIoAAQIECBAgQIAAgQoEnH8qQDUkAQIEBArZAwQIECBAgAABAgQIECBAgAABAgQIECCQioAfBFPphHUQIECAAAECBAgQIECAAAECowq4zxhVynMECBAgQIAAAQIECBAgMI6A8+Y4Wp4lQIAAAQIECBAgQCBnAeefnLtn7QQIJCsgUCjZ1lgYAQIZCvjCmmHTLJkAAQIECBAgQIAAAQIECBBISsD9SlLtsBgCBAgQIECAAAECBAgQIEBgBAH3GSMgeYQAAQIECBAgQIAAAQIExhZw3hybzBsIECBAgAABAgQIEMhUwPkn08ZZNgECaQsIFEq7P1ZHgEBeAr6w5tUvqyVAgAABAgQIECBAgAABAgTSE3C/kl5PrIgAAQIECBAgQIAAAQIECBCYWsB9hh1CgAABAgQIECBAgAABAlUIOG9WoWpMAgQIECBAgAABAgRSFHD+SbEr1kSAQPYCAoWyb6ECCBBISMAX1oSaYSkECBAgQIAAAQIECBAgQIBAlgLuV7Jsm0UTIECAAAECBAgQIECAAIFOC7jP6HT7FU+AAAECBAgQIECAAIHKBJw3K6M1MAECBAgQIECAAAECiQk4/yTWEMshQKAdAgKF2tFHVRAgkIaAL6xp9MEqCBAgQIAAAQIECBAgQIAAgXwF3K/k2zsrJ0CAAAECBAgQIECAAAECXRVwn9HVzqubAAECBAgQIECAAAEC1Qo4b1bra3QCBAgQIECAAAECBNIRcP5JpxdWQoBAiwQECrWomUohQKBxAV9YG2+BBRAgQIAAAQIECBAgQIAAAQIECBAgQIAAAQIECBAgQIAAAQIECBAgQIAAAQIECBAgQIAAAQIECBAgQIAAAQIECBAgQIAAAQIEuisgUKi7vVc5AQLlCwgUKt/UiAQIECBAgAABAgQIECBAgAABAgQIECBAgAABAgQIECBAgAABAgQIECBAgAABAgQIECBAgAABAgQIECBAgAABAgQIECBAgAABAiMKCBQaEcpjBAgQGEFAoNAISB4hQIAAAQIECBAgQIAAAQIECBAgQIAAAQIECBAgQIAAAQIECBAgQIAAAQIECBAgQIAAAQIECBAgQIAAAQIECBAgQIAAAQIECBCoRkCgUDWuRiVAoJsCAoW62XdVEyBAgAABAgQIECBAgAABAgQIECBAgAABAgQIECBAgAABAgQIECBAgAABAgQIECBAgAABAgQIECBAgAABAgQIECBAgAABAgSSEBAolEQbLIIAgZYICBRqSSOVQYAAAQIECBAgQIAAAQIECBAgQIAAAQIECBAgQIAAAQIECBAgQIAAAQIECBAgQIAAAQIECBAgQIAAAQIECBAgQIAAAQIECBDIUUCgUI5ds2YCBFIVECiUamesiwABAgQIECBAgAABAgQIECBAgAABAgQIECBAgAABAgQIECBAgAABAgQIECBAgAABAgQIECBAgAABAgQIECBAgAABAgQIECDQAQGBQh1oshIJEKhNQKBQbdQmIkCAAAECBAgQIECAAAECBAgQIECAAAECBAgQIECAAAECBAgQIECAAAECBAgQIECAAAECBAgQIECAAAECBAgQIECAAAECBAgQGBQQKGRPECBAoDwBgULlWRqJAAECBAgQIECAAAECBAgQIECAAAECBAgQIECAAAECBAgQIECAAAECBAgQIECAAAECBAgQIECAAAECBAgQIECAAAECBAgQIEBgTAGBQmOCeZwAAQIECBAgQIAAAQIECBAgQIAAAQIECBAgQIAAAQIECBAgQIAAAQIECBAgQIAAAQIECBAgQIAAAQIECBAgQIAAAQIECBAgQIAAAQIECKQoIFAoxa5YEwECBAgQIECAAAECBAgQIECAAAECBAgQIECAAAECBAgQIECAAAECBAgQIECAAAECBAgQIECAAAECBAgQIECAAAECBAgQIECAAAECBAgQGFNAoNCYYB4nQIAAAQIECBAgQIAAAQIECBAgQIAAAQIECBAgQIAAAQIECBAgQIAAAQIECBAgQIAAAQIECBAgQIAAAQIECBAgQIAAAQIECBAgQIAAAQIpCggUSrEr1kSAAAECBAgQIECAAAECBAgQIECAAAECBAgQIECAAAECBAgQIECAAAECBAgQIECAAAECBAgQIECAAAECBAgQIECAAAECBAgQIECAAAECBMYUECg0JpjHCRAgQIAAAQIECBAgQIAAAQIECBAgQKAygbUDI7vDrozawAQIECBAgAABAgQIECBAgEBJAu4zSoI0DAECBAgQIECAAAECBAhMEHDetCEIECBAgAABAgQIEOiKgPNPVzqtTgIEahXwlzFq5TYZAQIECBAgQIAAAQIECBAgQIAAAQIECEwh4AdB24MAAQIECBAgQIAAAQIECBDITcB9Rm4ds14CBAgQIECAAAECBAjkIeC8mUefrJIAAQIECBAgQIAAgZkLOP/M3NAIBAgQWE9AoJBNQYAAAQIECBAgQIAAAQIECBAgQIAAAQKpCPhBMJVOWAcBAgQIECBAgAABAgQIECAwqoD7jFGlPEeAAAECBAgQIECAAAEC4wg4b46j5VkCBAgQIECAAAECBHIWcP7JuXvWToBAsgIChZJtjYURIECAAAECBAgQIECAAAECBAgQIECgcwJ+EOxcyxVMgAABAgQIECBAgAABAgSyF3CfkX0LFUCAAAECBAgQIECAAIEkBZw3k2yLRREgQIAAAQIECBAgUIGA808FqIYkQICAQCF7gAABAgQIECBAgAABAgQIECBAgAABAgRSEfCDYCqdsA4CBAgQIECAAAECBAgQIEBgVAH3GaNKeY4AAQIECBAgQIAAAQIExhFw3hxHy7MECBAgQIAAAQIECOQs4PyTc/esnQCBZAUECiXbGgsjQIAAAQIECBAgQIAAAQIECBAgQIBA5wT8INi5liuYAAECBAgQIECAAAECBAhkL+A+I/sWKoAAAQIECBAgQIAAAQJJCjhvJtkWiyJAgAABAgQIECBAoAIB558KUA1JgAABgUL2AAECBAgQIECAAAECBAgQIECAAAECBAikIuAHwVQ6YR0ECBAgQIAAAQIECBAgQIDAqALuM0aV8hwBAgQIECBAgAABAgQIjCPgvDmOlmcJECBAgAABAgQIEMhZwPkn5+5ZOwECyQoIFEq2NRZGgAABAgQIECBAgAABAgQIECBAgACBzgn4QbBzLVcwAQIECBAgQIAAAQIECBDIXsB9RvYtVAABAgQIECBAgAABAgSSFHDeTLItFkWAAAECBAgQIECAQAUCzj8VoBqSAAECAoXsAQIECJQn4AtreZZGIkCAAAECBAgQIECAAAECBLop4H6lm31XNQECBAgQIECAAAECBAgQyFnAfUbO3bN2AgQIECBAgAABAgQIpCvgvJlub6yMAAECBAgQIECAAIFyBZx/yvU0GgECBAoBgUI2AgECBMoT8IW1PEsjESBAgAABAgQIECBAgAABAt0UcL/Szb6rmgABAgQIECBAgAABAgQI5CzgPiPn7lk7AQIECBAgQIAAAQIE0hVw3ky3N1ZGgAABAgQIECBAgEC5As4/5XoajQABAoWAQCEbgQABAuUJ+MJanqWRCBAgQIAAAQIECBAgQIAAgW4KuF/pZt9VTYAAAQIECBAgQIAAAQIEchZwn5Fz96ydAAECBAgQIECAAAEC6Qo4b6bbGysjQIAAAQIECBAgQKBcAeefcj2NRoAAgUJAoJCNQIAAgfIEfGEtz9JIBAgQIECAAAECBAgQIECAQDcF3K90s++qJkCAAAECBAgQIECAAAECOQu4z8i5e9ZOgAABAgQIECBAgACBdAWcN9PtjZURIECAAAECBAgQIFCugPNPuZ5GI0CAQCEgUMhGIECAQHkCvrCWZ2kkAgQIECBAgAABAgQIECBAgAABAgQIECBAgAABAgQIECBAgAABAgQIECBAgAABAgQIECBAgAABAgQIECBAgAABAgQIECBAgACBMQUECo0J5nECBAhMISBQyPYgQIAAAQIECBAgQIAAAQIECBAgQIAAAQIECBAgQIAAAQIECBAgQIAAAQIECBAgQIAAAQIECBAgQIAAAQIECBAgQIAAAQIECBBoTECgUGP0JiZAoIUCAoVa2FQlESBAgAABAgQIECBAgAABAgQIECBAgAABAgQIECBAgAABAgQIECBAgAABAgQIECBAgAABAgQIECBAgAABAgQIECBAgAABAgRyERAolEunrJMAgRwEBArl0CVrJECAAAECBAgQIECAAAECBAgQIECAAAECBAgQIECAAAECBAgQIECAAAECBAgQIECAAAECBAgQIECAAAECBAgQIECAAAECBAi0VECgUEsbqywCBBoRECjUCLtJCRAgQIAAAQIECBAgQIAAAQIECBAgQIAAAQIECBAgQIAAAQIECBAgQIAAAQIECBAgQIAAAQIECBAgQIAAAQIECBAgQIAAAQIEooBAIfuAAAEC5QkIFCrP0kgECBAgQIAAAQIECBAgQIAAAQIECBAgQIAAAQIECBAgQIAAAQIECBAgQIAAAQIECBAgQIAAAQIECBAgQIAAAQIECBAgQIAAAQJjCggUGhPM4wQIEJhCQKCQ7UGAAAECBAgQIECAAAECBAgQIECAAAECBAgQIECAAAECBAgQIECAAAECBAgQIECAAAECBAgQIECAAAECBAgQIECAAAECBAgQINCYgEChxuhNTIBACwUECrWwqUoiQIAAAQIECBAgQIAAAQIECBAgQIAAAQIECBAgQIAAAQIECBAgQIAAAQIECBAgQIAAAQIECBAgQIAAAQIECBAgQIAAAQIECOQiIFAol05ZJwECBAgQIECAAAECBAgQIECAAAECBAgQIECAAAECBAgQIECAAAECBAgQIECAAAECBAgQIECAAAECBAgQIECAAAECBAgQIECAAAECBAgQmEJAoJDtQYAAAQIECBAgQIAAAQIECBAgQIAAAQIECBAgQIAAAQIECBAgQIAAAQIECBAgQIAAAQIECBAgQIAAAQIECBAgQIAAAQIECBAgQIAAAQIEWiAgUKgFTVQCAQIECBAgQIAAAQIECBAgQIAAAQIECBAgQIAAAQIECBAgQIAAAQIECBAgQIAAAQIECBAgQIAAAQIECBAgQIAAAQIECBAgQIAAAQIECBAQKGQPECBAgAABAgQIECBAgAABAgQIECBAgFNkX4IAACAASURBVAABAgQIECBAgAABAgQIECBAgAABAgQIECBAgAABAgQIECBAgAABAgQIECBAgAABAgQIECBAgACBFggIFGpBE5VAgAABAgQIECBAgAABAgQIECBAgACBlgisHajDHXZLGqsMAgQIECBAgAABAgQIECDQYgH3GS1urtIIECBAgAABAgQIECDQoIDzZoP4piZAgAABAgQIECBAoFYB559auU1GgEBXBPxljK50Wp0ECBAgQIAAAQIECBAgQIAAAQIECBBIX8APgun3yAoJECBAgAABAgQIECBAgACBiQLuM+wIAgQIECBAgAABAgQIEKhCwHmzClVjEiBAgAABAgQIECCQooDzT4pdsSYCBLIXECiUfQsVQIAAAQIECBAgQIAAAQIECBAgQIAAgdYI+EGwNa1UCAECBAgQIECAAAECBAgQ6IyA+4zOtFqhBAgQIECAAAECBAgQqFXAebNWbpMRIECAAAECBAgQINCggPNPg/imJkCgvQIChdrbW5URIECAAAECBAgQIECAAAECBAgQIEAgNwE/CObWMeslQIAAAQIECBAgQIAAAQIE3GfYAwQIECBAgAABAgQIECBQhYDzZhWqxiRAgAABAgQIECBAIEUB558Uu2JNBAhkLyBQKPsWKoAAAQIECBAgQIAAAQIECBAgQIAAAQKtEfCDYGtaqRACBAgQIECAAAECBAgQINAZAfcZnWm1QgkQIECAAAECBAgQIFCrgPNmrdwmI0CAAAECBAgQIECgQQHnnwbxTU2AQHsFBAq1t7cqI0CAAAECBAgQIECAAAECBAgQIECAQG4CfhDMrWPWS4AAAQIECBAgQIAAAQIECLjPsAcIECBAgAABAgQIECBAoAoB580qVI1JgAABAgQIECBAgECKAs4/KXbFmggQyF5AoFD2LVQAAQIECBAgQIAAAQIECBAgQIAAAQIEWiPgB8HWtFIhBAgQIECAAAECBAgQIECgMwLuMzrTaoUSIECAAAECBAgQIECgVgHnzVq5TUaAAAECBAgQIECAQIMCzj8N4puaAIH2CggUam9vVUaAAAECBAgQIECAAAECBAgQIECAAIHcBPwgmFvHrJcAAQIECBAgQIAAAQIECBBwn2EPECBAgAABAgQIECBAgEAVAs6bVagakwABAgQIECBAgACBFAWcf1LsijURIJC9gECh7FuoAAIEEhLwhTWhZlgKAQIECBAgQIAAAQIECBAgkKWA+5Us22bRBAgQIECAAAECBAgQIECg0wLuMzrdfsUTIECAAAECBAgQIECgMgHnzcpoDUyAAAECBAgQIECAQGICzj+JNcRyCBBoh4BAoXb0URUECKQh4AtrGn2wCgIECBAgQIAAAQIECBAgQCBfAfcr+fbOygkQIECAAAECBAgQIECAQFcF3Gd0tfPqJkCAAAECBAgQIECAQLUCzpvV+hqdAAECBAgQIECAAIF0BJx/0umFlRAg0CIBgUItaqZSCBBoXMAX1sZbYAEECBAgQIAAAQIECBAgQIBA5gLuVzJvoOUTIECAAAECBAgQIECAAIEOCrjP6GDTlUyAAAECBAgQIECAAIEaBJw3a0A2BQECBAgQIECAAAECSQg4/yTRBosgQKBtAgKF2tZR9RAg0KSAL6xN6pubAAECBAgQIECAAAECBAgQaIOA+5U2dFENBAgQIECAAAECBAgQIECgWwLuM7rVb9USIECAAAECBAgQIECgLgHnzbqkzUOAAAECBAgQIECAQNMCzj9Nd8D8BAi0UkCgUCvbqigCBBoS8IW1IXjTEiBAgAABAgQIECBAgAABAgQIECBAgAABAgQIECBAgAABAgQIECBAgAABAgQIECBAgAABAgQIECBAgAABAgQIECBAgAABAgQIhCBQyC4gQIBAeQIChcqzNBIBAgQIECBAgAABAgQIECBAgAABAgQIECBAgAABAgQIECBAgAABAgQIECBAgAABAgQIECBAgAABAgQIECBAgAABAgQIECBAgMCYAgKFxgTzOAECBKYQEChkexAgQIAAAQIECBAgQIAAAQIECBAgQIAAAQIECBAgQIAAAQIECBAgQIAAAQIECBAgQIAAAQIECBAgQIAAAQIECBAgQIAAAQIECDQmIFCoMXoTEyDQQgGBQi1sqpIIECBAgAABAgQIECBAgAABAgQIECBAgAABAgQIECBAgAABAgQIECBAgAABAgQIECBAgAABAgQIECBAgAABAgQIECBAgAABArkICBTKpVPWSYBADgIChXLokjUSIECAAAECBAgQIECAAAECBAgQIECAAAECBAgQIECAAAECBAgQIECAAAECBAgQIECAAAECBAgQIECAAAECBAgQIECAAAECBFoqIFCopY1VFgECjQgIFGqE3aQECBAgQIAAAQIECBAgQIAAAQIECBAgQIAAAQIECBAgQIAAAQIECBAgQIAAAQIECBAgQIAAAQIECBAgQIAAAQIECBAgQIAAAQJRQKCQfUCAAIHyBAQKlWdpJAIECBAgQIAAAQIECBAgQIAAAQIECBAgQIAAAQIECBAgQIAAAQIECBAgQIAAAQIECBAgQIAAAQIECBAgQIAAAQIECBAgQIAAgTEFBAqNCeZxAgQITCEgUMj2IECAAAECBAgQIECAAAECBAgQIECAAAECBAgQIECAAAECBAgQIECAAAECBAgQIECAAAECBAgQIECAAAECBAgQIECAAAECBAgQaExAoFBj9CYmQIAAAQIECBAgQIAAAQIECBAgQIAAAQIECBAgQIAAAQIECBAgQIAAAQIECBAgQIAAAQIECBAgQIAAAQIECBAgQIAAAQIECBAgQIAAAQLlCQgUKs/SSAQIECBAgAABAgQIECBAgAABAgQIECBAgAABAgQIECBAgAABAgQIECBAgAABAgQIECBAgAABAgQIECBAgAABAgQIECBAgAABAgQIECBAoDEBgUKN0ZuYAAECBAgQIECAAAECBAgQIECAAAECBAgQIECAAAECBAgQIECAAAECBAgQIECAAAECBAgQIECAAAECBAgQIECAAAECBAgQIECAAAECBAiUJyBQqDxLIxEgQIAAAQIECBAgQIAAAQIECBAgQIAAAQIECBAgQIAAAQIECBAgQIAAAQIECBAgQIAAAQIECBAgQIAAAQIECBAgQIAAAQIECBAgQIAAgcYEBAo1Rm9iAgQIECBAgAABAgQIECBAgAABAgQIEBgQWDvwz+6wbRECBAgQIECAAAECBAgQIEAgdQH3Gal3yPoIECBAgAABAgQIECCQp4DzZp59s2oCBAgQIECAAAECBMYXcP4Z38w7CBAgMFTAX8YYSuQBAgQIECBAgAABAgQIECBAgAABAgQIEKhJwA+CNUGbhgABAgQIECBAgAABAgQIEChNwH1GaZQGIkCAAAECBAgQIECAAIF1BJw3bQcCBAgQIECAAAECBLoi4PzTlU6rkwCBWgUECtXKbTICBAgQIECAAAECBAgQIECAAAECBAgQmELAD4K2BwECBAgQIECAAAECBAgQIJCbgPuM3DpmvQQIECBAgAABAgQIEMhDwHkzjz5ZJQECBAgQIECAAAECMxdw/pm5oREIECCwnoBAIZuCAAECBAgQIECAAAECBAgQIECAAAECBFIR8INgKp2wDgIECBAgQIAAAQIECBAgQGBUAfcZo0p5jgABAgQIECBAgAABAgTGEXDeHEfLswQIECBAgAABAgQI5Czg/JNz96ydAIFkBQQKJdsaCyNAgAABAgQIECBAgAABAgQIECBAgEDnBPwg2LmWK5gAAQIECBAgQIAAAQIECGQv4D4j+xYqgAABAgQIECBAgAABAkkKOG8m2RaLIkCAAAECBAgQIECgAgHnnwpQDUmAAAGBQvYAAQIECBAgQIAAAQIECBAgQIAAAQIECKQi4AfBVDphHQQIECBAgAABAgQIECBAgMCoAu4zRpXyHAECBAgQIECAAAECBAiMI+C8OY6WZwkQIECAAAECBAgQyFnA+Sfn7lk7AQLJCggUSrY1FkaAAAECBAgQIECAAAECBAgQIECAAIHOCfhBsHMtVzABAgQIECBAgAABAgQIEMhewH1G9i1UAAECBAgQIECAAAECBJIUcN5Msi0WRYAAAQIECBAgQIBABQLOPxWgGpIAAQIChewBAgQIECBAgAABAgQIECBAgAABAgQIEEhFwA+CqXTCOggQIECAAAECBAgQIECAAIFRBdxnjCrlOQIECBAgQIAAAQIECBAYR8B5cxwtzxIgQIAAAQIECBAgkLOA80/O3bN2AgSSFRAolGxrLIwAgQwFfGHNsGmWTIAAAQIECBAgQIAAAQIECCQl4H4lqXZYDAECBAgQIECAAAECBAgQIDCCgPuMEZA8QoAAAQIECBAgQIAAAQJjCzhvjk3mDQQIECBAgAABAgQIZCrg/JNp4yybAIG0BQQKpd0fqyNAIC8BX1jz6pfVEiBAgAABAgQIECBAgAABAukJuF9JrydWRIAAAQIECBAgQIAAAQIECEwt4D7DDiFAgAABAgQIECBAgACBKgScN6tQNSYBAgQIECBAgAABAikKOP+k2BVrIkAgewGBQtm3UAEECCQk4AtrQs2wFAIECBAgQIAAAQIECBAgQCBLAfcrWbbNogkQIECAAAECBAgQIECAQKcF3Gd0uv2KJ0CAAAECBAgQIECAQGUCzpuV0RqYAAECBAgQIECAAIHEBJx/EmuI5RAg0A4BgULt6KMqCBBIQ8AX1jT6YBUECBAgQIAAAQIECBAgQIBAvgLuV/LtnZUTIECAAAECBAgQIECAAIGuCrjP6Grn1U2AAAECBAgQIECAAIFqBZw3q/U1OgECBAgQIECAAAEC6Qg4/6TTCyshQKBFAgKFWtRMpRAg0LiAL6yNt8ACCBAgQIAAAQIECBAgQIAAAQIECBAgQIAAAQIECBAgQIAAAQIECBAgQIAAAQIECBAgQIAAAQIECBAgQIAAAQIECBAgQIAAAQLdFRAo1N3eq5wAgfIFBAqVb2pEAgQIECBAgAABAgQIECBAgAABAgQIECBAgAABAgQIECBAgAABAgQIECBAgAABAgQIECBAgAABAgQIECBAgAABAgQIECBAgACBEQUECo0I5TECBAiMICBQaAQkjxAgQIAAAQIECBAgQIAAAQIECBAgQIAAAQIECBAgQIAAAQIECBAgQIAAAQIECBAgQIAAAQIECBAgQIAAAQIECBAgQIAAAQIECFQjIFCoGlejEiDQTQGBQt3su6oJECBAgAABAgQIECBAgAABAgQIECBAgAABAgQIECBAgAABAgQIECBAgAABAgQIECBAgAABAgQIECBAgAABAgQIECBAgAABAkkICBRKog0WQYBASwQECrWkkcogQIAAAQIECBAgQIAAAQIECBAgQIAAAQIECBAgQIAAAQIECBAgQIAAAQIECBAgQIAAAQIECBAgQIAAAQIECBAgQIAAAQIECOQoIFAox65ZMwECqQoIFEq1M9ZFgAABAgQIECBAgAABAgQIECBAgAABAgQIECBAgAABAgQIECBAgAABAgQIECBAgAABAgQIECBAgAABAgQIECBAgAABAgQIEOiAgEChDjRZiQQI1CYgUKg2ahMRIECAAAECBAgQIECAAAECBAgQIECAAAECBAgQIECAAAECBAgQIECAAAECBAgQIECAAAECBAgQIECAAAECBAgQIECAAAECBAgMCggUsicIECBQnoBAofIsjUSAAAECBAgQIECAAAECBAgQIECAAAECBAgQIECAAAECBAgQIECAAAECBAgQIECAAAECBAgQIECAAAECBAgQIECAAAECBAgQIDCmgEChMcE8ToAAAQIECBAgQIAAAQIECBAgQIAAAQIECBAgQIAAAQIECBAgQIAAAQIECBAgQIAAAQIECBAgQIAAAQIECBAgQIAAAQIECBAgQIAAAQIEUhQQKJRiV6yJAAECBAgQIECAAAECBAgQIECAAAECBAgQIECAAAECBAgQIECAAAECBAgQIECAAAECBAgQIECAAAECBAgQIECAAAECBAgQIECAAAECBAiMKSBQaEwwjxP4f3buBVqusrwf8BugYEqjC1iCUNqglQYUjIgQJShoIGARAgoKBFALQkQui2SJCIQYFEypCIhgErBB7uEWAVEJoIAx5aLlVgTFC1lWgqWCkD9qsgL5r2/XmZ4zZ86ZPZMzc/bMfvZarjY5e3+X5/32znz7DD8CBAgQIECAAAECBAgQIECAAAECBAgQIECAAAECBAgQIECAAAECBAgQIECAAAECBAgQIECAAAECBAgQIECAAAECBAgQIECAAAECBAgQKKKAQKEiVsWYCBAgQIAAAQIECBAgQIAAAQIECBAgQIAAAQIECBAgQIAAAQIECBAgQIAAAQIECBAgQIAAAQIECBAgQIAAAQIECBAgQIAAAQIECBAgQIBAkwIChZoEczoBAgQIECBAgAABAgQIECBAgAABAgQItE1gTU3L3mG3jVrDBAgQIECAAAECBAgQIECAwDAJeJ8xTJCaIUCAAAECBAgQIECAAIF+AvabFgQBAgQIECBAgAABAmURsP8pS6XNkwCBjgr4jzE6yq0zAgQIECBAgAABAgQIECBAgAABAgQIEBhCwC8ELQ8CBAgQIECAAAECBAgQIECg2wS8z+i2ihkvAQIECBAgQIAAAQIEukPAfrM76mSUBAgQIECAAAECBAisvYD9z9obaoEAAQIDBAQKWRQECBAgQIAAAQIECBAgQIAAAQIECBAgUBQBvxAsSiWMgwABAgQIECBAgAABAgQIEMgr4H1GXinnESBAgAABAgQIECBAgEAzAvabzWg5lwABAgQIECBAgACBbhaw/+nm6hk7AQKFFRAoVNjSGBgBAgQIECBAgAABAgQIECBAgAABAgRKJ+AXgqUruQkTIECAAAECBAgQIECAAIGuF/A+o+tLaAIECBAgQIAAAQIECBAopID9ZiHLYlAECBAgQIAAAQIECLRBwP6nDaiaJECAgEAha4AAAQIECBAgQIAAAQIECBAgQIBAGwTWrFlT+4uNNvSiSQIECBDotMCoUaP8bqXT6PojQIAAAQIECBAgQIBAsQV8wbnY9TE6AgQIECBAgAABAgQIdKuA/Wa3Vs64CRAgQIAAAQIECBBoVsD+p1kx5xMgQCCHgC+950ByCgECBAgQIECAAAECBAgQIECAAIFmBQQKNSvmfAIECHSHgECh7qiTURIgQIAAAQIECBAgQKCDAr7g3EFsXREgQIAAAQIECBAgQKBEAvabJSq2qRIgQIAAAQIECBAouYD9T8kXgOkTINAeAYFC7XHVKgECBAgQIECAAAECBAgQIECAQMkFBAqVfAGYPgECPSsgUKhnS2tiBAgQIECAAAECBAgQaFXAF5xblXMdAQIECBAgQIAAAQIECAwlYL9pfRAgQIAAAQIECBAgUBYB+5+yVNo8CRDoqIBAoY5y64wAAQIECBAgQIAAAQIECBAgQKAsAgKFylJp8yRAoGwCAoXKVnHzJUCAAAECBAgQIECAQEMBX3BuSOQEAgQIECBAgAABAgQIEGhBwH6zBTSXECBAgAABAgQIECDQlQL2P11ZNoMmQKDoAgKFil4h4yNAoJsEfGDtpmoZKwECBAgQIECAAAECBNosIFCozcCaJ0CAwAgJCBQaIXjdEiBAgAABAgQIECBAoLgCvi9S3NoYGQECBAgQIECAAAECBLpZwH6zm6tn7AQIECBAgAABAgQINCNg/9OMlnMJECCQU0CgUE4opxEgQCCHgA+sOZCcQoAAAQIECBAgQIAAgbIICBQqS6XNkwCBsgkIFCpbxc2XAAECBAgQIECAAAECDQV8X6QhkRMIECBAgAABAgQIECBAoAUB+80W0FxCgAABAgQIECBAgEBXCtj/dGXZDJoAgaILCBQqeoWMjwCBbhLwgbWbqmWsBAgQIECAAAECBAgQaLNAM4FCa9asif/6r/+KH/7wh3HHHXfEk08+Gffdd191hDvssEOMHz8+dt1115g8eXJsueWWMWpUeV/t/f73v48bb7wxbr311li6dGk8//zzMWbMmHj7298eO+20U8yePTtuvvnmOOyww6qGS5YsiYkTJ7a56pqvFfjCF74QZ5xxRvbXaQ0vXLgwxo0bB4pAWwR+9rOfxUc/+tF45JFHsvbPPPPMmDlz5oC+1nZdChRqS/k0SoAAAQIECBAgQIAAgW4W8H2Rbq6esRMgQIAAAQIECBAgQKC4Avabxa2NkREgQIAAAQIECBAgMLwC9j/D66k1AgQIZALl/a+OLAACBAgMv4APrMNvqkUCBAgQIECAAAECBAh0rUCeQKGVK1fGnXfeGf/yL/+ShQnlPQ455JD47Gc/G29729tKFyz0H//xH3HCCSfEj370o7pchx9+eFx00UVxyy23CBTKu6BaOO/VV1+N73//+/HHP/4x9ttvv0FbWNvglhaG5pISCwgUKnHxTZ0AAQIECBAgQIAAAQIjK+D7IiPrr3cCBAgQIECAAAECBAj0qoD9Zq9W1rwIECBAgAABAgQIEKgVsP+xJggQINAGAYFCbUDVJAECpRXwgbW0pTdxAgQIECBAgAABAgQIDBRoFCj08MMPx8yZM+Pb3/52S3xjxoyJk08+OWbMmBGjR49uqY1uu+jZZ5+No446Km677bZBh/65z30uUojNtddeK1CoTQV++umnY9asWXH55ZfHlVdeGVOnTh20J4FCbSqCZusKCBSyMAgQIECAAAECBAgQIECAAAECBAgQIECAAAECBAgQIECAAAECBAgQIECAAAECBAgQIECAQIRAIauAAAECwycgUGj4LLVEgAABAgQIECBAgACBrhcYLFBozZo1sWjRopg+fXosW7ZswDx32GGHGD9+fGyzzTbZz1atWhUPPPBALF26NJ5//vkB55944olx1llnxYYbbtj1Zo0mcNVVV/ULCUrnT5o0KXbbbbdYf/31Y8WKFbHddtvFwQcfHLXnLlmyJCZOnNioCz9vIJDW4gc+8IHqWhQoZMkUSUCgUJGqYSwECBAgQIAAAQIECBAgQIAAAQIECBAgQIAAAQIECBAgQIAAAQIECBAgQIAAAQIECBAgMFICAoVGSl6/BAj0ooBAoV6sqjkRIECAAAECBAgQIECgRYF6gUIpTGjhwoXx6U9/ul840MYbbxwpGOiII46IsWPHxqhRA1/bpWChu+++O04//fR48MEH+41qzpw5MWPGjFhvvfVaHG3xL0t2s2fPzv5XOebOnRuf/OQnY5111in+BHpkhD/60Y9i1113rc6mUaBQj0zbNHpM4Atf+EKcccYZ2axSgFt6Lo8bNy73LEfVe0jnvtqJBAgQIECAAAECBAgQIECAAAECBAgQIECAAAECBAgQIECAAAECBAgQIECAAAECBAgQIECgvQIChdrrq3UCBMolIFCoXPU2WwIECBAgQIAAAQIECAwpUC9QKIWxTJ06NZYtW1a9dvLkyXHBBRfENttsk0t0xYoVcdppp8WFF15YPX/MmDFxxRVXxJQpU3K10Y0n/elPf4qTTjop5s2blw2/lRCQbpx30cYsUKhoFTGeVgQECrWi5hoCBAgQIECAAAECBAgQIECAAAECBAgQIECAAAECBAgQIECAAAECBAgQIECAAAECBAgQ6BYBgULdUinjJECgGwQECnVDlYyRAAECBAgQIECAAAECHRKoDRR64YUX4phjjonrr7++OoIUAJQCcjbbbLOmRvXyyy9n4TqXXHJJ9br99tsv+/Omm27aVFvdcnJtoNBee+0VV111VWyyySbdMoWeGKdAoZ4oY+knIVCo9EsAAAECBAgQIECAAAECBAgQIECAAAECBAgQIECAAAECBAgQIECAAAECBAgQIECAAAECBHpaQKBQT5fX5AgQ6LCAQKEOg+uOAAECBAgQIECAAAECRRaoDRRK4TeHHXZYdcgTJkyIBQsWxLbbbtvSNB599NE4+OCD44knnqhef+ONN8aHPvShltor+kUChYpRIYFCxaiDUaydgEChtfNzNQECBAgQIECAAAECBAgQIECAAAECBAgQIECAAAECBAgQIECAAAECBAgQIECAAAECBAgUW0CgULHrY3QECHSXgECh7qqX0RIgQIAAAQIECBAgQKCtAn0DhV544YU48sgjY9GiRdU+58+fH0cddVSMGtXaK7pXXnklZs+eHSkYo3Icc8wxcd5558Xo0aPbOreRaFyg0EioD+xToFAx6mAUaycgUGjt/FxNgAABAgQIECBAgAABAgQIECBAgAABAgQIECBAgAABAgQIECBAgAABAgQIECBAgAABAsUWaO2/Vir2nIyOAAECIyUgUGik5PVLgAABAgQIECBAgACBAgr0DRS666674oADDogVK1ZkI50wYUJcc8018cY3vnGtRv7AAw/EzJkzY9ddd433v//9sd1228XrXve6hm2uXr067r///rjttttiyZIl8fDDD2djGzNmTLz97W+P3XbbLfbbb7/YYYcdYr311mvYXt+QmfHjx8fChQtj3Lhx2XW//e1v45ZbbonvfOc7sXTp0nj++edj4403jl122SX23Xff2H///WPTTTet20dteE2jgVx55ZUxderU7LSrrroqDjvssOolaZ4TJ07s10RtSNGZZ56Zeb788stx+eWXxze/+c3MaezYsbH77rvHoYceGu95z3uywKaf/exn8dGPfjQeeeSRrM2+7f/3f/93fOtb38oCpNIckm1qI9X9E5/4RLzvfe+LDTbYoN9YXn311ayva6+9Nm6//fas/XS8613vin322SeOOOKI+Pu///tGBP1+nur80EMPxfe+972477774vHHH49ly5Zl51Rqvf3228eUKVOq86rXQe1chxpErXOrwS0vvfRS5pDWTTJO80hHckxrbO+9ZpWYbAAAIABJREFU944PfvCDseWWW+YK5eo7jr7BW8k9tZ3qdeedd2ZO6Ujr993vfncccsghQ9o0VZAGJ6ex/PSnP62umwcffDC7Xyq1Svd5WgtpHa3NfblmzZpsHVx33XWZ7z333FOdc1rf//zP/5z1sc466/Qb8cqVK+Pee+/N7q277747ayONbeedd87u42S1ySabNEWS7sG07hcvXpzZp1qnOacjPSdSrSv3QJ55167Vyj1dO6hW12WlnVGtJsE1peNkAgQIECBAgAABAgQIECBAgAABAgQIECBAgAABAgQIECBAgAABAgQIECBAgAABAgQIECDQmoBAodbcXEWAAAECBAgQIECAAAECBAgQIEBgSIFKoFAK7zjrrLOyoJrKcdJJJ8WcOXNi/fXX76hiCiz5/ve/H6eeemqksJJGRwoXOeOMM7Kwotpwkb7X1gsUSuE35557bpxzzjnVIKV6/aXQkNNPPz2mTZuWBfUM1m6jsaafD0eg0NFHHx3HH398XH/99QO6TOEpKSRo0qRJdQOF3vnOd8all16amVVCUeqNOwXhfOUrX4mtt946+/FvfvObzCCFGA12JKcvfvGL8clPfrJhmEwKfrnpppviS1/6Ujz22GN56LIAnVmzZsVBBx00oP1OBgqlMKf58+dncx3KME0q1ePAAw/MvLfaaqsh51kvUCgFP6V7MdV0qGOnnXbK7tcUBNWuHJkU6pWeEd/+9rcb1ivveOrdl1tssUU2lwsvvHDI+zKFCqXzXv/612fjyTO+tIbSmkvhQo2cKnW+4IILqiFXjSaeZ94ChRop+jkBAgQIECBAgAABAgQIECBAgAABAgQIECBAgAABAgQIECBAgAABAgQIECBAgAABAgQIlEFAoFAZqmyOBAgQIECAAAECBAgQIECAAAECHReoBAqtWLEiPv3pT8cVV1xRHUPf4JtODSwFeJx99tnZ/5o5UmhLCrs58cQTY4MNNqh7aW1wyTe+8Y34t3/7t7j44otzd3XKKafE5z//+X599G03T0NrGyg0ffr0+POf/zzouA844IBIc9too40GBAp973vfi3vvvTe375QpU2LevHnxhz/8IY488shIc210pFrMnTs3DjnkkEEDW1KdTzvttEhBLc0eg7XfqUChp556Ko477rhYvHhxU0NPQTbJZbfddhvUpTZQKAUzpfvy/vvvz9VXCnS67LLLYt999811ft6TUsjXtddem4VYNQpQ6ttmqlUKIEqBSOutt16u+zKFCF1yySX9nkVDjfPYY4/NAsF+8pOfRAraSuug0TF27Nj45je/mdVisON3v/vdoKFda9u+QKFGgn5OgAABAgQIECBAgAABAgQIECBAgAABAgQIECBAgAABAgQIECBAgAABAgQIECBAgAABAmUQEChUhiqbIwECBAgQIECAAAECBAgQIECAQMcFKoFCzzzzTEydOjXuvvvubAybb7553HrrrbHjjjt2bEyrV6+Oc889N1JoT99jr732ysa26667xmtf+9p46aWXslCcFJrzwx/+sN+5c+bMiRkzZtQNL+kb/LP11lvH9ttvHzfddFN2/U477RSf+MQnYvfdd49NN9202sdFF10UDz74YLWPFJCyaNGimDRpUvXvVq1aFSmQKR0p6CcFqCxYsCD7czovhcikcJ/K8dd//dcxevTo7I9XXXVVHHbYYdWfLVmyJCZOnNhvTn/605+yQJYU7FN7fOpTn4pp06bF3/7t38bTTz8dt912W/zjP/5jHHzwwdmptcElu+yySyxdurQ65xRW8973vjdzXb58eeaRQn76hsbMmjUrHn744bj55psjBdYcfvjhceihh8Y//MM/RBrbfffdlwW69HVKc0jBSVtttdWAMderc2o3zWPPPfeMbbfdNqtfCrH55S9/Gffcc0/m2TcoJp1z/fXXx1vf+tZq+6ndVId0XRrLBz7wgerP5s+fHx/60If61XH99dev/rlvkM/48eNj4cKFkQKAao8UMnPMMcdkFpUjrYm0PlOQU7o2jT3V4jvf+U62RpctW1Y9t1GQTd9xvO9978vmkuafjoMOOihbK+94xzuy9VOpd2299thjj7j88suze3g4jjVr1sQ111yT1aeyzlO7tfdlWgv/+Z//mZ2b7pG+5+a9L9OY3/CGN8RDDz2UDT31kbzT/ZnmnNZDCj1LYUCV9pN/Cvm67rrrsuClZJzCr1I9UnvpeZHCn84777x+ayh5pnuq771Z8UqBVyeffHK/0K60HtIzIoUQpbW/zjrrRFpzTzzxRNxxxx3Zfd73vhmqDgKFhmNlaoMAAQIECBAgQIAAAQIECBAgQIAAAQIECBAgQIAAAQIECBAgQIAAAQIECBAgQIAAAQIEul1AoFC3V9D4CRAgQIAAAQIECBAgQIAAAQIECilQCRSqDbhIQULXXnttvPnNb+7YuFN/Rx99dDUoJIXMfPnLX87CazbYYIMB41i5cmUWWpPCdvqGi6TAkSlTpgw4v2+gUOWHKYzkM5/5TEyfPj023HDDAdekdj/72c/G17/+9erPTjjhhCxAp96YasN/UiBKCg3aZJNN6jquTaDQUCEtlc5q61r5+xTadOqpp0aaf99jsPCYdM6ECRMiBSzVC5mqF7STQnf222+/AfP+8Y9/HAceeGA1aCe1e+mll8Z222036Fp77rnn4rTTTotLLrmkek4KcElhM/WO2lqndZJCfwY78gQKpdqmkJmvfe1r1WZScNL555+fmYwaNfA1dr1xDxW21HcclU5SkE0K2koBSSnEpvZIIT5HHXVUFqZTOW688cZ+AUprcxM/+uijWUBVCs5JRwrs+dd//df48Ic/XHc8aQ2lGh9//PHVMaVr0lqvDctK7Q12X5511lnZ86D2PhsseCy1tc8++2RrNPVXe6Txp0CgitNQoWlp7abgrMpzJT1PUrspuGuw41e/+lWkZ0MK9aocKcgohWTVHgKF1mZFupYAAQIECBAgQIAAAQIECBAgQIAAAQIECBAgQIAAAQIECBAgQIAAAQIECBAgQIAAAQIEekVAoFCvVNI8CBAgQIAAAQIECBAgQIAAAQIECiVQCRSqDfVoFIQz3JNYvnx5HHHEEXHnnXdmTaegmxQYc8ghh9QNaqn0Xy8AJ4XYpOCZTTfdtN8w6wWXpFCd2bNnx3rrrTfolGrDP3bfffcsHGWLLbYYcE2nAoUOOOCA+MY3vhEbbbTRkKWoFyh00EEHxbx58wa99oUXXogjjzwyFi1aVG07ha+kUJ73v//9g/Z3xx13xOTJk6s/P/PMM2PmzJn9zn/llVcy7xScU6nzYAFQtR098MADsf/++0daK+lIQVIpVGn99dcfMKZ2BArdddddkdwrITMpCGnBggWx7bbbDlmDl19+OQsiuvjii6vnnX322dnfrbvuuv2urQ0USvfBDTfc0M+1Xme1wVSf+9znMuPa9pu9b1NoVxrnV7/61ezStA4uv/zymDRp0pD3ZTo3Bfik+/eRRx7Jrv34xz+ehTHVBnfVuy9nzJgRKVCoXmhXauvXv/511nbfEKXx48fHNddcM2Q90rqfNm1alaFe0FSq13HHHReXXXZZdl4KJ0o1eOc739mQ76abbsqClirHV77ylWyd1h4ChRpSOoEAAQIECBAgQIAAAQIE2iOwpqZZ38lrj7NWCRAgQIAAAQIECBAgUDYB+82yVdx8CRAgQIAAAQIECJRXwP6nvLU3cwIE2ijgywttxNU0AQIECBAgQIAAAQIECBAgQIBAeQWKEih0yy23xJQpU6qFOOaYY+K8886L0aNHNyxOCgBJoR0pRKhy3HzzzZGChfoetcElKQjm+uuvj7e+9a1D9lEbEpSCSxYuXBjjxo0bcF2nAoUGCyqpHVC9QKHFixfHnnvuOeicU0hTCv1J/6scg4XB9G2ktq9jjz02zj333HjNa15TPe1//ud/4vDDD4/vfe972d/lDUZK5z733HNx6KGHVkOnhlojwx0otGrVqjjllFOyNVk56oXRDIZaG66zyy67xNVXX52F1fQ9agOF8rin62vtm7l/hlr8jz/+eKQAqjT+dDQK+unbVlpHyStdk44URnTrrbfGjjvuOOR9ufXWW2cBPm9729sGHdof//jHOPHEE+PSSy+tnpPCq2bNmjVkiFLtukjBTil8aah1fMIJJ8Q555wzaLhR32uffPLJ+MhHPhKPPfZY9tf1QrXq1Wuw8/quh6GeO4NBjRo1yu9WhlrgfkaAAAECBAgQIECAAIHyCfiCc/lqbsYECBAgQIAAAQIECBDohID9ZieU9UGAAAECBAgQIECAQBEE7H+KUAVjIECg5wR86b3nSmpCBAgQIECAAAECBAgQIECAAAECRRAoQqDQK6+8EikM5Etf+lJGMmbMmFi0aFFMmjQpN9Edd9wRkydPrp6fQkJSGMe6665b/bvaMJEUbHPRRRdl/TU6+gZ7DBV40qlAoXvuuSfe+973Nhr2gKCZwYJsahuaN29eTJs2rfrXc+fOjRRSM9SRJ/Dn2WefjWuvvTYeeeSR+OUvfxl77bVXnHrqqZEn9+T3v/99TJ06NW6//fZsGJ0MFHrmmWeyvu++++6s7z322CMuv/zyLCQnz1G7xtM19YKdagOF8rintmptmlnbQ42/dh00CqOqbSvdcx/4wAdixYoV2Y/qzaf2vjzwwAOzoKDXve51gw4tr2dtA3kCf5566qksaCyFAj399NNx3HHHZbXPc9QGOwkUyqPmHAIECBAgQIAAAQIECBDooIAvOHcQW1cECBAgQIAAAQIECBAokYD9ZomKbaoECBAgQIAAAQIESi5g/1PyBWD6BAi0R0CgUHtctUqAAAECBAgQIECAAAECBAgQIFBygUqg0KOPPhopyCOFaaQjBb1cddVVsckmm7Rd6IUXXogUgHLbbbdlfe2+++5Z31tssUXuvpctWxaHHnpoLF26NLtmn332iSuuuCI22mijahu1wSX1QocG67A26GXJkiUxceLEAad3IlBo++23j+uuuy622Wabhj61ASd5wlpSo8n/sMMOq7afJ0immcCfhgP/ywn/7//9v/jFL34R//7v/x433nhj3HXXXdVLOxkodN9992WBVZVgnGbWTmXAt9xyS0yZMqU6/rPPPjtSO32P2nWWxz1dX2s/HPfvqlWr4pRTTonzzjsvG2Jad9/4xjfiTW96U97yxa9+9as48sgjs3CedJx00kkxZ86cWH/99Qe9L+udU6/DvCFffa/NG/iTd4Jr1qyJP/zhD1lw17333hs33XRT3H///dXLBQrllXQeAQIECBAgQIAAAQIECHRIwBecOwStGwIECBAgQIAAAQIECJRMwH6zZAU3XQIECBAgQIAAAQIlFrD/KXHxTZ0AgfYJCBRqn62WCRAgQIAAAQIECBAgQIAAAQIESixQCRSqDdoYP358LFy4MMaNG9d2ndowoBQudNFFF8WYMWNy9/3iiy/GUUcdFTfccEN2zS677BJXX311jB07ttpGbaDQYGEf9TotUqBQvbkNBlVb16FCePq2URsoNFiAUt9rWg0UevXVV7NAnJ///Ofx5JNPxq9//et46KGH4vHHH4+0NgY7OhkoVBsGNHfu3Ej9N3P85Cc/iX333TeWL1+eXVYvOCfvOqvttx2BQrX3VDNzHezcevd2q/dlX6u8z6tWA4VWr14dzz77bBZu9dOf/jSefvrp+PGPfxyPPPJIPP/884PSCBQajlWjDQIECBAgQIAAAQIECBAYRgFfcB5GTE0RIECAAAECBAgQIECAQFXAftNiIECAAAECBAgQIECgLAL2P2WptHkSINBRAYFCHeXWGQECBAgQIECAAAECBAgQIECAQFkEKoFCtYEkKcxn8eLF8a53vavtFK2G3vQd2J/+9KcsoGXevHnZX9cLGGk1uCS1lzfopXYce+21V6Rwnk022aSuY57gnmbb7NtRq7Z5xlU7oWYDhVKwzoIFC2L+/PlDBgcNtgA7GShU63HllVfG1KlTm7o38tQi7zprZN9o3eUZeG0981zT6Jx642r1vmx3oNCaNWuycKuvfvWrccUVVwwZHDTYvAUKNVoRfk6AAAECBAgQIECAAAECHRbwBecOg+uOAAECBAgQIECAAAECJRGw3yxJoU2TAAECBAgQIECAAIGw/7EICBAg0AYBgUJtQNUkAQIECBAgQIAAAQIECBAgQIAAgUqg0J///OeYMWNGXHzxxVWUVkJTWhHNE7TSqF2BQvWFWrVtZ6DQq6++GjfeeGN85jOfyRUktMMOO8Tee++dhVulcJe77rorm6xAof+reW34j0ChfPfDYIE/K1euzIKuTjvttFixYkWjx0/stttuMWnSpHjLW94Ss2fPjsceeyy7RqBQQzonECBAgAABAgQIECBAgEBnBXzBubPeeiNAgAABAgQIECBAgEBZBOw3y1Jp8yRAgAABAgQIECBAwP7HGiBAgEAbBAQKtQFVkwQIECBAgAABAgQIECBAgAABAgQqgUJJYt68eTFt2rQqykknnRRz5syJ9ddff62gVq1aFbNmzYoXX3wxC4bZeeedY7PNNotRo/73tV+roTd9ByVQqH6JWrVtV6DQmjVr4pprrsnWWW1Qy7hx4yKFB6X/vfWtb403velN8Xd/93fxN3/zN9nkakNzBAr9X807ESg0HCFF9Vbpj370o9h1112rPxoshKf22i984QtxxhlnZH89fvz4WLhwYaQ1NNRRez/U62v16tVx7rnnximnnDKgqbQ2U19ve9vbYrvttos3v/nN8YY3vCFGjx5d91kmUGit/ulwMQECBAgQIECAAAECBAgMv4AvOA+/qRYJECBAgAABAgQIECBAIMJ+0yogQIAAAQIECBAgQKAsAvY/Zam0eRIg0FEBgUId5dYZAQI9LuADa48X2PQIECBAgAABAgQIECDQjEDfQKFHH300DjzwwHjqqaeyJiZMmJCFv7zxjW9spskB5z7zzDMxderUuPvuu6s/W7x4cey5557Zn5ctWxaHHnpoLF26NPvz4YcfHhdddFGMGTMmd78vvPBCdt1tt92WXbP77rtHCsXZYostqm20GlySGugbXpL+vGTJkpg4ceKA8dUGGzUKYckT3NNsm30HVbRAodrxpLEeffTR8dnPfja22mqrWGeddQat+XPPPZetkzvvvDM7p5OBQrfccktMmTKlOra5c+dm/Tdz3HfffTF58uRqkNLnPve5bF2tu+661WbyrrPaftsRKFR7T+2yyy5x9dVXx9ixY5uZdsNzW70v2xUodO+998bBBx8cy5cvz8aenkMpXO1Tn/pUvyC0ehN78skn4yMf+Ug89thj2Y8FCjUsvxMIECBAgAABAgQIECBAoLMCvi/SWW+9ESBAgAABAgQIECBAoCwC9ptlqbR5EiBAgAABAgQIECBg/2MNECBAoA0CAoXagKpJAgRKK+ADa2lLb+IECBAgQIAAAQIECBAYKNA3UOjll1+O4447Li677LLqifPnz4+jjjoqRo1q/RVdbWhObdjPiy++mPVxww03ZP3WCwNqVLvaUKIUjHTppZfG6173uuqlrQaXpAbyBr00G/5TtkCh8847L6ZPn16tybHHHhvnnHNObLjhho1KHM2EI9XW+sorr8xCrQY7GoXT/OQnP4l99923GjJTLwyo0QRqQ4m+8pWvZEE1fY+866y2r3YECv35z3+OGTNmxMUXX5x1l4J1vvvd79YN0mo096F+3up92ahm9fqsXUO1gT+rVq2KU045JdI6rRxz5szJHNZbb72G08w7l0bjqHTUyhz7DnLU2jy4G87WCQQIECBAgAABAgQIECDQhQK+L9KFRTNkAgQIECBAgAABAgQIdIGA/WYXFMkQCRAgQIAAAQIECBAYFgH7n2Fh1AgBAgT6C7T+XyuRJECAAIFaAR9YrQkCBAgQIECAAAECBAgQqAr0DRRKf3nTTTfFhz/84erPJ0yYEAsWLIhtt922JbXf/va3cfjhh8cPfvCD6vUzZ86MWbNmxbrrrpv93SuvvBLp7770pS9lf07BJYsWLYpJkybl7rM2rKVe4EvesI96neYNehEoNDVuv/32jPCYY47JgllGjx6d/bnWptmAmjvuuCMmT55cLU9t+33rNtyBQs8880wWSHT33Xdn3eyxxx5x+eWXx+abb55rjdYLqlm8eHHsueee/a7Pu85qO21HoFDqozYA6txzz81CkIYzp6bV+7KVsJ1GQT61juPHj4+FCxfGuHHjctV53rx5MW3atOq5tYFFlR80GkflvFbm2HegAoVylc1JBAgQIECAAAECBAgQKJOA74uUqdrmSoAAAQIECBAgQIAAgc4J2G92zlpPBAgQIECAAAECBAiMrID9z8j6650AgR4VECjUo4U1LQIERkTAB9YRYdcpAQIECBAgQIAAAQIEiilQGyj0wgsvZEEw119/fXXAU6ZMiRSUsdlmmzU1iZdffjlOPvnkuPjii6vXDRbQURsINFRYTO0gXnrppTj++OOzgJfKcfPNN8d+++3X79RWg0tSI3mDXgQK5Q8U2n777eO6666LbbbZpuG6WrlyZZx22mmRAm0qRycDheoFAl155ZVZyFCe49FHH42DDz44nnjiiez0XXbZJa6++uoYO3Zsv8vzrrPaPtsVKPTAAw/E/vvvH8uXL8+6nDhxYqR5b7XVVnmmHSk06VOf+lS86U1vii233DL23nvv+NCHPhR/9Vd/Vb2+1fuylbCdRkE+tY4pOCrV6fWvf33D+dZ7dgoUasjmBAIECBAgQIAAAQIECBDorIDvi3TWW28ECBAgQIAAAQIECBAoi4D9ZlkqbZ4ECBAgQIAAAQIECNj/WAMECBBog4BAoTagapIAgdIK+MBa2tKbOAECBAgQIECAAAECBAYK1AYKpTPuueee+NjHPhbLli2rXjB58uS44IILcoW/pIuee+65+PznP98vTCj9/fnnnx8nnHBCjBrV/5VfCiw54ogj4s4778z6HDNmTMydOzcOOeSQAef2ncWaNWvimmuuiWnTpsWKFSuyH6UQkBQutPnmm/ebcKvBJamRvEEvAoXyBwol1xtvvDELmBnqqFfjdP4+++wTV1xxRWy00UYDLq+tdaPwnzzhNHfddVcccMAB1XU2YcKEWLBgQWy77bZDjr9esNbMmTNj1qxZse666/a7Nu86q+2wXYFCaezHHXdcXHbZZdUujz322DjnnHNiww03HHLev/vd77JwshTuVTnq1bvV+zJPzWoH2GygUHqGfOtb34qdd955yLmuXr06C7s65ZRT+p2XrNLfv+Y1r+n3943GUTm5lTn27WhU7YPWP4IECBAgQIAAAQIECBAgQIAAAQIECBAgQIAAAQIECBAgQIAAAQIECBAgQIAAAQIECBAgQKBAAgKFClQMQyFAoOsFBAp1fQlNgAABAgQIECBAgAABAsMnUC9QaLAAl4033jg++clPZuE9Y8eOrRv089JLL8WiRYuyEI3HHnus30AbBZFce+21cfTRR1cDW1J/X/7yl+PQQw+NDTbYYMCkV65cGSko5qSTTqpek4KI5s+fHwcffPCA81sNLkkN5Q16ESg0eKBQcjzvvPNi+vTp1dqkUKCLLrooW0/1jhRo8/Wvfz3OPPPMao0r5+21115x1VVXxSabbNKw1qeeemrMnj071ltvvbr95AluSbU9+eST42tf+1q1jYkTJ2YhWTvuuGPd+yEFa5122mlxySWXVK9JQUQpCGnrrbceMJa866z2wnYFCqV+0n0zderUfgFj6V5OgWGvf/3r63o+++yzmVWaZ+U46KCDYt68eQMCoFq9L/PUrHZwjYJ8Vq1alYUCpXVaOdIzb86cOZGeR/WOVOMUsJSeVbVHClRKbY0ePbrfjxqNo3JyK3Ps25FAoeH7t1JLBAgQIECAAAECBAgQIECAAAECBAgQIECAAAECBAgQIECAAAECBAgQIECAAAECBAgQIDD8AgKFht9UiwQIlFdAoFB5a2/mBAgQIECAAAECBAgQGCBQL1AonbR69eosCCMFWqxYsWLAdePGjYt3v/vdsc0222Q/S+fcd9998cADD9Q9//DDD89ChgYLIKn0mc5JgR59jxQckwJNdt1113jta18bKbRoyZIlWZjM7bff3u/cFPwxY8aMusExrQaXpA7yBr0IFBo6UOjxxx+PFCzzxBNPVOuW1lIKXtl7771j0003jVdffTV++ctfxr333psFRlWCqVKgy4Ybbhi/+c1vsmuHChR68skn4yMf+Ui/UKvUbwr+SceUKVOqa7e2vuPHj4+FCxdGGlft8bvf/S4b680331z9UQqxSuvzgAMOiHRtCi16+umn484774wFCxZECo+pHCk46Zvf/GbstttudZ9GeddZ7cXtDBR65ZVX4oILLsgChPo+C5LPJz7xidhjjz1iq622yur285//PL773e9mdVu2bFmuebd6X7YStpMnyOeuu+7Katl3rjvttFN8+tOfjve+973ZMyg9H9MaTjXuO9fNN988m/Py5cuz/ytQyD+6BAgQIECAAAECBAgQIECAAAECBAgQIECAAAECBAgQIECAAAECBAgQIECAAAECBAgQIEBgcAGBQlYHAQIEhk9AoNDwWWqJAAECBAgQIECAAAECXS8wWKBQmlgKCLnpppvi9NNP7xeK0sykU9jK8ccfn4UEpf+/0fHyyy/H2Wefnf2vmSO1ffLJJ2dhQqNHj657aavBJamxvEEvAoWGDhRas2ZNXHPNNTFt2rS6wVOD1TwFupx//vlx//33x/Tp07PTtt9++7juuuv6BQNVrn/xxRfjqKOOihtuuKFukykEJoUAVY5mwmmeeuqpOO6442Lx4sXNLNEsoCjNIQUhjRpV/5V33nVW23E7A4VSXylAZ+7cuXHqqac2Vbd0bZp3ujaFKNWbd6v3ZTM1q3jlCRRKc60XbNao2B8Tt3NOAAAgAElEQVT84AfjrLPOissuuywLY0tHClu6+uqrBwSp5RlH7XNnqKCrwcY2arCF1mgyfk6AAAECBAgQIECAAAECBAgQIECAAAECBAgQIECAAAECBAgQIECAAAECBAgQIECAAAECBDogIFCoA8i6IECgNAIChUpTahMlQIAAAQIECBAgQIBAY4GhAoUqVz/33HNZEEoKBXn++ecbN/qXMw444IAsjGiHHXYYNEClXmMpyOj73/9+Fl7y4IMPNuzvPe95T5xxxhnx/ve/P9ZZZ51Bz281uCQ1mDfoRaDQ0IFCybKZoKqNN944TjrppDj22GMj/f+33HJLTJkypVrjm2++Ofbbb7+6Nb/nnnviYx/7WCxbtmzAz88888yYOXNm9e+bDadJwVfz58+PL37xiw3viRR2deCBB2ZrdKutthpyPeddZ7WNtDtQKPWXwqAeeuihmDVrVnz7299ueF+mE4444oiYPXv2kPNu9b5stmZpPHmDfFauXBmXXnppVrNGz7wUmHTiiSfGxz/+8SzMLIUJVUKvNt9887j11ltjxx137OeVdxytzLFvRwKFci1TJxEgQIAAAQIECBAgQIAAAQIECBAgQIAAAQIECBAgQIAAAQIECBAgQIAAAQIECBAgQIDACAkIFBoheN0SINCTAgKFerKsJkWAAAECBAgQIECAAIHWBPIEClVaTiEqDz/8cBb2c//998cvfvGLLKCjcrzrXe+KbbbZJvbaa6/YfffdY7PNNmsqSKh2BqtXr876ue2222LJkiVZ3ytWrIgU0LLzzjvHbrvtFim06C1vecuQQUKVdlsNLknX5w16ESjUOFCoUo8UgnP77bdHCgVKda4E/6QAqvHjx8c//dM/ZWvpta99bXVp/PrXv45DDjkkOz8dKcTla1/7Wmy44YZ1b4Cnn346LrzwwvjBD36QheFUjmOOOSYLfkkBMLX1TX0vXLgwUlBMo+Oll17K5vCd73wnHnnkkWofY8eOjQkTJsTkyZNj3333jU033bRRUwPGkf4irfuJEyc2vLYTgUKVQaRAqJ/+9KexaNGiSPdUCv2qhO4ks1S/dP+n+m255ZYNnwGt3pethO3kDfKpzPW3v/1tFmKV6rt06dLqPNOz7h3veEcWbpUCzSrrKF33wAMPxP777x/Lly/PmknBVSmEad11163WMe84Wplj38UiUKjhreMEAgQIECBAgAABAgQIECBAgAABAgQIECBAgAABAgQIECBAgAABAgQIECBAgAABAgQIEBhBAYFCI4ivawIEek5AoFDPldSECBAgQIAAAQIECBAg0LpAM4FCrffiSgIECBDotIBAoU6L648AAQIECBAgQIAAAQIECBAgQIAAAQIECBAgQIAAAQIECBAgQIAAAQIECBAgQIAAAQIEmhEQKNSMlnMJECAwtIBAISuEAAECBAgQIECAAAECBKoCAoUsBgIECPSmgECh3qyrWREgQIAAAQIECBAgQIAAAQIECBAgQIAAAQIECBAgQIAAAQIECBAgQIAAAQIECBAgQKBXBAQK9UolzYMAAQIECBAgQIAAAQIECBAgQKBQAgKFClUOgyFAgMCwCQgUGjZKDREgQIAAAQIECBAgQIAAAQIECBAgQIAAAQIECBAgQIAAAQIECBAgQIAAAQIECBAgQIBAGwQECrUBVZMECBAgQIAAAQIECBAgQIAAAQIEBApZAwQIEOhNAYFCvVlXsyJAgAABAgQIECBAgAABAgQIECBAgAABAgQIECBAgAABAgQIECBAgAABAgQIECBAgECvCAgU6pVKmgcBAgT+T2ByRCwGQoAAAQIECBAgQIAAAQIjKyBQaGT99U6AAIF2CQgUapesdgkQIECAAAECBAgQIECAAAECBAgQIECAAAECBAgQIECAAAECBAgQIECAAAECBAgQIEBgOAQECg2HojYIECBQDIE9I2J6RCyJiLOKMSSjIECAAAECBAgQIECAQHkFBAqVt/ZmToBAbwsIFOrt+podAQIECBAgQIAAAQIECBAgQIAAAQIECBAgQIAAAQIECBAgQIAAAQIECBAgQIAAAQIEul1AoFC3V9D4CRAgEFEJEtr7LxinCxSyLAgQIECAAAECBAgQIDDyAgKFRr4GRkCAAIF2CAgUaoeqNgkQIECAAAECBAgQINDVAmtqRu87eV1dToMnQIAAAQIECBAgQIBAYQTsNwtTCgMhQIAAAQIECBAgQKDNAvY/bQbWPAEC5RTw5YVy1t2sCRDoDYHaIKHKrAQK9UZ9zYIAAQIECBAgQIAAgS4XECjU5QU0fAIECAwiIFDI0iBAgAABAgQIECBAgACBGgFfcLYkCBAgQIAAAQIECBAgQKAdAvab7VDVJgECBAgQIECAAAECRRSw/yliVYyJAIGuFxAo1PUlNAECBEooMFiQUIVCoFAJF4UpEyBAgAABAgQIECBQPAGBQsWriRERIEBgOAQECg2HojYIECBAgAABAgQIECDQUwK+4NxT5TQZAgQIECBAgAABAgQIFEbAfrMwpTAQAgQIECBAgAABAgTaLGD/02ZgzRMgUE4BgULlrLtZEyDQnQKNgoQqsxIo1J31NWoCBAgQIECAAAECBHpMQKBQjxXUdAgQIPAXAYFClgIBAgQIECBAgAABAgQI1Aj4grMlQYAAAQIECBAgQIAAAQLtELDfbIeqNgkQIECAAAECBAgQKKKA/U8Rq2JMBAh0vYBAoa4voQkQIFACgbxBQhUKgUIlWBSmSIAAAQIECBAgQIBA8QUEChW/RkZIgACBVgQECrWi5hoCBAgQIECAAAECBAj0tIAvOPd0eU2OAAECBAgQIECAAAECIyZgvzli9DomQIAAAQIECBAgQKDDAvY/HQbXHQEC5RAQKFSOOpslAQLdKdBskFBllgKFurPeRk2AAAECBAgQIECAQI8JCBTqsYKaDgECBP4iIFDIUiBAgAABAgQIECBAgACBGgFfcLYkCBAgQIAAAQIECBAgQKAdAvab7VDVJgECBAgQIECAAAECRRSw/yliVYyJAIGuFxAo1PUlNAECBHpQoNUgoQqFQKEeXBSmRIAAAQIECBAgQIBA9wkIFOq+mhkxAQIE8ggIFMqj5BwCBAgQIECAAAECBAiUSsAXnEtVbpMlQIAAAQIECBAgQIBAxwTsNztGrSMCBAgQIECAAAECBEZYwP5nhAugewIEelNAoFBv1tWsCBDoToG1DRKqzFqgUHfW36gJECBAgAABAgQIEOgxAYFCPVZQ0yFAgMBfBAQKWQoECBAgQIAAAQIECBAgUCPgC86WBAECBAgQIECAAAECBAi0Q8B+sx2q2iRAgAABAgQIECBAoIgC9j9FrIoxESDQ9QIChbq+hCZAgECBBFr9wDpcQUIVCoFCBVoUhkKAAAECBAgQIECAQHkFBAqVt/ZmToBAbwsIFOrt+podAQIECBAgQIAAAQIEWhBo9fsiLXTlEgIECBAgQIAAAQIECBAokYD9ZomKbaoECBAgQIAAAQIESi5g/1PyBWD6BAi0R0CgUHtctUqAQDkFmv3AOtxBQhV1gULlXH9mTYAAAQIECBAgQIBAwQQEChWsIIZDgACBYRIQKDRMkJohQIAAAQIECBAgQIBA7wg0+32R3pm5mRAgQIAAAQIECBAgQIBAOwXsN9upq20CBAgQIECAAAECBIokYP9TpGoYCwECPSMgUKhnSmkiBAgUQCDvB9Z2BQlVCAQKFWAxGAIBAgQIECBAgAABAgQEClkDBAgQ6E0BgUK9WVezIkCAAAECBAgQIECAwFoI5P2+yFp04VICBAgQIECAAAECBAgQKKGA/WYJi27KBAgQIECAAAECBEoqYP9T0sKbNgEC7RUQKNReX60TIFAugUYfWNsdJFTRFihUrnVntgQIECBAgAABAgQIFFRAoFBBC2NYBAgQWEsBgUJrCehyAgQIECBAgAABAgQI9J5Ao++L9N6MzYgAAQIECBAgQIAAAQIEOiFgv9kJZX0QIECAAAECBAgQIFAEAfufIlTBGAgQ6DkBgUI9V1ITIkBgBAUG+8DaqSChytQFCo3gItA1AQIECBAgQIAAAQIECBAgQIAAAQIECBAgQIAAAQIECBAgQIAAAQIECBAgQIAAAQIECBAgQIAAAQIECBAgQIAAAQIECBAgQGCkBAQKjZS8fgkQ6EWB2kChyRExPSL27vBkBQp1GFx3BAgQIECAAAECBAgQIECAAAECBAgQIECAAAECBAgQIECAAAECBAgQIECAAAECBAgQIECAAAECBAgQIECAAAECBAgQIECAAIEiCAgUKkIVjIEAgV4RqA0UGql5DRYo1Gh8zf6boL3+FeY39Iq3XqyXZp6JZVov6dnxagMczxfPl74CZbo/0rzN178f/v0YXMD94f5wf7g/KgKeB54HngeeB54H9deA/bT9tP304GvA/eH+cH+4PyoCngeeB54HngeeB/l21cP9/iVfr84iQIAAAQIECBAgQIAAAQIECBAgQIAAAQIECBAgQIAAAQIECLQo0OyXw1rsxmUECBAohUCjL5B1CkGg0P9KN6pHs/8Gaq//CuY39B1tvVgveZ/5AoUGSnm+eL70FfA89TzN+zz1+c/z1L8f/v3w78fga8D94f5wf7g/KgKeB54HngeeB54H+XaZ3kd4H5Fvpfh9VD0nnzd83vB5w+cNnzea+VfEuQQIECBAgAABAgQIECBAgAABAgQIECBAgAABAgQIECBAgACBNgk0+2WuNg1DswQIEOgJgUZfMO/UJAUK/a90o3o0+2+g9vqvYH5D39HWi/WS95kvUGiglOeL50tfAc9Tz9O8z1Of/zxP/fvh3w//fgy+Btwf7g/3h/ujIuB54HngeeB54HmQb5fpfYT3EflWit9H1XPyecPnDZ83fN7weaOZf0WcS4AAAQIECBAgQIAAAQIECBAgQIAAAQIECBAgQIAAAQIECBBok0CzX+Zq0zA0S4AAgZ4QaPQF805NUqDQ/0o3qkez/wZqr/8K5jf0HW29WC95n/kChQZKeb54vvQV8Dz1PM37PPX5z/PUvx/+/fDvx+BrwP3h/nB/uD8qAp4HngeeB54Hngf5dpneR3gfkW+l+H1UPSefN3ze8HnD5w2fN5r5V8S5BAgQIECAAAECBAgQIECAAAECBAgQIECAAAECBAgQIECAAIE2CTT7Za42DUOzBAgQ6AmB2i+YT46I6RGxd4dnN1igUIeHoTsCBAgQIECAAAECBAgQIECAAAECBAgQIECAAAECBAgQIECAAAECBAgQIECAAAECBAgQIECAAAECBAgQIECAAAECBAgQIECAAIFOCggU6qS2vggQ6HWB2kChyjN2zw4HCwkU6vWVZn4ECBAgQIAAAQIECBAgQIAAAQIECBAgQIAAAQIECBAgQIAAAQIECBAgQIAAAQIECBAgQIAAAQIECBAgQIAAAQIECBAgQIAAgToCAoUsCwIECHROoFPBQgKFOldTPREgQIAAAQIECBAgQIAAAQIECBAgQIAAAQIECBAgQIAAAQIECBAgQIAAAQIECBAgQIAAAQIECBAgQIAAAQIECBAgQIAAAQIECiMgUKgwpTAQAgRKJNDuYCGBQiVaTKZKgAABAgQIECBAgAABAgQIECBAgAABAgQIECBAgAABAgQIECBAgAABAgQIECBAgAABAgQIECBAgAABAgQIECBAgAABAgQIEKgICBSyFggQIDByAu0KFhIoNHI11TMBAgQIECBAgAABAgQIECBAgAABAgQIECBAgAABAgQIECBAgAABAgQIECBAgAABAgQIECBAgAABAgQIECBAgAABAgQIECBAYMQEBAqNGL2OCRAgUBUY7mAhgUIWFwECBAgQIECAAAECBAgQIECAAAECBAgQIECAAAECBAgQIECAAAECBAgQIECAAAECBAgQIECAAAECBAgQIECAAAECBAgQIECghAIChUpYdFMmQKCwAsMVLCRQqLAlNjACBAgQIECAAAECBAgQIECggcCamp97h23JECBAgAABAgQIECBAgAABAkUX8D6j6BUyPgIECBAgQIAAAQIECHSngP1md9bNqAkQIECAAAECBAgQaF7A/qd5M1cQIECgoYD/GKMhkRMIECDQcYG1DRYSKNTxkumQAAECBAgQIECAAAECBAgQGCYBvxAcJkjNECBAgAABAgQIECBAgAABAh0T8D6jY9Q6IkCAAAECBAgQIECAQKkE7DdLVW6TJUCAAAECBAgQIFBqAfufUpff5AkQaJeAQKF2yWqXAAECay/QarCQQKG1t9cCAQIECBAgQIAAAQIECBAgMDICfiE4Mu56JUCAAAECBAgQIECAAAECBFoX8D6jdTtXEiBAgAABAgQIECBAgMDgAvabVgcBAgQIECBAgAABAmURsP8pS6XNkwCBjgoIFOoot84IECDQkkCzwUIChVpidhEBAgQIECBAgAABAgQIECBQAAG/ECxAEQyBAAECBAgQIECAAAECBAgQaErA+4ymuJxMgAABAgQIECBAgAABAjkF7DdzQjmNAAECBAgQIECAAIGuF7D/6foSmgABAkUUEChUxKoYEwECBOoL5A0WEihkBREgQIAAAQIECBAgQIAAAQLdKuAXgt1aOeMmQIAAAQIECBAgQIAAAQLlFfA+o7y1N3MCBAgQIECAAAECBAi0U8B+s5262iZAgAABAgQIECBAoEgC9j9FqoaxECDQMwIChXqmlCZCgECJBBoFCwkUKtFiMFUCBAgQIECAAAECBAgQINBjAn4h2GMFNR0CBAgQIECAAAECBAgQIFACAe8zSlBkUyRAgAABAgQIECBAgMAICNhvjgC6LgkQIECAAAECBAgQGBEB+58RYdcpAQK9LiBQqNcrbH4ECPSywGDBQgKFernq5kaAAAECBAgQIECAAAECBHpbwC8Ee7u+ZkeAAAECBAgQIECAAAECBHpRwPuMXqyqOREgQIAAAQIECBAgQGDkBew3R74GRkCAAAECBAgQIECAQGcE7H8646wXAgRKJiBQqGQFN10CBHpSoDZYSKBQT5bZpAgQIECAAAECBAgQIECAQCkE/EKwFGU2SQIECBAgQIAAAQIECBAg0FMC3mf0VDlNhgABAgQIECBAgAABAoURsN8sTCkMhAABAgQIECBAgACBNgvY/7QZWPMECJRTQKBQOetu1gQItEdgpD+wVoKFlkTEWe2ZolYJECBAgAABAgQIECBAgAABAm0VGOn3K22dnMYJECBAgAABAgQIECBAgACBnhTwPqMny2pSBAgQIECAAAECBAgQGHEB+80RL4EBECBAgAABAgQIECDQIQH7nw5B64YAgXIJCBQqV73NlgCB9goU5QPr5IhY3N6pap0AAQIECBAgQIAAAQIECBAg0BaBorxfacvkNEqAAAECBAgQIECAAAECBAj0pID3GT1ZVpMiQIAAAQIECBAgQIDAiAvYb454CQyAAAECBAgQIECAAIEOCdj/dAhaNwQIlEtAoFC56m22BAi0V8AH1vb6ap0AAQIECBAgQIAAAQIECBDofQHvV3q/xmZIgAABAgQIECBAgAABAgR6TcD7jF6rqPkQIECAAAECBAgQIECgGAL2m8Wog1EQIECAAAECBAgQINB+Afuf9hvrgQCBEgoIFCph0U2ZAIG2CfjA2jZaDRMgQIAAAQIECBAgQIAAAQIlEfB+pSSFNk0CBAgQIECAAAECBAgQINBDAt5n9FAxTYUAAQIECBAgQIAAAQIFErDfLFAxDIUAAQIECBAgQIAAgbYK2P+0lVfjBAiUVUCgUFkrb94ECLRDwAfWdqhqkwABAgQIECBAgAABAgQIECBAgAABAgQIECBAgAABAgQIECBAgAABAgQIECBAgAABAgQIECBAgAABAgQIECBAgAABAgQIECBAIJeAQKFcTE4iQIBALgGBQrmYnESAAAECBAgQIECAAAECBAgQIECAAAECBAgQIECAAAECBAgQIECAAAECBAgQIECAAAECBAgQIECAAAECBAgQIECAAAECBAgQINAOAYFC7VDVJgECZRUQKFTWyps3AQIECBAgQIAAAQIECBAgQIAAAQIECBAgQIAAAQIECBAgQIAAAQIECBAgQIAAAQIECBAgQIAAAQIECBAgQIAAAQIECBAgQKAAAgKFClAEQyBAoGcEBAr1TClNhAABAgQIECBAgAABAgQIECBAgAABAgQIECBAgAABAgQIECBAgAABAgQIECBAgAABAgQIECBAgAABAgQIECBAgAABAgQIECDQfQIChbqvZkZMgEBxBQQKFbc2RkaAAAECBAgQIECAAAECBAgQIECAAAECBAgQIECAAAECBAgQIECAAAECBAgQIECAAAECBAgQIECAAAECBAgQIECAAAECBAgQ6HkBgUI9X2ITJECggwIChTqIrSsCBAgQIECAAAECBAgQIECAAAECBAgQIECAAAECBAgQIECAAAECBAgQIECAAAECBAgQIECAAAECBAgQIECAAAECBAgQIECAAIH+AgKFrAgCBAgMn4BAoeGz1BIBAgQIECBAgAABAgQIECBAgAABAgQIECBAgAABAgQIECBAgAABAgQIECBAgAABAgQIECBAgAABAgQIECBAgAABAgQIECBAgECTAgKFmgRzOgECBIYQEChkeRAgQIAAAQIECBAgQIAAAQIECBAgQIAAAQIECBAgQIAAAQIECBAgQIAAAQIECBAgQIAAAQIECBAgQIAAAQIECBAgQIAAAQIECIyYgEChEaPXMQECBAgQIECAAAECBAgQIECAAAECBAgQIECAAAECBAgQIECAAAECBAgQIECAAAECBAgQIECAAAECBAgQIECAAAECBAgQIECAAAECBAgQGD4BgULDZ6klAgQIECBAgAABAgQIECBAgAABAgQIECBAgAABAgQIECBAgAABAgQIECBAgAABAgQIECBAgAABAgQIECBAgAABAgQIECBAgAABAgQIECAwYgIChUaMXscECBAgQIAAAQIECBAgQIAAAQIECBAgQIAAAQIECBAgQIAAAQIECBAgQIAAAQIECBAgQIAAAQIECBAgQIAAAQIECBAgQIAAAQIECBAgQGD4BAQKDZ+llggQIECAAAECBAgQIECAAAECBAgQIECAAAECBAgQIECAAAECBAgQIECAAAECBAgQIECAAAECBAgQIECAAAECBAgQIECAAAECBAgQIECAwIgJCBQaMXodEyBAgAABAgQIECBAgAABAgQIECBAgECNwJqaP3uHbYkQIECAAAECBAgQIECAAAECRRfwPqPoFTI+AgQIECBAgAABAgQIdKeA/WZ31s2oCRAgQIAAAQIECBBoXsD+p3kzVxAgQKChgP8YoyGREwgQIECAAAECBAgQIECAAAECBAgQIECgQwJ+IdghaN0QIECAAAECBAgQIECAAAECwybgfcawUWqIAAECBAgQIECAAAECBPoI2G9aDgQIECBAgAABAgQIlEXA/qcslTZPAgQ6KiBQqKPcOiNAgAABAgQIECBAgAABAgQIECBAgACBIQT8QtDyIECAAAECBAgQIECAAAECBLpNwPuMbquY8RIgQIAAAQIECBAgQKA7BOw3u6NORkmAAAECBAgQIECAwNoL2P+svaEWCBAgMEBAoJBFQYAAAQIECBAgQIAAAQIECBAgQIAAAQJFEfALwaJUwjgIECBAgAABAgQIECBAgACBvALeZ+SVch4BAgQIECBAgAABAgQINCNgv9mMlnMJECBAgAABAgQIEOhmAfufbq6esRMgUFgBgUKFLY2BESBAgAABAgQIECBAgAABAgQIECBAoHQCfiFYupKbMAECBAgQIECAAAECBAgQ6HoB7zO6voQmQIAAAQIECBAgQIAAgUIK2G8WsiwGRYAAAQIECBAgQIBAGwTsf9qAqkkCBAgIFLIGCBAgQIAAAQIECBAgQIAAAQIECBAgQKAoAn4hWJRKGAcBAgQIECBAgAABAgQIECCQV8D7jLxSziNAgAABAgQIECBAgACBZgTsN5vRci4BAgQIECBAgAABAt0sYP/TzdUzdgIECisgUKiwpTEwAgQIECBAgAABAgQIECBAgAABAgQIlE7ALwRLV3ITJkCAAAECBAgQIECAAAECXS/gfUbXl9AECBAgQIAAAQIECBAgUEgB+81ClsWgCBAgQIAAAQIECBBog4D9TxtQNUmAAAGBQtYAAQIECBAgQIAAAQIECBAgQIAAAQIECBRFwC8Ei1IJ4yBAgAABAgQIECBAgAABAgTyCnifkVfKeQQIECBAgAABAgQIECDQjID9ZjNaziVAgAABAgQIECBAoJsF7H+6uXrGToBAYQUEChW2NAZGgEAXCvjA2oVFM2QCBAgQIECAAAECBAgQIECgUALerxSqHAZDgAABAgQIECBAgAABAgQI5BDwPiMHklMIECBAgAABAgQIECBAoGkB+82myVxAgAABAgQIECBAgECXCtj/dGnhDJsAgWILCBQqdn2MjgCB7hLwgbW76mW0BAgQIECAAAECBAgQIECAQPEEvF8pXk2MiAABAgQIECBAgAABAgQIEBhawPsMK4QAAQIECBAgQIAAAQIE2iFgv9kOVW0SIECAAAECBAgQIFBEAfufIlbFmAgQ6HoBgUJdX0ITIECgQAI+sBaoGIZCgAABAgQIECBAgAABAgQIdKWA9ytdWTaDJkCAAAECBAgQIECAAAECpRbwPqPU5Td5AgQIECBAgAABAgQItE3AfrNttBomQIAAAQIECBAgQKBgAvY/BSuI4RAg0BsCAoV6o45mQYBAMQR8YC1GHYyCAAECBAgQIECAAAECBAgQ6F4B71e6t3ZGToAAAQIECBAgQIAAAQIEyirgfUZZK2/eBAgQIECAAAECBAgQaK+A/WZ7fbVOgAABAgQIECBAgEBxBOx/ilMLIyFAoIcEBAyI7kYAACAASURBVAr1UDFNhQCBERfwgXXES2AABAgQIECAAAECBAgQIECAAAECBAgQIECAAAECBAgQIECAAAECBAgQIECAAAECBAgQIECAAAECBAgQIECAAAECBAgQIECAAIHyCggUKm/tzZwAgeEXECg0/KZaJECAAAECBAgQIECAAAECBAgQIECAAAECBAgQIECAAAECBAgQIECAAAECBAgQIECAAAECBAgQIECAAAECBAgQIECAAAECBAgQyCkgUCgnlNMIECCQQ0CgUA4kpxAgQIAAAQIECBAgQIAAAQIECBAgQIAAAQIECBAgQIAAAQIECBAgQIAAAQIECBAgQIAAAQIECBAgQIAAAQIECBAgQIAAAQIECLRHQKBQe1y1SoBAOQUECpWz7mZNgAABAgQIECBAgAABAgQIECBAgAABAgQIECBAgAABAgQIECBAgAABAgQIECBAgAABAgQIECBAgAABAgQIECBAgAABAgQIECiEgEChQpTBIAgQ6BEBgUI9UkjTIECAAAECBAgQIECAAAECBAgQIECAAAECBAgQIECAAAECBAgQIECAAAECBAgQIECAAAECBAgQIECAAAECBAgQIECAAAECBAh0o4BAoW6smjETIFBUAYFCRa2McREgQIAAAQIECBAgQIAAAQIECBAgQIAAAQIECBAgQIAAAQIECBAgQIAAAQIECBAgQIAAAQIECBAgQIAAAQIECBAgQIAAAQIESiAgUKgERTZFAgQ6JiBQqGPUOiJAgAABAgQIECBAgAABAgQIECBAgAABAgQIECBAgAABAgQIECBAgAABAgQIECBAgAABAgQIECBAgAABAgQIECBAgAABAgQIEKgVEChkTRAgQGD4BAQKDZ+llggQIECAAAECBAgQIECAAAECBAgQIECAAAECBAgQIECAAAECBAgQIECAAAECBAgQIECAAAECBAgQIECAAAECBAgQIECAAAECBJoUECjUJJjTCRAgQIAAAQIECBAgQIAAAQIECBAgQIAAAQIECBAgQIAAAQIECBAgQIAAAQIECBAgQIAAAQIECBAgQIAAAQIECBAgQIAAAQIECBAgQIBAEQUEChWxKsZEgAABAgQIECBAgAABAgQIECBAgAABAgQIECBAgAABAgQIECBAgAABAgQIECBAgAABAgQIECBAgAABAgQIECBAgAABAgQIECBAgAABAgSaFBAo1CSY0wkQIECAAAECBAgQIECAAAECBAgQIECAAAECBAgQIECAAAECBAgQIECAAAECBAgQIECAAAECBAgQIECAAAECBAgQIECAAAECBAgQIECAQBEFBAoVsSrGRIAAAQIECBAgQIAAAQIECBAgQIAAAQIECBAgQIAAAQIECBAgQIAAAQIECBAgQIAAAQIECBAgQIAAAQIECBAgQIAAAQIECBAgQIAAAQIEmhQQKNQkmNMJECBAgAABAgQIECBAgAABAgQIECBAoG0Ca2pa9g67bdQaJkCAAAECBAgQIECAAAECBIZJwPuMYYLUDAECBAgQIECAAAECBAj0E7DftCAIECBAgAABAgQIECiLgP1PWSptngQIdFTAf4zRUW6dESBAgAABAgQIECBAgAABAgQIECBAgMAQAn4haHkQIECAAAECBAgQIECAAAEC3SbgfUa3Vcx4CRAgQIAAAQIECBAg0B0C9pvdUSejJECAAAECBAgQIEBg7QXsf9beUAsECBAYICBQyKIgQIAAAQIECBAgQIAAAQIECBAgQIAAgaII+IVgUSphHAQIECBAgAABAgQIECBAgEBeAe8z8ko5jwABAgQIECBAgAABAgSaEbDfbEbLuQQIECBAgAABAgQIdLOA/U83V8/YCRAorIBAocKWxsAIECBAgAABAgQIECBAgAABAgQIECBQOgG/ECxdyU2YAAECBAgQIECAAAECBAh0vYD3GV1fQhMgQIAAAQIECBAgQIBAIQXsNwtZFoMiQIAAAQIECBAgQKANAvY/bUDVJAECBAQKWQMECBAgQIAAAQIECBAgQIAAAQIECBAgUBQBvxAsSiWMgwABAgQIECBAgAABAgQIEMgr4H1GXinnESBAgAABAgQIECBAgEAzAvabzWg5lwABAgQIECBAgACBbhaw/+nm6hk7AQKFFRAoVNjSGBgBAgQIECBAgAABAgQIECBAgAABAgRKJ+AXgqUruQkTIECAAAECBAgQIECAAIGuF/A+o+tLaAIECBAgQIAAAQIECBAopID9ZiHLYlAECBAgQIAAAQIECLRBwP6nDaiaJECAgEAha4AAAQIECBAgQIAAAQIECBAgQIAAAQIEiiLgF4JFqYRxECBAgAABAgQIECBAgAABAnkFvM/IK+U8AgQIECBAgAABAgQIEGhGwH6zGS3nEiBAgAABAgQIECDQzQL2P91cPWMnQKCwAgKFClsaAyNAgAABAgQIECBAgAABAgQIECBAgEDpBPxCsHQlN2ECBAgQIECAAAECBAgQIND1At5ndH0JTYAAAQIECBAgQIAAAQKFFLDfLGRZDIoAAQIECBAgQIAAgTYI2P+0AVWTBAgQEChkDRAgQGD4BHxgHT5LLREgQIAAAQIECBAgQIAAAQLlFPB+pZx1N2sCBAgQIECAAAECBAgQINDNAt5ndHP1jJ0AAQIECBAgQIAAAQLFFbDfLG5tjIwAAQIECBAgQIAAgeEVsP8ZXk+tESBAIBMQKGQhECBAYPgEfGAdPkstESBAgAABAgQIECBAgAABAuUU8H6lnHU3awIECBAgQIAAAQIECBAg0M0C3md0c/WMnQABAgQIECBAgAABAsUVsN8sbm2MjAABAgQIECBAgACB4RWw/xleT60RIEAgExAoZCEQIEBg+AR8YB0+Sy0RIECAAAECBAgQIECAAAEC5RTwfqWcdTdrAgQIECBAgAABAgQIECDQzQLeZ3Rz9YydAAECBAgQIECAAAECxRWw3yxubYyMAAECBAgQIECAAIHhFbD/GV5PrREgQCATEChkIRAgQGD4BHxgHT5LLREgQIAAAQIECBAgQIAAAQLlFPB+pZx1N2sCBAgQIECAAAECBAgQINDNAt5ndHP1jJ0AAQIECBAgQIAAAQLFFbDfLG5tjIwAAQIECBAgQIAAgeEVsP8ZXk+tESBAIBMQKGQhECBAYPgEfGAdPkstESBAgAABAgQIECBAgAABAgQIECBAgAABAgQIECBAgAABAgQIECBAgAABAgQIECBAgAABAgQIECBAgAABAgQIECBAgAABAgQINCkgUKhJMKcTIEBgCAGBQpYHAQIECBAgQIAAAQIECBAgQIAAAQIECBAgQIAAAQIECBAgQIAAAQIECBAgQIAAAQIECBAgQIAAAQIECBAgQIAAAQIECBAgQIDAiAkIFBoxeh0TINCDAgKFerCopkSAAAECBAgQIECAAAECBAgQIECAAAECBAgQIECAAAECBAgQIECAAAECBAgQIECAAAECBAgQIECAAAECBAgQIECAAAECBAgQ6BYBgULdUinjJECgGwQECnVDlYyRAAECBAgQIECAAAECBAgQIECAAAECBAgQIECAAAECBAgQIECAAAECBAgQIECAAAECBAgQIECAAAECBAgQIECAAAECBAgQINCjAgKFerSwpkWAwIgICBQaEXadEiBAgAABAgQIECBAgAABAgQIECBAgAABAgQIECBAgAABAgQIECBAgAABAgQIECBAgAABAgQIECBAgAABAgQIECBAgAABAgQIJAGBQtYBAQIEhk9AoNDwWWqJAAECBAgQIECAAAECBAgQIECAAAECBAgQIECAAAECBAgQIECAAAECBAgQIECAAAECBAgQIECAAAECBAgQIECAAAECBAgQIECgSQGBQk2COZ0AAQJDCAgUsjwIECBAgAABAgQIECBAgAABAgQIECBAgAABAgQIECBAgAABAgQIECBAgAABAgQIECBAgAABAgQIECBAgAABAgQIECBAgAABAgRGTECg0IjR65gAgR4UECjUg0U1JQIECBAgQIAAAQIECBAgQIAAAQIECBAgQIAAAQIECBAgQIAAAQIECBAgQIAAAQIECBAgQIAAAQIECBAgQIAAAQIECBAgQIBAtwgIFOqWShknAQIECBAgQIAAAQIECBAgQIAAAQIECBAgQIAAAQIECBAgQIAAAQIECBAgQIAAAQIECBAgQIAAAQIECBAgQIAAAQIECBAgQIAAAQIECBAYQkCgkOVBgAABAgQIECBAgAABAgQIECBAgAABAgQIECBAgAABAgQIECBAgAABAgQIECBAgAABAgQIECBAgAABAgQIECBAgAABAgQIECBAgAABAgR6QECgUA8U0RQIECBAgAABAgQIECBAgAABAgQIECBAgAABAgQIECBAgAABAgQIECBAgAABAgQIECBAgAABAgQIECBAgAABAgQIECBAgAABAgQIECBAgIBAIWuAAAECBAgQ+P/s3Am0neO9P/AnKHVz1ULFcHv/oa1GqqYVU6mp5qsSIUoS4zUUMdzI4hqKRmsoi6gxMdQ8NQiClnKNDTHUdBXVVXHv1Sgtl1wtLvJfv7f/vf/nvNn77Hef7H3O3md/3rWsNmc/7zN8fs/75rzvXvkSIECAAAECBAgQIECAAAECBAgQIECAAAECBAgQIECAAAECBAgQIECAAAECBAgQIECAAAECBAgQIECAAAECBAgQIECAAAECBAaAgEChAVBESyBAgAABAgQIECBAgAABAgQIECBAgMAAEZifW4d32AOksJZBgAABAgQIECBAgAABAgQGsID3GQO4uJZGgAABAgQIECBAgACBfhTwvNmP+IYmQIAAAQIECBAgQKBPBTz/9Cm3wQgQ6BQB/xijUyptnQQIECBAgAABAgQIECBAgAABAgQIEGh9AV8Itn6NzJAAAQIECBAgQIAAAQIECBDoLuB9hh1BgAABAgQIECBAgAABAs0Q8LzZDFV9EiBAgAABAgQIECDQigKef1qxKuZEgEDbCwgUavsSWgABAgQIECBAgAABAgQIECBAgAABAgQGjIAvBAdMKS2EAAECBAgQIECAAAECBAh0jID3GR1TagslQIAAAQIECBAgQIBAnwp43uxTboMRIECAAAECBAgQINCPAp5/+hHf0AQIDFwBgUIDt7ZWRoAAAQIECBAgQIAAAQIECBAgQIAAgXYT8IVgu1XMfAkQIECAAAECBAgQIECAAAHvM+wBAgQIECBAgAABAgQIEGiGgOfNZqjqkwABAgQIECBAgACBVhTw/NOKVTEnAgTaXkCgUNuX0AIIECBAgAABAgQIECBAgAABAgQIECAwYAR8IThgSmkhBAgQIECAAAECBAgQIECgYwS8z+iYUlsoAQIECBAgQIAAAQIE+lTA82afchuMAAECBAgQIECAAIF+FPD804/4hiZAYOAKCBQauLW1MgIECBAgQIAAAQIECBAgQIAAAQIECLSbgC8E261i5kuAAAECBAgQIECAAAECBAh4n2EPECBAgAABAgQIECBAgEAzBDxvNkNVnwQIECBAgAABAgQItKKA559WrIo5ESDQ9gIChdq+hBZAgAABAgQIECBAgAABAgQIECBAgACBASPgC8EBU0oLIUCAAAECBAgQIECAAAECHSPgfUbHlNpCCRAgQIAAAQIECBAg0KcCnjf7lNtgBAgQIECAAAECBAj0o4Dnn37ENzQBAgNXQKDQwK2tlREgQIAAAQIECBAgQIAAAQIECBAgQKDdBHwh2G4VM18CBAgQIECAAAECBAgQIEDA+wx7gAABAgQIECBAgAABAgSaIeB5sxmq+iRAgAABAgQIECBAoBUFPP+0YlXMiQCBthcQKNT2JbQAAgRaSMAvrC1UDFMhQIAAAQIECBAgQIAAAQIE2lLA+5W2LJtJEyBAgAABAgQIECBAgACBjhbwPqOjy2/xBAgQIECAAAECBAgQaJqA582m0eqYAAECBAgQIECAAIEWE/D802IFMR0CBAaGgEChgVFHqyBAoDUE/MLaGnUwCwIECBAgQIAAAQIECBAgQKB9Bbxfad/amTkBAgQIECBAgAABAgQIEOhUAe8zOrXy1k2AAAECBAgQIECAAIHmCnjebK6v3gkQIECAAAECBAgQaB0Bzz+tUwszIUBgAAkIFBpAxbQUAgT6XcAvrP1eAhMgQIAAAQIECBAgQIAAAQIE2lzA+5U2L6DpEyBAgAABAgQIECBAgACBDhTwPqMDi27JBAgQIECAAAECBAgQ6AMBz5t9gGwIAgQIECBAgAABAgRaQsDzT0uUwSQIEBhoAgKFBlpFrYcAgf4U8Atrf+obmwABAgQIECBAgAABAgQIEBgIAt6vDIQqWgMBAgQIECBAgAABAgQIEOgsAe8zOqveVkuAAAECBAgQIECAAIG+EvC82VfSxiFAgAABAgQIECBAoL8FPP/0dwWMT4DAgBQQKDQgy2pRBAj0k4BfWPsJ3rAECBAgQIAAAQIECBAgQIAAAQIECBAgQIAAAQIECBAgQIAAAQIECBAgQIAAAQIECBAgQIAAAQIECBAgQIAAAQIECBAgQIAAAQIpCRSyCwgQINA4AYFCjbPUEwECBAgQIECAAAECBAgQIECAAAECBAgQIECAAAECBAgQIECAAAECBAgQIECAAAECBAgQIECAAAECBAgQIECAAAECBAgQIECAQJ0CAoXqBNOcAAECPQgIFLI9CBAgQIAAAQIECBAgQIAAAQIECBAgQIAAAQIECBAgQIAAAQIECBAgQIAAAQIECBAgQIAAAQIECBAgQIAAAQIECBAgQIAAAQIE+k1AoFC/0RuYAIEBKCBQaAAW1ZIIECBAgAABAgQIECBAgAABAgQIECBAgAABAgQIECBAgAABAgQIECBAgAABAgQIECBAgAABAgQIECBAgAABAgQIECBAgAABAu0iIFCoXSplngQItIOAQKF2qJI5EiBAgAABAgQIECBAgAABAgQIECBAgAABAgQIECBAgAABAgQIECBAgAABAgQIECBAgAABAgQIECBAgAABAgQIECBAgAABAgQGqIBAoQFaWMsiQKBfBAQK9Qu7QQkQIECAAAECBAgQIECAAAECBAgQIECAAAECBAgQIECAAAECBAgQIECAAAECBAgQIECAAAECBAgQIECAAAECBAgQIECAAAECBEJAoJB9QIAAgcYJCBRqnKWeCBAgQIAAAQIECBAgQIAAAQIECBAgQIAAAQIECBAgQIAAAQIECBAgQIAAAQIECBAgQIAAAQIECBAgQIAAAQIECBAgQIAAAQIE6hQQKFQnmOYECBDoQUCgkO1BgAABAgQIECBAgAABAgQIECBAgAABAgQIECBAgAABAgQIECBAgAABAgQIECBAgAABAgQIECBAgAABAgQIECBAgAABAgQIECDQbwIChfqN3sAECBAgQIAAAQIECBAgQIAAAQIECBAgQIAAAQIECBAgQIAAAQIECBAgQIAAAQIECBAgQIAAAQIECBAgQIAAAQIECBAgQIAAAQIECBAgQKBxAgKFGmepJwIECBAgQIAAAQIECBAgQIAAAQIECBAgQIAAAQIECBAgQIAAAQIECBAgQIAAAQIECBAgQIAAAQIECBAgQIAAAQIECBAgQIAAAQIECBAg0G8CAoX6jd7ABAgQIECAAAECBAgQIECAAAECBAgQIECAAAECBAgQIECAAAECBAgQIECAAAECBAgQIECAAAECBAgQIECAAAECBAgQIECAAAECBAgQIECgcQIChRpnqScCBAgQIECAAAECBAgQIECAAAECBAgQIECAAAECBAgQIECAAAECBAgQIECAAAECBAgQIECAAAECBAgQIECAAAECBAgQIECAAAECBAgQINBvAgKF+o3ewAQIECBAgAABAgQIECBAgAABAgQIECCQE5if+7N32LYIAQIECBAgQIAAAQIECBAg0OoC3me0eoXMjwABAgQIECBAgAABAu0p4HmzPetm1gQIECBAgAABAgQI1C/g+ad+M2cQIECgpoB/jFGTSAMCBAgQIECAAAECBAgQIECAAAECBAgQ6CMBXwj2EbRhCBAgQIAAAQIECBAgQIAAgYYJeJ/RMEodESBAgAABAgQIECBAgEAXAc+btgMBAgQIECBAgAABAp0i4PmnUyptnQQI9KmAQKE+5TYYAQIECBAgQIAAAQIECBAgQIAAAQIECPQg4AtB24MAAQIECBAgQIAAAQIECBBoNwHvM9qtYuZLgAABAgQIECBAgACB9hDwvNkedTJLAgQIECBAgAABAgQWXsDzz8Ib6oEAAQILCAgUsikIECBAgAABAgQIECBAgAABAgQIECBAoFUEfCHYKpUwDwIECBAgQIAAAQIECBAgQKCogPcZRaW0I0CAAAECBAgQIECAAIF6BDxv1qOlLQECBAgQIECAAAEC7Szg+aedq2fuBAi0rIBAoZYtjYkRIECAAAECBAgQIECAAAECBAgQIECg4wR8IdhxJbdgAgQIECBAgAABAgQIECDQ9gLeZ7R9CS2AAAECBAgQIECAAAECLSngebMly2JSBAgQIECAAAECBAg0QcDzTxNQdUmAAAGBQvYAAQIECBAgQIAAAQIECBAgQIAAAQIECLSKgC8EW6US5kGAAAECBAgQIECAAAECBAgUFfA+o6iUdgQIECBAgAABAgQIECBQj4DnzXq0tCVAgAABAgQIECBAoJ0FPP+0c/XMnQCBlhUQKNSypTExAgQIECBAgAABAgQIECBAgAABAgQIdJyALwQ7ruQWTIAAAQIECBAgQIAAAQIE2l7A+4y2L6EFECBAgAABAgQIECBAoCUFPG+2ZFlMigABAgQIECBAgACBJgh4/mkCqi4JECAgUMgeIECAAAECBAgQIECAAAECBAgQIECAAIFWEfCFYKtUwjwIECBAgAABAgQIECBAgACBogLeZxSV0o4AAQIECBAgQIAAAQIE6hHwvFmPlrYECBAgQIAAAQIECLSzgOefdq6euRMg0LICAoVatjQmRoBAGwr4hbUNi2bKBAgQIECAAAECBAgQIECAQEsJeL/SUuUwGQIECBAgQIAAAQIECBAgQKCAgPcZBZA0IUCAAAECBAgQIECAAIG6BTxv1k3mBAIECBAgQIAAAQIE2lTA80+bFs60CRBobQGBQq1dH7MjQKC9BPzC2l71MlsCBAgQIECAAAECBAgQIECg9QS8X2m9mpgRAQIECBAgQIAAAQIECBAg0LOA9xl2CAECBAgQIECAAAECBAg0Q8DzZjNU9UmAAAECBAgQIECAQCsKeP5pxaqYEwECbS8gUKjtS2gBBAi0kIBfWFuoGKZCgAABAgQIECBAgAABAgQItKWA9yttWTaTJkCAAAECBAgQIECAAAECHS3gfUZHl9/iCRAgQIAAAQIECBAg0DQBz5tNo9UxAQIECBAgQIAAAQItJuD5p8UKYjoECAwMAYFCA6OOVkGAQGsI+IW1NepgFgQIECBAgAABAgQIECBAgED7Cni/0r61M3MCBAgQIECAAAECBAgQINCpAt5ndGrlrZsAAQIECBAgQIAAAQLNFfC82VxfvRMgQIAAAQIECBAg0DoCnn9apxZmQoDAABIQKDSAimkpBAj0u4BfWPu9BCZAgAABAgQIECBAgAABAgQIECBAgAABAgQIECBAgAABAgQIECBAgAABAgQIECBAgAABAgQIECBAgAABAgQIECBAgAABAgQIEOhcAYFCnVt7KydAoPECAoUab6pHAgQIECBAgAABAgQIECBAgAABAgQIECBAgAABAgQIECBAgAABAgQIECBAgAABAgQIECBAgAABAgQIECBAgAABAgQIECBAgACBggIChQpCaUaAAIECAgKFCiBpQoAAAQIECBAgQIAAAQIECBAgQIAAAQIECBAgQIAAAQIECBAgQIAAAQIECBAgQIAAAQIECBAgQIAAAQIECBAgQIAAAQIECBAg0BwBgULNcdUrAQKdKSBQqDPrbtUECBAgQIAAAQIECBAgQIAAAQIECBAgQIAAAQIECBAgQIAAAQIECBAgQIAAAQIECBAgQIAAAQIECBAgQIAAAQIECBAgQIAAgZYQECjUEmUwCQIEBoiAQKEBUkjLIECAAAECBAgQIECAAAECBAgQIECAAAECBAgQIECAAAECBAgQIECAAAECBAgQIECAAAECBAgQIECAAAECBAgQIECAAAECBAi0o4BAoXasmjkTINCqAgKFWrUy5kWAAAECBAgQIECAAAECBAgQIECAAAECBAgQIECAAAECBAgQIECAAAECBAgQIECAAAECBAgQIECAAAECBAgQIECAAAECBAgQ6AABgUIdUGRLJECgzwQECvUZtYEIECBAgAABAgQIECBAgAABAgQIECBAgAABAgQIECBAgAABAgQIECBAgAABAgQIECBAgAABAgQIECBAgAABAgQIECBAgAABAgTyAgKF7AkCBAg0TkCgUOMs9USAAAECBAgQIECAAAECBAgQIECAAAECBAgQIECAAAECBAgQIECAAAECBAgQIECAAAECBAgQIECAAAECBAgQIECAAAECBAgQIFCngEChOsE0J0CAAAECBAgQIECAAAECBAgQIECAAAECBAgQIECAAAECBAgQIECAAAECBAgQIECAAAECBAgQIECAAAECBAgQIECAAAECBAgQIECAAAECrSggUKgVq2JOBAgQIECAAAECBAgQIECAAAECBAgQIECAAAECBAgQIECAAAECBAgQIECAAAECBAgQIECAAAECBAgQIECAAAECBAgQIECAAAECBAgQIECgTgGBQnWCaU6AAAECBAgQIECAAAECBAgQIECAAAECBAgQIECAAAECBAgQIECAAAECBAgQIECAAAECBAgQIECAAAECBAgQIECAAAECBAgQIECAAAECBFpRQKBQK1bFnAgQIECAAAECBAgQXh0lEQAAIABJREFUIECAAAECBAgQIECAAAECBAgQIECAAAECBAgQIECAAAECBAgQIECAAAECBAgQIECAAAECBAgQIECAAAECBAgQIECAQJ0CAoXqBNOcAAECBAgQIECAAAECBAgQIECAAAECBJomMD/Xs3fYTaPWMQECBAgQIECAAAECBAgQINAgAe8zGgSpGwIECBAgQIAAAQIECBDoJuB504YgQIAAAQIECBAgQKBTBDz/dEqlrZMAgT4V8I8x+pTbYAQIECBAgAABAgQIECBAgAABAgQIECDQg4AvBG0PAgQIECBAgAABAgQIECBAoN0EvM9ot4qZLwECBAgQIECAAAECBNpDwPNme9TJLAkQIECAAAECBAgQWHgBzz8Lb6gHAgQILCAgUMimIECAAAECBAgQIECAAAECBAgQIECAAIFWEfCFYKtUwjwIECBAgAABAgQIECBAgACBogLeZxSV0o4AAQIECBAgQIAAAQIE6hHwvFmPlrYECBAgQIAAAQIECLSzgOefdq6euRMg0LICAoVatjQmRoAAAQIECBAgQIAAAQIECBAgQIAAgY4T8IVgx5XcggkQIECAAAECBAgQIECAQNsLeJ/R9iW0AAIECBAgQIAAAQIECLSkgOfNliyLSREgQIAAAQIECBAg0AQBzz9NQNUlAQIEBArZAwQIECBAgAABAgQIECBAgAABAgQIECDQKgK+EGyVSpgHAQIECBAgQIAAAQIECBAgUFTA+4yiUtoRIECAAAECBAgQIECAQD0Cnjfr0dKWAAECBAgQIECAAIF2FvD8087VM3cCBFpWQKBQy5bGxAgQIECAAAECBAgQIECAAAECBAgQINBxAr4Q7LiSWzABAgQIECBAgAABAgQIEGh7Ae8z2r6EFkCAAAECBAgQIECAAIGWFPC82ZJlMSkCBAgQIECAAAECBJog4PmnCai6JECAgEAhe4AAAQIECBAgQIAAAQIECBAgQIAAAQIEWkXAF4KtUgnzIECAAAECBAgQIECAAAECBIoKeJ9RVEo7AgQIECBAgAABAgQIEKhHwPNmPVraEiBAgAABAgQIECDQzgKef9q5euZOgEDLCggUatnSmBgBAgQIECBAgAABAgQIECBAgAABAgQ6TsAXgh1XcgsmQIAAAQIECBAgQIAAAQJtL+B9RtuX0AIIECBAgAABAgQIECDQkgKeN1uyLCZFgAABAgQIECBAgEATBDz/NAFVlwQIEBAoZA8QIECgcQJ+YW2cpZ4IECBAgAABAgQIECBAgACBzhTwfqUz627VBAgQIECAAAECBAgQIECgnQW8z2jn6pk7AQIECBAgQIAAAQIEWlfA82br1sbMCBAgQIAAAQIECBBorIDnn8Z66o0AAQKZgEAhG4EAAQKNE/ALa+Ms9USAAAECBAgQIECAAAECBAh0poD3K51Zd6smQIAAAQIECBAgQIAAAQLtLOB9RjtXz9wJECBAgAABAgQIECDQugKeN1u3NmZGgAABAgQIECBAgEBjBTz/NNZTbwQIEMgEBArZCAQIEGicgF9YG2epJwIECBAgQIAAAQIECBAgQKAzBbxf6cy6WzUBAgQIECBAgAABAgQIEGhnAe8z2rl65k6AAAECBAgQIECAAIHWFfC82bq1MTMCBAgQIECAAAECBBor4PmnsZ56I0CAQCYgUMhGIECAQOME/MLaOEs9ESBAgAABAgQIECBAgAABAp0p4P1KZ9bdqgkQIECAAAECBAgQIECAQDsLeJ/RztUzdwIECBAgQIAAAQIECLSugOfN1q2NmREgQIAAAQIECBAg0FgBzz+N9dQbAQIEMgGBQjYCAQIEGifgF9bGWeqJAAECBAgQIECAAAECBAgQIECAAAECBAgQIECAAAECBAgQIECAAAECBAgQIECAAAECBAgQIECAAAECBAgQIECAAAECBAgQIECgTgGBQnWCaU6AAIEeBAQK2R4ECBAgQIAAAQIECBAgQIAAAQIECBAgQIAAAQIECBAgQIAAAQIECBAgQIAAAQIECBAgQIAAAQIECBAgQIAAAQIECBAgQIAAAQL9JiBQqN/oDUyAwAAUECg0AItqSQQIECBAgAABAgQIECBAgAABAgQIECBAgAABAgQIECBAgAABAgQIECBAgAABAgQIECBAgAABAgQIECBAgAABAgQIECBAgACBdhEQKNQulTJPAgTaQUCgUDtUyRwJECBAgAABAgQIECBAgAABAgQIECBAgAABAgQIECBAgAABAgQIECBAgAABAgQIECBAgAABAgQIECBAgAABAgQIECBAgAABAgNUQKDQAC2sZREg0C8CAoX6hd2gBAgQIECAAAECBAgQIECAAAECBAgQIECAAAECBAgQIECAAAECBAgQIECAAAECBAgQIECAAAECBAgQIECAAAECBAgQIECAAAECISBQyD4gQIBA4wQECjXOUk8ECBAgQIAAAQIECBAgQIAAAQIECBAgQIAAAQIECBAgQIAAAQIECBAgQIAAAQIECBAgQIAAAQIECBAgQIAAAQIECBAgQIAAAQJ1CggUqhNMcwIECPQgIFDI9iBAgAABAgQIECBAgAABAgQIECBAgAABAgQIECBAgAABAgQIECBAgAABAgQIECBAgAABAgQIECBAgAABAgQIECBAgAABAgQIEOg3AYFC/UZvYAIEBqCAQKEBWFRLIkCAAAECBAgQIECAAAECBAgQIECAAAECBAgQIECAAAECBAgQIECAAAECBAgQIECAAAECBAgQIECAAAECBAgQIECAAAECBAi0i4BAoXaplHkSIECAAAECBBosMH/+/HwQWoNH0B0BAgQIECDQagKDBg3yLqjVimI+BAgQIECAAAECBAgQIECAAAECBAgQIECAAAECBAgQIECAAAECBAgQIECAAAECBAgQIECAAAECBAgQaKCAf0TWQExdESBAgAABAgTaSUCgUDtVy1wJECBAgEBjBAQKNcZRLwQIECBAgAABAgQIECBAgAABAgQIECBAgAABAgQIECBAgAABAgQIECBAgAABAgQIECBAgAABAgQIEGhVAYFCrVoZ8yJAgAABAgQINFlAoFCTgXVPgAABAgRaUECgUAsWxZQIECBAgAABAgQIECBAgAABAgQIECBAgAABAgQIECBAgAABAgQIECBAgAABAgQIECBAgAABAgQIECDQQAGBQg3E1BUBAgQIECBAoJ0EBAq1U7XMlQABAgQINEZAoFBjHPVCgAABAgQIECBAgAABAgQIECBAgAABAgQIECBAgAABAgQIECBAgAABAgQIECBAgAABAgQIECBAgACBVhUQKNSqlTEvAgQIECBAgECTBQQKNRlY9wQIECBAoAUFBAq1YFFMiQCBvMD83A+8w7ZHCBAgQIAAAQIECBAgQIAAgVYX8D6j1StkfgQIECBAgAABAgQIEGhPAc+b7Vk3syZAgAABAgQIECBAoH4Bzz/1mzmDAAECNQX8Y4yaRBoQIECAAAECBAamgEChgVlXqyJAgAABAj0JCBSyPwgQaAMBXwi2QZFMkQABAgQIECBAgAABAgQIEOgm4H2GDUGAAAECBAgQIECAAAECzRDwvNkMVX0SIECAAAECBAgQINCKAp5/WrEq5kSAQNsLCBRq+xJaAAECBAgQIECgdwJdA4V+9atfpW9961t1dzRs2LA0dOjQtPbaa2fnb7TRRmnIkCF19fPnP/85jR8/Pt1zzz3Zed/73vfSlClT0pJLLllXP63a+K9//WuaOHFimjZtWjbF7bbbLl133XVpueWWa9UpN31eP/zhD9NJJ51UHufRRx9Nm2yySdPHbacBmnVdNKvfdrI1VwKdLiBQqNN3gPUTaAsBXwi2RZlMkgABAgQIECBAgAABAgQIEOgi4H2G7UCAAAECBAgQIECAAAECzRDwvNkMVX0SIECAAAECBAgQINCKAp5/WrEq5kSAQNsLCBRq+xJaAAECBAgQIECgdwKNCBTKj7zUUkulMWPGZGExq6yySqGJDfSAE4FCC24DgUK1L41mXRfN6rf2irQgQKBVBAQKtUolzIMAgR4EfCFoexAgQIAAAQIECBAgQIAAAQLtJuB9RrtVzHwJECBAgAABAgQIECDQHgKeN9ujTmZJgAABAgQIECBAgMDCC3j+WXhDPRAgQGABAYFCNgUBAgQIECBAoEMFmhEoVKIcOnRoOuuss9Kuu+6aFllkkR6FB3rAiUChBcsvUKj2TadZ10Wz+q29Ii0IEGgVAYFCrVIJ8yBAoAcBXwjaHgQIECBAgAABAgQIECBAgEC7CXif0W4VM18CBAgQIECAAAECBAi0h4Dnzfaok1kSIECAAAECBAgQILDwAp5/Ft5QDwQIEFhAQKCQTUGAAAECBAgQ6FCBngKFNtlkk7T99tunz33uc1V1Pv300/TCCy+kOXPmpMcff3yBdksttVQ67bTT0sEHH5wWW2yxqv0M9IATgUILll6gUO2bTrOui2b1W3tFWhAg0CoCAoVapRLmQYBADwK+ELQ9CBAgQIAAAQIECBAgQIAAgXYT8D6j3SpmvgQIECBAgAABAgQIEGgPAc+b7VEnsyRAgAABAgQIECBAYOEFPP8svKEeCBAgsICAQCGbggABAgQIECDQoQI9BQp973vfS1OmTElLLrlkIZ33338/3XLLLenHP/5xeuWVV8rnRKjQ1KlT09ixY9OgQZ35q6dAoQW3kECh2peV4J/aRloQINA7AYFCvXNzFgECfSrgC8E+5TYYAQIECBAgQIAAAQIECBAg0AAB7zMagKgLAgQIECBAgAABAgQIEFhAwPOmTUGAAAECBAgQIECAQKcIeP7plEpbJwECfSrQmf+qu0+JDUaAAAECBAgQaE2BRgYKlVb48ssvpyOPPDLde++95UWvvfba6YYbbkjDhw9vTYgmz0qg0ILAAoVqbzqBQrWNtCBAoHcCAoV65+YsAgT6VMAXgn3KbTACBAgQIECAAAECBAgQIECgAQLeZzQAURcECBAgQIAAAQIECBAgsICA502bggABAgQIECBAgACBThHw/NMplbZOAgT6VECgUJ9yG4wAgQEu4BfWAV5gyyMw0ASaESgURi+99FLab7/90uzZs8tkkyZNSqeeempaYoklBhpjzfUIFFqQSKBQzW2TBArVNtKCAIHeCQgU6p2bswgQ6FMB71f6lNtgBAgQIECAAAECBAgQIECAQAMEvM9oAKIuCBAgQIAAAQIECBAgQGABAc+bNgUBAgQIECBAgAABAp0i4PmnUyptnQQI9KmAQKE+5TYYAQIDXMAvrAO8wJZHYKAJNCtQKJzuvffeNGbMmDRv3ryMbfjw4Wn69OlpjTXWGGiMNdcjUGhBIoFCNbeNQKHaRFoQINBLAYFCvYRzGgECfSng/UpfahuLAAECBAgQIECAAAECBAgQaISA9xmNUNQHAQIECBAgQIAAAQIECOQFPG/aEwQIECBAgAABAgQIdIqA559OqbR1EiDQpwIChfqU22AECAxwAb+wDvACWx6BgSbQzEChfIhO2J199tlp4sSJadCgzvoVVKDQgleOQKHad5M///nPafz48emee+7JGn/ve99LU6ZMSUsuuWTtk7UgQIBADwIChWwPAgTaQMD7lTYokikSIECAAAECBAgQIECAAAEC3QS8z7AhCBAgQIAAAQIECBAgQKAZAp43m6GqTwIECBAgQIAAAQIEWlHA808rVsWcCBBoe4HO+tfcbV8uCyBAoMUF/MLa4gUyPQIEugs0M1AoRvrlL3+Ztt122/KgY8aMSZdddllaeumlu02kN8EpEdLzyCOPpNtvvz39+te/To8//njW57LLLpvWXnvttNFGG6Udd9wxbbjhhmmxxRbrsfS/+tWv0re+9a1ym0cffTRtsskmaf78+enll1/O5vzAAw+kZ555JmsTfW+99dZp5513Tuuuu25aZJFFeux/YQKF3nrrrfRv//ZvWahMzKW0zhhw2LBhafjw4WnzzTfP5jJ06NCKYU2xjgiimTRpUnmesab999+/8CXx3nvvpQMOOCDdfPPN2TnValm0w2qBQh999FF6+OGH03XXXZcefPDB9Prrr2c13XjjjdNOO+2UrXPIkCFFh+nW7v33388c77777vTcc8+V6xlusWe233779J3vfCd96Utf6lXo1WeffZZ+85vfpBkzZqTYU08++WR65513yntmgw02SKNHj872ZJFQoHqvixj/+uuvT4ceemiaN29eNm6s7ZxzzsnGLQV5Fe2363URPjfddFO25+J444030h133JFZzpo1K1tnI+oU+/22225Ld911V1ajrvUfO3ZsVp8vfOEL2Ry67qFmhC198sknafbs2dlc4p7w7LPPZq5LLbVUWmedddKaa66ZRo0alTbddNOa9XzllVfS7rvvnq0pjlNOOSWdeOKJhfZxXAt77rnnAven/MnVPErr+NnPfpbt/5hL6T4W98i99947/Z//838WmEvsk1tuuaW8n2PtsZ9i/+63335pyy23TEsssUTVNeTXXLqvxgmlOpeulSJ9x/6Oetx44411raMn5Lg3/td//Ve2j+N+E3Mu3efjvLi/x56P+33cf2rde/L3+lKdP/jgg3T11Venq666KltDOG6xxRZp3Lhx2d6JvTF37txsqvvuu2+64IIL0uDBgwvtj2gU9/ejjjoqa7/SSiulmTNnphEjRvR4vkChwrwaEiDQfwLer/SfvZEJECBAgAABAgQIECBAgACB3gl4n9E7N2cRIECAAAECBAgQIECAQM8CnjftEAIECBAgQIAAAQIEOkXA80+nVNo6CRDoUwGBQn3KbTACBAa4gF9YB3iBLY/AQBNodqBQhIFEYEIEjsSx2mqrZYE0a621VjfKogEncVKEY0yfPj1Nnjy5HIzRU13WX3/9dNppp6Vvf/vbVYN/KgUKxRzPOOOMdP7555fDWSqNEwEnZ511Vlp99dWrTqM3gUJz5szJQkfCqxQOU2v/RTDIj370o/SP//iPCzR98cUX02677ZZeeuml7LO99torXXjhhVk4SpHjiSeeyMJ8SqEX9QYS5ceoFCi03HLLpaOPPjrdeeedVacUoTUTJkzI2hWde4R5XHLJJZlNKeCn2gDRZ4QlnXTSSWmVVVYpQpMFT0UIycknn9zj3EudRRDNcccdl3bZZZceA1nquS6KhgnFHIr2WylQKIJnzj777HTmmWf2uC+jTt///vfTwQcfXDNsJ+YU18jUqVNr1ijCXaKOYXfqqadmdYqjkYFCUc8IEDv22GOzUKhaR8wp5rHrrrtWrWd/BQrFPbjINRWmBx54YBa+VvQeG/e+CKuK+3qlo1Kg0HrrrZcFtIVXT9divu///M//zPZThPJUO2LPdV1HT3UrXbPRPkKNihxxb4iwrmOOOSYLz6p0VAoUOuigg9Lhhx+e/b2VP6LPG264IbvPX3nlldnH1f6erDbHd999NwuHK62jaCCRQKEiVdeGAAECBAgQIECAAAECBAgQIECAAAECBAgQIECAAAECBAgQIECAAAECBAgQIECAAAECBAgQIECAAAEC7SsgUKh9a2fmBAi0noBAodariRkRINCDQLMDhf7yl7+kI488MguQKB333ntv2mabbbrNqmjASQRdTJkyJUUYTdGQnRgoQhtOPPHENHHixCwwI3/kA4V+8YtfpDvuuCNddNFFhfZPBIpEYM1mm21WsX29gUIPP/xwihCKCOSo9xg1alSaNm1aWmGFFbqdGqE6hx12WDm0YqWVVkozZ85MI0aMqDlEhG9EeEsYxrH22munm266KcW6e3vkA4UiuOnaa69Ns2fPLtRlhCPFOfl15k9+9dVXs3XHvqvniLVFwM3mm2+eBg2q/sgUezLaHX/88XXtyZhLhIyEa7VgpKLXRdQnQkkivKd0XQwdOjRdfPHFafvtt19g/kX7zQcKXX755emnP/1p4esi1hihPD/4wQ96DE6KYJlod+mllxYqUel6fv/997MAmTgaFSgUlrG3I7SqVvhUfrJxr4t6Dh48eIF19EegUFwjkyZNSs8991xN1zCNfRznnHvuuYXvsdXuNzFgfs1xX417WwS8FTlKff/3f/93FpgT+7HWUVrH2LFjq163C1PjGD9ChSJQq1Kd8/f6o446Kn344YdVr5nRo0enuK5uvfXWdMABB5SXF0FN8fdVkSNcdthhh/K1H/fR8ePH1zxVoFBNIg0IECBAgAABAgQIECBAgAABAgQIECBAgAABAgQIECBAgAABAgQIECBAgAABAgQIECBAgAABAgQIECDQ1gIChdq6fCZPgECLCQgUarGCmA4BAj0LNDtQKIIbJk+enP1XOiK0IsI/uh5FA04iFGbMmDHdQlMiaCICir7yla+kRRZZJEWgw5NPPpmF6txzzz3lYSJg5brrrkubbLLJAij5QKGNN944zZo1K2sX50WAxE477ZSGDBmS3nrrrRTBGNF/18CfDTfcMF1xxRVp+PDhC/RfT6DQSy+9lPbbb79uwTrbbbddFhCx3nrrZXOII8JUnn322SxIZvr06d3GjOCfk08+OS266KLdfh6hFbvuumv5Z2effXYWWtFTYE40njt3btp7773Tfffdl517xBFHZIEaSyyxRK8vsXygUNeOYr1hHqZR09/+9rfpxhtvTFdddVW30J6egj2ivz/+8Y/ZXrv99tvL3UfgSFhGkEcEI0XA1Jw5c9Ldd9+dBXu8/vrr3fZMjBmhQpWOSkE+0W799dfParjFFltk9SrtyQjjufPOO7t11dMailwX1cKEYqwtt9yyYm2L9BuT7HpdrLbaamnNNdfMgk8qrTH2Y4TFXHjhhdn1VzrCe8aMGWmrrbaqaBhBV8ccc0y3wJU4Z5999kl77LFH+trXvpY+++yzLBTnyiuvzPZ7HNFmySWXzK7HOBoVKPT8889n48Z1GMeyyy6b9tprr7Tzzjtn13bslwiRys+nNKcIFovz80dfBwqtscYa6eOPP04RqFXJM4K7IjCt6z0y9su2226bBf5EMNWmm26aDjzwwGwfhXVcJ3Edxr2va6BbBBDFPSF/H8mvuet9Na6RCG2KELYvfOEL2T0m9tZPfvKTbkFOcR+L+1xcw6VajBs3Lrvfx3X1+OOPZ/eirnsu7vERqrPKKqtU3HMPPfRQtr+6XusRpBQhROuss042nzhibz311FPZ3xtdneKzCMmLv3vyR/5e3/XzQw45JAv9+od/+IfM8q677sr2d+yX1157LRu/FKhWChpaZpllerzHfvrpp9nfr3E/jSPumXGNrLrqqj2eFx8KFKpJpAEBAgQIECBAgAABAgQIECBAgAABAgQIECBAgAABAgQIECBAgAABAgQIECBAgAABAgQIECBAgAABAgTaWkCgUFuXz+QJEGgxAYFCLVYQ0yFAoGeBZgcKxeinn356Ov7448sTOeWUU1IE3nQ9igSc5IMaIjghQh2+8Y1vVFzkRx99lM4555xuY0d4zhlnnJEWX3zxbufkA4VKH+64445ZQEqECuWPN998MwtCueaaa8ofRejO+eefXw6kKH1QNFAo5nzCCSekCPopHRHucdRRR1UN74mwlZ///OdZOEcpICOCbCIEY+WVV+427d6GVtx///1ZAE8pRCTCPUaOHLlQl1elQKEIPpkyZUrac889F1hvBOdEyFOsM8JcSkcEh0RAUP4I86jPBRdcUP4ogkYi/GTEiBEVg3befvvtzP/SSy/tdk61cJLYNzF2yT3mf/TRR2f1Gjx48AJzqlSraFQtkKXWdREmN910U2byzjvvZOPFXu0pTCja1Oq3NPFK10WtNcYe+dd//dd08cUXl9ffUwBV7KUI7CntrQh5imsuwmfyATXhd8stt2TGXcNgYqBGBAqF56mnnlq+P9WyjPlcf/31WfhVaf4ReBb3paWXXrpb/fs6UKg0eE+elQK3Suf94Ac/yK6fCBLqelQKsCq65lI/xx57bHZfjr1Uq+/S53G/j30R127+qLSOaveod999N9srpRC2mEMEK0VIUYSXVTrivhz3gPj7o1Tn2LMxn/waqgUKxd87kyZNygKpqo0R3uedd1728UorrZRuu+22tMEGG/R4n82HvVX7O65SJwKFeqT1IQECBAgQIECAAAECBAgQIECAAAECBAgQIECAAAECBAgQIECAAAECBAgQIECAAAECBAgQIECAAAECBNpeQKBQ25fQAggQaCEBgUItVAxTIUCgtkBfBApFsE0ExJSOk08+OcV/XcNCigScRIBIhD5EqEwcEUgT4S/50JGuq47wiP333z/NmDEj+3G1oJ1KwSmjRo1K06ZNSyussEJVyHyQRYRLxFhbbbVVt3OKBgq9+OKLabfddksvvfRSdn78/5jDMsss02MxI/AiH0Yxc+bMBcI3Pv300zR58uTMLo6Yb4QRRdBOtePjjz9OEQASQT9xbL311unqq6/OAi8W5qgUKFQrdCPGe+ihh9I+++xTDpSpNp98CFIEklxxxRVp+PDhPU77gw8+yCwjZKR0RKhT/GzRRRct/yzaHXbYYenKK68s/6zI/CutIUJfIhho2LBh3ebW03URwS6x1yK8qBSuE+dfcsklabPNNutxjUWut+ig0nURQTCxh6oFo8R5+fCcatdd/vqMAJ+rrroqbb755lXnXynQJho3IlDovffeSwcccEC6+eabs/GL9Jm/9lZbbbXs/LXWWqvbGvojUCiu7wg8i3tZtePWW29Nu+66a7ePDzzwwOx6rxSKFQ0jVCdCrEphatX2b37NRe5p+T0R58S9JgJ9vv3tb1ddxy9/+cu07bbblj+vFFwXH+bvCxHyEyFSSyyxRI/XTH5eEXgVYVL5sLlKgUIRxnb55ZfXvI/n51bk77g77rijXN9qf/9UW5hAoYX5G8y5BAgQIECAAAECBAgQIECAAAECBAgQIECAAAECBAgQIECAAAECBAhusX79AAAgAElEQVQQIECAAAECBAgQIECAAAECBAgQaH0BgUKtXyMzJECgfQQECrVPrcyUAIGUUn8EClUK6SgScJIPpygSthBF/slPfpJuueWW9JWvfCVF8MUee+yRVlxxxW71zwenFAmwKHVw7733pjFjxmQhG3FMnDgxRbDM4osvXh6jaKBQPnwp5r3LLrsU2qsR8hNBO6Xj0UcfrRgUlA+tOPHEE7OAp65hOV0HfO2119LYsWPT7Nmzsx8Xda816XygUNHwpE8++SSbb4T8lI7bb789jRw5svznfAhSfBCBJOPHj681rezzCHSKNT/33HPZnyuFhzz99NNpp512SnPnzs3axPiXXnppGjJkSM0xYg2xR8K+dJxzzjnZ3ul6VLsuPv/5z6df/OIX6ZBDDqk7TCj6L3K9Rbv8dRFhTNOnT09rrLFGj2vM7/dqgTP17sXSoBHiE2FiZ599dnkeRcJ/ahWmqEu+nwh1Of3009Mqq6yS1lxzzSwILIKFuh79ESi01157pQsvvDALDqt2vPzyy+m73/1ueuGFF7ImRUNpul6/cU7cBzfaaKMe1xwfRrttttmm6nwiMCoCq+K/0rHvvvumCy64oGrAUbTL+x566KHZ/ohrpXRE3xEeVLru4j5/2223pQ022KDW1oi/K7vNq9qerhQoVOnarjRg3Ev23nvvdN9992Uf1wpvy4dZbb/99lnI0xe/+MWa64kGAoUKMWlEgAABAgQIECBAgAABAgQIECBAgAABAgQIECBAgAABAgQIECBAgAABAgQIECBAgAABAgQIECBAgACBthUQKNS2pTNxAgRaUECgUAsWxZQIEKgu0E6BQn/4wx+yQJgHH3wwW9CGG26Yzj///LTeeutFMMJClTkfnFIkiKM04Lvvvpv233//NGPGjOxHW2yxRYpgoJVXXrk8p6KBQnfddVd67LHH0rPPPps++OCDNHXq1DRs2LBCa8uHEVULFMrPt1Zoxa233pp23XXXbA71BHDUmnQ+UKiewJ+o1w477FAOcTruuOOyoKNSKFJ+r9RaY36un376aRY6EiExpSMfhDJt2rR08MEHlz+/7LLLsn1Q9Hj++eezIKpXX301O6XSnqsUcBMhKRHu9M///M/lMKEIN7n44ovTN7/5zULDFw3OWZjromt9I1zn5ptvTmuttVZ5fnnjevdWfg80IlAoQsEmTJiQhbLEMXTo0CyQJ/baIossUsi2WqP+CBQqEmSTv1Yq3b8qralIgFl+zZWCuSr1nb+24j4Y9e3pePvtt9O4cePKYTyV9kMEjUVI2zPPPJP99/d///dZCFjRAJ6ue7qeQKGHHnoobbbZZjX3T4QWTZkyJU2aNClrWyvcKR/2FveGCCUr+vehQKGaJdGAAAECBAgQIECAAAECBAgQIECAAAECBAgQIECAAAECBAgQIECAAAECBAgQIECAAAECBAgQIECAAAECbS2wcP/6uq2XbvIECBBouIBAoYaT6pAAgWYK9EWgUD4c4pRTTsnCWroeRQJOPvroo3TMMcek8847r3xqBC585zvfyYKGNtpoo7TssssWDlPoOn4+OKVIEEfp/AiBmDx5cvZfHDGnCJ+J+ZSOooFC9dT6k08+SW+++Wb693//93T33XenO+64oxwwE/1UCxSKzyK04qijjioPlw/LqTbvCMCJ4Jyll166nqlWbFsrcKanAfIhKPl5Pf7442nbbbetGjhUZPLhOWrUqHLT0047LUVwURwffvhhFvpx0UUXZX+uFJhTa4z33nsvHXDAAVnQThwjRoxIN954Y/rqV79aPjV/XRx44IFp5MiR6bDDDutW65jrTjvtVGvIqv1WC+PJXxf54KaeBswHRuX3Y379Efp0/fXXp+WXX77QOvJ7oBGBQvlAl9JE4h4zduzYLCxsxRVX7FW4UH8ECt1+++3ZfunpyO+xomFqRQLM8msuev/I913t/tR1XUX+Dim0sbo0igCiN954Iwt4i8C4CHx75513shZFA4XWXHPN9LOf/SytvvrqhYZ/+umns2t57ty5WfuerrmuThHINXPmzOw+UvQQKFRUSjsCBAgQIECAAAECBAgQIECAAAECBAgQIECAAAECBAgQIECAAAECBAgQIECAAAECBAgQIECAAAECBAi0p4BAofasm1kTIECAAAECBBZaoC8ChfLBIr0NFIrFPvXUUylCKV5//fWKa1933XXT9ttvn4XJrL/++mnw4MGFjPLBKUUCLLp2nA/AyAd5LEygUJw7Z86c9Pvf/z699NJL6cUXX0wvv/xyitCcno6eAoWij9122y3rL46JEyemM844Iy2++OLdusy3izCh/fffv5BprUZd90W9YTLz5s1LEyZMSNdcc002zMYbb5yF0QwdOjT7cz4MaOrUqSkCZ+o58sEeXY3yYTgRNBN7YOWVVy48RISVHHvssVm4UxyVAkHyISlDhgxJsR9i/V2PCBqKforu96LhK/nrotK1W23BtQKF4hoeN25cmjVrVtZFvYFAf/nLX9KRRx6ZBVz15vxq845rbc8990yx9krHsGHD0lZbbZX+6Z/+Kdt3yyyzTKGa90egUE/3gNKki+6F/CJ7EyhUtMZF+s7Pp7friH7+53/+J/3ud79Lr732WnZPfOGFF1LU65lnnqla26KBQvl7U63N8sEHH2SBYVdeeWXFe1vp/Hy7fffdN11wwQWF7wHRj0ChWtXwOQECBAgQIECAAAECBAgQIECAAAECBAgQIECAAAECBAgQIECAAAECBAgQIECAAAECBAgQIECAAAECBNpbQKBQe9fP7AkQIECAAAECvRZodqDQhx9+mCZNmpQuuuii8hyvvfbaNH78+G5zLhoGMX/+/DRjxox01FFHVQ0VKnW81FJLZcEfEZwTgTURxlLtyAenFAni6NpXPgAjv8Z6A4U++eST9NBDD6Vzzz033Xnnnb2qb09ryM9nww03TDfccENaddVVu401bdq0dPDBB2c/qxag0avJpZS6Bs5st912WSDPcsstV6i7/Pzzc6tVjyKD5ANguoah5PdrvfMvjV8rdCc/Tk/zjnCluK4GDar9eFf0emtmoFDe97jjjsv2xKKLLlqkPFmwUoQ8xR6No2hYTZHOH3vssXTIIYek5557rmbzuMfsuuuu6Tvf+U760pe+VNVfoFDxGvVFoFDsn7i3nn/++emRRx6pWed8g6KBQr25N+TXf8stt6Rddtml2xSef/75LFzv1VdfzX5e6e/VWosSKFRLyOcECBAgQIAAAQIECBAgQIAAAQIECBAgQIAAAQIECBAgQIAAAQIECBAgQIAAAQIECBAgQIAAAQIECBBob4Ha/+K0vddn9gQIECBAgAABAlUEmh0o9O6776a99tor3XXXXeUZRFDOZptt1m1GRQNOSifNmTMnC9uJEJV33nmnZn2XXXbZNGHChHT00UenCBrKH12DU3oTnFMrwKaeQKE333wzHXPMMdnaah2xrgg0idCK999/PwtaKh21QpFuvfXWLAildORDK9577710wAEHpJtvvjlrcsQRR6QzzzwzLbHEErWmVehzgULdQ5UCLV+zaoFCEQD13e9+N5133nnlYK3YtxEKNXz48Jr+Ra+3vgwUOuWUU9KJJ55Yc+5dG3TdQ40MFIox3n777XTppZemSy65pGZ4WbSP+8oee+yRYh0rrrjiAusQKNQ6gUIvv/xyOvLII9O9995bc78NHTo0bbHFFmnHHXdMs2fPTmeffXZ2TjMDhV577bU0duzYbLxq994pU6aU7/fVAuFqLU6gUC0hnxMgQIAAAQIECBAgQIAAAQIECBAgQIAAAQIECBAgQIAAAQIECBAgQIAAAQIECBAgQIAAAQIECBAgQKC9BQQKtXf9zJ4AAQIECBAg0GuBZgcKPf/882nMmDHp1VdfzeY4YsSIdOONN6avfvWr3eZcNOAkv9APPvggPfnkkynCce64446awR+HHnpoFoozePDgbl11DU5ZaaWV0syZM7O5Fj0aFSj0xz/+MUUwyu23395t6AgrWWedddJGG22Uhg0bllZfffXMcLnllkuLLbZY1jY/h1qBQq+//noaN25cmjVrVnZ+PpDliSeeSDvvvHOaO3du9nnMaeTIkUVJarYTKNS7QKEID7nwwguzQJMINzn22GPL1gceeGCKoJH8/s4Xo+j11peBQhMnTkxnnHFGWnzxxWvunWiQD+lqdKBQaRIff/xxevbZZ7N7wvTp01MEA/V0jBo1Kk2bNi2tsMIK3ZoJFGqNQKGXXnop7bfffuWwnlKRIpxt/fXXT+utt176+te/nlZbbbX05S9/OS2zzDJpkUUWyZp1vWc1M1Ao9lxc13Etx5EfK4L69t9//zRjxozs83qvndKaBQoVutVoRIAAAQIECBAgQIAAAQIECBAgQIAAAQIECBAgQIAAAQIECBAgQIAAAQIECBAgQIAAAQIECBAgQIAAgbYVECjUtqUzcQIECBAgQIDAwgk0O1Do8ssvTwcccEB5kvvuu2+64IILFgg8KRpw0tNqP/vss/Tmm2+mp556KgsYevDBBysGDJ177rnpiCOOSIMG/f9fg/PBKbXCePLzuPrqq9M+++xT/vG9996bttlmm/Kf8+En2223XRYAFIFApePTTz/Nwo6OP/748s8iPOi0005L0b5WSEx+DrXWEONNnjw5C8mIY/jw4VlgyhprrJHmz5+fTj311HTiiSdmn2299dYp+o+wpUYdCxMoNG/evDRhwoR0zTXXlOd3/fXXp+WXXz77c4RLRbBL6Zg6dWoWmFTP8fjjj6dtt902xVhxHHfccZnVoosumt57771sX998883ZZ1tssUVWz5VXXrnwEB9++GGaNGlSuuiii7JzIsAk+ltrrbXKfeSviwgTuuyyy9I3vvGNrE3s95jHXXfdVT4nTMaPH99tf+cnVfR668tAoXoDgfoqUKirXVwX77zzTnr66acz83vuuadiwFDUNa6fJZZYonz6wgQKRbDMUUcdVe6r2rXd9ZqKxrXuAdGm6F7I76EiAWb5NRetcZG+e7On83sm+thkk02y6zr+t6cwq6h93C/jvziaGSgU/d9///1p9OjR5ftPXPcRIhRHXJc77LBD9lmEzUWw0FZbbVX43lNqKFCobjInECDQ9wLzc0N6h933NTAiAQIECBAgQIAAAQIECBAgUJ+A9xn1eWlNgAABAgQIECBAgAABAsUEPG8Wc9KKAAECBAgQIECAAIH2F/D80/41tAICBFpQwD/GaMGimBIBAgQIECBAoC8Emhko9O6772YBCBF2UDq6hiJ0XV9vQy16Mvrkk0/SY489loX03HnnneWmY8aMyUJZll566fLP8sEp1157bRbKUuSIYJ4I3jn99NOz5pWCYYoECr3++utp3LhxadasWVk/Q4cOTVdddVXafPPNi0wjC8U46aSTym2LhIl0DaaIE0v1+dOf/pT22muv9Itf/CLrL9Z38sknZ2E6jTq6zrdaOEe1sfJWMdcLL7wwC9eIIwJfdtpppzR37tzsz13DgIrOPx9KdM4556SJEydmp3/88cfp2GOPTRH0Uq3mtcbJhxJtvPHGKUKRou6lo8h1EeFVsadLwUdhecMNN2QBUdWOIv3Guc0MFIr7Q9StFIYUoVVdQ6Fq+b399tvZ9XLfffdlTYuG1dTqt57PI8TsN7/5TTrrrLOywK3SUamWCxMoVPTaLtqu6xqL7oW8S5HQn1YLFMrfFyKg64orrujxWimtO38Pb3agUP4eXArj+7u/+7uGhb0JFKrnateWAIF+EvCFYD/BG5YAAQIECBAgQIAAAQIECBDotYD3Gb2mcyIBAgQIECBAgAABAgQI9CDgedP2IECAAAECBAgQIECgUwQ8/3RKpa2TAIE+FRAo1KfcBiNAgAABAgQItI5AMwOFbr/99iwwpBR0EuENEXSy6qqrLgBQK9QiQnsiHOjhhx9OTz75ZIpwh2nTpnULX6mm+sYbb2TzeOCBB7ImI0aMSDfeeGP66le/Wj4lH5xSTwBNPvhh++23T9dcc0364he/WO6/SKBQfg71BKSE8YQJE7JxS0eRQKF86FMptOLZZ59NO+ywQ1a7lVZaKd12221pgw02aOjGzYefRDDONttsU2iM+++/P40ePbq8t6KvE044IQ0a9LdHmz/84Q9ZINSDDz6Y/TnCaiLwJdZS5MgHBsU5+fnF/jv44IPL3VULy6o2Xj7cJB+KFOfVui6iTQRnRdjTaaedVh7q0EMPzYK0Bg8eXHH4Iv3Gic0MFMoHcUVtZs6cmV2fRY4nnngi7bzzzuXQqHqul2r9P/fcc1lA0VNPPZX+4z/+I5133nmF5vP++++nww8/vBwqFMFWsV822mij8lC9Ddep59oWKDQ+3XPPPZl5pf2QD0HK3zd62nf5e0qzA4Xmz5+fBZZNmjQpm1YEhE2fPj2tsMIK3cLezj777CzorHTvK3LtlNoIFKpHS1sCBPpJwBeC/QRvWAIECBAgQIAAAQIECBAgQKDXAt5n9JrOiQQIECBAgAABAgQIECDQg4DnTduDAAECBAgQIECAAIFOEfD80ymVtk4CBPpUQKBQn3IbjAABAgQIECDQOgLNChR66aWX0n777Zdmz55dXmwEnhxzzDFp0UUXXQCgSMBJhCscddRR2bkR2DFjxoy01VZb1cTMh/kUCRTqKfwoP2AEh4wZM6ZquE20702gUITExH9FgiIiACXm8Prrr5enVyRQKBp3DcYphWTcdddd5SCL6DfCcpZeeuma1vU0yIefHHHEEVkIzhJLLNFjNx999FG2jyLspbQXfv7zn6dNNtmkfF6lQKBrr702Cxkqcjz//PNpjz32SLGP49h4443T9ddf3y3AKh8INHLkyHTppZemIUOG1ByiUgjQOeeckwWDdD2KXBfRfs6cOWnPPffMAoBKJlOnTk1jx46tuH+K9tvMQKGY5x133JFGjRpV6B7R1SXCiCZPnpxiD5WORgQK5edTT0hU1/1cKVAors1x48alWbNmZVOuFCBVaeO8+OKLabfddivvxWhT7doWKFRfoNBVV12V9t5775rXazTIB+Q1O1Aoxoz7UNx/X3311WyOcQ9bbbXVykFa9YZw5RcqUKhQ6TUiQKB/BXwh2L/+RidAgAABAgQIECBAgAABAgTqF/A+o34zZxAgQIAAAQIECBAgQIBAbQHPm7WNtCBAgAABAgQIECBAYGAIeP4ZGHW0CgIEWkxAoFCLFcR0CBAgQIAAAQJ9JdCMQKHf//73KcJhIpSmdETYS4QhrLLKKhWXViTg5IknnigHKUQnBx54YIqQocGDB/fI9cYbb2ThHQ888EDWrlJATj44JdodeuihWcBNT/2/+eab6YADDiivdfjw4enGG29Ma621Vrc59SZQaPTo0enyyy9PyyyzTI/r++Mf/5giTCUCL7oeMY/dd9+95lbKB5ZcccUV2Xpuvvnm7Nx6QlVqDtalQT78JEJYrrzyyhTrrhaiNH/+/HTDDTekgw8+uBzgFGErEYqUd7r//vuzvubNm5eNGiFRsbaoUU/HBx98kAUWXXTRReVmJ554Yhbu1DUMK9oddthh2ZxLxxlnnJEFMS222GI9jvHQQw+lffbZpxwAFXOaPn16WmONNbqdV+S6KJ0Q9T7ooIMKrbdov80OFHrrrbey6ziCfOIYOnRoipCXzTffvC6/aNyIQKHXXnstC2EqBaHtuOOO2f5fccUVe5zP+++/nw4//PB09dVXZ+0qBVC999572b2idF3FWuP/r7feelX7rhQ8FY0FCi1IVmRPX3fddVnwVukoGmJWKSCvUmhU9FvkXl/0Ppm/x0TgWASWHXfccVkX++67b7rgggtq/h1YbTyBQkUroR0BAv0o4AvBfsQ3NAECBAgQIECAAAECBAgQINArAe8zesXmJAIECBAgQIAAAQIECBCoIeB50xYhQIAAAQIECBAgQKBTBDz/dEqlrZMAgT4VECjUp9wGI0CAAAECBAi0jkCjAoUi6CWCba655poUoSrvvPNOeZFFQkKKhEHkQztigAh5Ofroo6sGKkSYzGmnnZbNqXSce+65WeBR19CaSoFCtfp//fXX04QJE7oFJx1//PFp8uTJCwTKFAmZiP7GjRuXZs2alU01AisiMCmCZyoF1IT5M888k4VL3HvvvQtsqghwGj9+fM3N9tFHH2UBOuedd17WdtNNN01/+tOfUoRoVAu6qdlpgQb5QKE4JfbKxRdfnLbffvsFQoU+++yzdMstt2T1Dqs4VlpppSyo6tvf/vYCI4Z5rCsCN0pHBFtF/UeMGFExtOjtt99OJ5xwQrr00kvL50QQUezr1VZbbYExYt+EcWk+UbOY31FHHVVxT8Yafv7zn2f7pnROdBrBVXFO18Ci+HmR66I0qUrrrRaKVbTfZgcKxdwjCCsCv0rBT2uvvXa68MILs1CefLBU7Pm4PsLvueee61aPRgQKVQrwicCjU089NS2//PIVd3VcP5dcckm2b0priFCpOGeJJZYon/Ppp59m94bY96Vj1KhRWRjWCiussEDfESZz1llnZefkD4FCC5aiyJ5++umn00477ZTmzp2bddDT/SY+j+s1gsnims7vt/i8Uh2K3OsL3B7LTW699da06667Zn+O+/EXv/jF9Mgjj2R/XtiwN4FC9VRCWwIE+knAF4L9BG9YAgQIECBAgAABAgQIECBAoNcC3mf0ms6JBAgQIECAAAECBAgQINCDgOdN24MAAQIECBAgQIAAgU4R8PzTKZW2TgIE+lRAoFCfchuMAAECBAgQINA6Aj0FCkX4SgS7fO5zn6s64Y8//jj9+te/zsJnXnnllQXaRcDK1KlT09ixYysGuJROKBIGEW3zAS7xs/XXXz/tt99+aYsttkhDhgzJunzrrbfSE088kS6//PJy+EL8fMcdd8xCGFZcccVuc60WKFTq//DDD09bbrllWnLJJbMwihkzZmR9dw2F6SkcpEjIRKXAkRg/7Pbdd98UQSsRLBTBSs8++2yaPn16uvPOO8shJl/+8pdTBOKUQk2KBgrFGF1DK7rCRPBShN10DUZp1O7tGigU+yRso27x/0ePHp0F9cSa44gwjyuvvDLdcMMN3YaPoKgIb6kUuBQNI+QqgmYitKZ0RP/Rd4xRMp0zZ06677770hVXXNFtH9cKw4qAm5jTwQcfXHavtCej/nGdRE2ibl2PaqE/0abodVHqL67D2C+l8JNq11/RfvsiUKhSEFLMO4K09thjj/S1r30tW96LL76YbrrppnTdddd1sy6tvRGBQtHXq6++mgUczZ49u1ymYcOGZfeYrbfeOq2yyirZz+M6jICaq666KrsOS0fsqdgTEf6SP5566qk0ZsyYbveNuH9FQNJmm22WvvCFL2TXQASExf3lhRdeyLrYZZddsv8fc4tDoNCCd6EiezpCmg477LDsXtL1ftB1ry2yyCJZDaJWP/vZz7rVNkLFSjWoVoci9/p67qGvvfZadk133Y9xfgSdxT5bddVV6+muW1uBQr2mcyIBAn0n4AvBvrM2EgECBAgQIECAAAECBAgQINAYAe8zGuOoFwIECBAgQIAAAQIECBDoLuB5044gQIAAAQIECBAgQKBTBDz/dEqlrZMAgT4VECjUp9wGI0CAAAECBAi0jkBPgUILO8sI4Tj33HPTdttt12OYUIxTJAwi2lULcCky1whgiDChb3zjGws0zwenRIDPu+++2y2IpqcxIqjowgsvTBFAU+koGjJRKQCn1toifCUCj3bfffd0yCGHpFmzZmWnnHzyydl/gwbV/nX/D3/4Qxay8+CDD3YbLoJ4Ro4cWWsKvfq8a6BQ7JH9998/HX300d3CVqp1HGv+/ve/n4488siaYUcRABIhIhHSUs9RdP9+8sknWWjW8ccfXzHopqcxI0woHJZddtmKzYpeF6WT4/qIwJ0IxCkdse8jKKlrwE3RfvsiUCjmGUFYEQx1zTXXFCpReMXenjlzZhYEFUejAoWir4ceeigLNOoaGFZkYnH9//SnP83CxypddxEa9pOf/CT94Ac/KLxXYo9HPeP6KAVFCRRasBpF93SEbkU4VD6gp6f6xn475ZRT0rrrrpsFQkWoXBwRJrX33nt3O7Xovb7Ifoo2sWdOPPHEdPrpp3c7ZeLEiSkC1RZffPGiXS3QTqBQr+mcSIBA3wn4QrDvrI1EgAABAgQIECBAgAABAgQINEbA+4zGOOqFAAECBAgQIECAAAECBLoLeN60IwgQIECAAAECBAgQ6BQBzz+dUmnrJECgTwVq/wvjPp2OwQgQINDWAn5hbevymTyBzhNoRqBQhGocdNBB6cADD0zLL798IdSiYRDRWYSmPPDAA+nYY49NTz75ZM3+I3xmjz32yAIhVlxxxYrtKwWnxPxPOOGELCCk2hFBExFsE+sdPHhw1Xb1hEy8+eabNcctDRRBPMcdd1zabLPN0vvvv58OOOCAdPPNN2cfR/BFBCgtvfTSNY0itGLy5MlZuE3p2HrrrdPVV1+dVlpppZrn96ZBPlDo2muvTb/97W/Tv/zLv/RY1zXXXDP9+Mc/zoKqFllkkUJDf/DBB+mSSy5JP/rRj9I777zT4zmxX8LupJNOSqusskqh/mNPPvPMM1nIzZ133lnznFhD1G2XXXbpMRCpnuuiNGjsgwiYitqVjgguOvPMM8t7tGi/fRUoFPOMGkUA2TnnnNNjjdZff/0sSGWttdZKe+65Z7rnnnuyZTYyUCj6e/bZZ7MglyL1jPajR49Op512Wlp99dV7rH8EUE2fPj273l555ZUe7y1xz4pres6cOVlgmECh6rRF93T08PLLL2fhZUVqO3bs2OxajWs2AqbGjRtXDm2rFOpTz72+5o3i/zW4//77s/01b9687Cdxj5oxY0baaqutinZRsZ1AoYXiczIBAn0j4P1K3zgbhQABAgQIECBAgNU1VZcAACAASURBVAABAgQIEGicgPcZjbPUEwECBAgQIECAAAECBAj8fwHPm3YDAQIECBAgQIAAAQKdIuD5p1MqbZ0ECPSpgEChPuU2GAECA1zAL6wDvMCWR2CgCTQiUGjddddNESL0zW9+M22xxRZpnXXWSYsvvnhdVPWEQZQ6jmCO2bNnp7vuuis9/vjjWdhGKSxm2LBhKeYVoTg77rhjWmGFFdKgQdV/7a0WnPLZZ59lY0So0COPPJIFgESI0MYbb5x22mmntPPOO6chQ4bUXGu9IRMxbgTU3Hbbbem+++7L1hdHjB2BKptsskkWMPH1r3+9HKoToTZTpkxJkyZNytrWGzrxxBNPZOuZO3dudn6EqURAzqKLLlpzfb1pkA8Uuu6669Jyyy2XBcvcfvvt6YYbbsiCO6KmUc/YXxHusemmm6Yll1yyN0NmoUsRQHP33Xdn+yWM44j9u+GGG6Ztt902q2uRmlaaQNTtN7/5TRb2EXsqAq9Ke3KjjTZKW265ZbYfY6zFFlus5hp6c11Ep0899VQWihQBKKW9MHXq1MwvroOi/fZloFAJ46233sr2/cyZM8v1j30f4SkRwBT1ifCuuBa7huxEaNLZZ5+dPv/5z9d0Ldqgaz3jGnzxxRfLprFn1l577aymI0eOzMKnigZcxfixF2Mfxl6Je0zUqtq9Jb/WRx99NLsH5I+u11R8Vq1d1/OK7oX8WHG9RqBT6ag0Vn7eRUOfivSdn0+96/joo4/SY489lvnHvb3rvaBU17gfRp1Lf3fEOcccc0w677zzsuGHDx+ehUOtscYa5enUe68vshfffffdtP/++2dzjaNRYW8ChYroa0OAQD8LeL/SzwUwPAECBAgQIECAAAECBAgQIFC3gPcZdZM5gQABAgQIECBAgAABAgQKCHjeLICkCQECBAgQIECAAAECA0LA88+AKKNFECDQagIChVqtIuZDgEA7C/iFtZ2rZ+4EOlCga6BQBy6/vOSFCU4ZKG5dA4VWWmmlLNRlgw02GCjLs44BJpAPqznllFOyECwHgYEmkA8UiuCsiRMn9hiSV8RAoFARJW0IEOhnAe9X+rkAhidAgAABAgQIECBAgAABAgTqFvA+o24yJxAgQIAAAQIECBAgQIBAAQHPmwWQNCFAgAABAgQIECBAYEAIeP4ZEGW0CAIEWk1AoFCrVcR8CBBoZwG/sLZz9cydQAcKCBT6W9E7PVDo008/TZMnT04//OEPM48xY8akyy67LC299NIdeFVYcjsIPP3002mnnXZKc+fOzaZ71VVXpb333rsdpm6OBOoSuP/++9Po0aPTvHnzUoS9zZw5M40YMaKuPio1Fii00IQ6IECg+QLerzTf2AgECBAgQIAAAQIECBAgQIBAYwW8z2isp94IECBAgAABAgQIECBA4G8CnjftBAIECBAgQIAAAQIEOkXA80+nVNo6CRDoUwGBQn3KbTACBAa4gF9YB3iBLY/AQBMQKPS3inZ6oFCEskQYy3333Zd5RJjQ/vvvP9C2u/W0mMB1112XLrjggrT66qunNdZYI+22225p6NChNWc5f/78NHXq1HTooYeW2z700ENps802q3muBgTaSSAf9rbvvvtm18zgwYMXehkChRaaUAcECBAgQIAAAQIECBAgQIAAAQIECBAgQIAAAQIECBAgQIAAAQIECBAgQIAAAQIECBAgQIAAAQIECBBoaQGBQi1dHpMjQKDNBAQKtVnBTJdApwsIFPrbDuj0QKEIdtlzzz0ziw033DDdcMMNadVVV+30y8P6myzw8MMPp80337w8StEgqzlz5mT7Na7bOLbYYosUe3jllVdu8ox1T6BvBV555ZW0++67p+eeey4b+JZbbkm77LJLQyYhUKghjDohQIAAAQIECBAgQIAAAQIECBAgQIAAAQIECBAgQIAAAQIECBAgQIAAAQIECBAgQIAAAQIECBAgQIBAywoIFGrZ0pgYAQJtKCBQqA2LZsoEOllAoNDfqt+pgULz589Ps2bNShMmTCgHVpx22mnpmGOOSYsuumgnXxrW3gcCr732Who7dmyaPXt2NlqEWV144YVpxIgRVUd//fXX08SJE9OMGTPKbc4999x0xBFHpEGDPNr2QdkM0UcCb775ZnYvvuaaa7IRR44cmS699NI0ZMiQhsxAoFBDGHVCYCAKbJtSuncgLsyaCBAgQIAAAQIECBAgQIAAAQIECBAgQIAAAQIECBAgQIAAAQIECBAgQIAAAQIECBAgQIAAAQKdJuBfXXZaxa2XAIFmCggUaqauvgkQaLiAQKG/kXZKoNDvfve79OMf/zituuqq2bqffPLJdP/996d58+Zlf1577bXTTTfdlIYNG9bwvaZDAnmBTz/9NJ155pnp+OOPL3+07LLLZiFDEZ4S+3GxxRZLn3zySXrppZfSfffdl6699toUoUKlY9SoUWnatGlphRVWAEygbQX++te/pghzi5C3pZZaKtvjd999d7e9Hnt//PjxDVujQKGGUeqIwEATOCGl9K2U0jkppV8OtMVZDwECBAgQIECAAAECBAgQIECAAAECBAgQIECAAAECBAgQIECAAAECBAgQIECAAAECBAgQIECgkwQECnVSta2VAIFmCwgUaraw/gkQaKiAQKG/cXZKoNCf//znLJDinnvuWWAfRYjF1KlTszCXQYM8IjT0QtNZVYG33347TZo0KV1zzTV1K40ePTpNmTIlDR06tO5znUCg1QR++MMfppNOOqnitA499NAsfGvw4MENm7ZAoYZR6ojAQBOIQKEf/b9F/UKw0EArr/UQIECAAAECBAgQIECAAAECBAgQIECAAAECBAgQIECAAAECBAgQIECAAAECBAgQIECAAAECnSTgXwt3UrWtlQCBZgsIFGq2sP4JEGiogEChv3F2SqDQvHnz0oQJExYIb4kwoRNPPDFNnDgxLbbYYg3dYzojUEvggw8+SJdcckn60Y9+lN55551azdOyyy6bvv/976eDDjqooQErNQfWgEATBaZNm5YOPvjgBUbYbbfd0vnnn59WWGGFho4uUKihnDojMJAEugYKldYlWGggVdhaCBAgQIAAAQIECBAgQIAAAQIECBAgQIAAAQIECBAgQIAAAQIECBAgQIAAAQIECBAgQIAAgY4RECjUMaW2UAIE+kBAoFAfIBuCAIHGCQgU+ptlpwQKffzxx+myyy7LAoUef/zxNHTo0LT11lunAw88MG2wwQZp0CCPBo27uvRUr8D777+fHnnkkXT33XenX//619keLR0bbbRRWn311dOYMWPSpptumr7whS/U2732BFpaIPb+mWeemWbNmpX+93//N22yySZp7733TjvvvHNacsklGz53gUINJ9UhgYEiUClQqLQ2wUIDpcrWQYAAAQIECBAgQIAAAQIECBAgQIAAAQIECBAgQIAAAQIECBAgQIAAAQIECBAgQIAAAQIECHSEgH813BFltkgCBPpIQKBQH0EbhgCBxggIFGqMo14IECBAgEA7CQgUaqdqmSuBPhXoKVCoNBHBQn1aEoMRIECAAAECBAgQIECAAAECBAgQIECAAAECBAgQIECAAAECBAgQIECAAAECBAgQIECAAAECBHonIFCod27OIkCAAAECBAi0vYBAobYvoQUQIECAAIG6BQQK1U3mBAKdIlAkUKhkIVioU3aFdRIgQIAAAQIECBAgQIAAAQIECBAgQIAAAQIECBAgQIAAAQIECBAgQIAAAQIECBAgQIAAAQJtKSBQqC3LZtIECBAgQIAAgYUXECi08IZ6IECAAAEC7SYgUKjdKma+BPpMoJ5AodKkBAv1WXkMRIAAAQIECBAgQIAAAQIECBAgQIAAAQIECBAgQIAAAQIECBAgQIAAAQIECBAgQIAAAQIECBAoLiBQqLiVlgQIECBAgACBASUgUGhAldNiCBAgQIBAIQGBQoWYNCLQiQK9CRQqOQkW6sQdY80ECBAgQIAAAQIECBAgQIAAAQIECBAgQIAAAQIECBAgQIAAAQIECBAgQIAAAQIECBAgQIBAywoIFGrZ0pgYAQIECBAgQKC5AgKFmuurdwIECBAg0IoCAoVasSrmRKAlBBYmUKi0AMFCLVFKkyBAgAABAgQIECBAgAABAgQIECBAgAABAgQIECBAgAABAgQIECBAgAABAgQIEPi/7NwHrGRl/T/glxIWgoIlEhEUiCIQqlIFpUjvXcrSewBBICJFIPQNBBbpVYqUJdQltAUJIB2UGiSKSAtFEFAQFSLsP+/5/Wdy7+zcOzP3njPznnOekxjZe8+85fm+M5n3PbsfAgQIECBAoO4CAoXqvgLMnwABAgQIEKitgECh2pbexAkQIECgxgIChWpcfFMnMLpAHoFCjR7GGyw0vWWozrCtXgIECBAgQIAAAQIECBAgQCB1AecZqVfI+AgQIECAAAECBAgQIFBOAfvNctbNqAkQIECAAAECBAgQ6F3A/qd3M68gQIBARwH/GKMjkRsIECBAgAABAtUUEChUzbqaFQECBAgQGE1AoJD1QYDACAJ5Bgo1uhhrsJAHgpYpAQIECBAgQIAAAQIECBAgUDYB5xllq5jxEiBAgAABAgQIECBAoBwC9pvlqJNREiBAgAABAgQIECAwfgH7n/EbaoEAAQIzCAgUsigIECBAgAABAjUVEChU08KbNgECBAjUWkCgUK3Lb/IERhMoIlCo0V+vwUIeCFqrBAgQIECAAAECBAgQIECAQNkEnGeUrWLGS4AAAQIECBAgQIAAgXII2G+Wo05GSYAAAQIECBAgQIDA+AXsf8ZvqAUCBAjMICBQyKIgQIAAAQIECNRUQKBQTQtv2gQIECBQawGBQrUuv8kTGE2gyEChRr/dBgt5IGitEiBAgAABAgQIECBAgAABAmUTcJ5RtooZLwECBAgQIECAAAECBMohYL9ZjjoZJQECBAgQIECAAAEC4xew/xm/oRYIECAwg4BAIYuCAAECBAgQIECAAAECBAgQIECAAAEC9RboR6BQQ7hTsJAHgvVei2ZPgAABAgQIECBAgAABAgTKKOA8o4xVM2YCBAgQIECAAAECBAikL2C/mX6NjJAAAQIECBAgQIAAgXwE7H/ycdQKAQIEhgkIFLIgCBAgQIAAAQIECBAgQIAAAQIECBAgUG+BfgYKNaRHChbyQLDea9HsCRAgQIAAAQIECBAgQIBAGQWcZ5SxasZMgAABAgQIECBAgACB9AXsN9OvkRESIECAAAECBAgQIJCPgP1PPo5aIUCAwDABgUIWBAECBPITaP3Cml/LWiJAgAABAgQIECBAgAABAgQIVFOgNVjIA8Fq1tmsCBAgQIAAAQIECBAgQIBAlQWcZ1S5uuZGgAABAgQIECBAgACBwQnYbw7OXs8ECBAgQIAAAQIECPRXwP6nv956I0CgJgIChWpSaNMkQKAvAgKF+sKsEwIECBAgQIAAAQIECBAgQKCCAtNCCKeHEOL/D72cYVew2KZEgAABAgQIECBAgAABAgQqJuAvOFesoKZDgAABAgQIECBAgACBRATsNxMphGEQIECAAAECBAgQIFC4gP1P4cQ6IECgjgL+MUYdq27OBAgUJSBQqChZ7RIgQIAAAQIECBAgQIAAAQJVFxAoVPUKmx8BAgQIECBAgAABAgQIEKiugL/gXN3amhkBAgQIECBAgAABAgQGKWC/OUh9fRMgQIAAAQIECBAg0E8B+59+auuLAIHaCAgUqk2pTZQAgT4ICBTqA7IuCBAgQIAAAQIECBAgQIAAgUoJ3BlCOD2EcPf/n5UHgpUqr8kQIECAAAECBAgQIECAAIFaCDjPqEWZTZIAAQIECBAgQIAAAQJ9F7Df7Du5DgkQIECAAAECBAgQGJCA/c+A4HVLgEC1BQQKVbu+ZkeAQH8FfGHtr7feCBAgQIAAAQIECBAgQIAAgXwEjgwhnJBPU1230hok1Hih85WuCd1IgAABAgQIECBAgAABAgQIJCLgPCORQhgGAQIECBAgQIAAAQIEKiZgv1mxgpoOAQIECBAgQIAAAQIjCtj/WBwECBAoQECgUAGomiRAoLYCvrDWtvQmToAAAQIECBAgQIAAAQIESi3Qz0ChkYKEGoDOV0q9lAyeAAECBAgQIECAAAECBAjUUsB5Ri3LbtIECBAgQIAAAQIECBAoXMB+s3BiHRAgQIAAAQIECBAgkIiA/U8ihTAMAgSqJSBQqFr1NBsCBAYr4AvrYP31ToAAAQIECBAgQIAAAQIECIxNoB+BQp2ChMY2cq8iQIAAAQIECBAgQIAAAQIECBAgQIAAAQIECBAgQIAAAQIECBAgQIAAAQIECBAgQIAAAQIECBAYJiBQyIIgQIBAfgIChfKz1BIBAgQIECBAgAABAgQIECDQP4EiA4UECfWvjnoiQIAAAQIECBAgQIAAAQIECBAgQIAAAQIECBAgQIAAAQIECBAgQIAAAQIECBAgQIAAAQIECASBQhYBAQIE8hMQKJSfpZYIECBAgAABAgQIECBAgACB/gkUESgkSKh/9dMTAQIECBAgQIAAAQIECBAgQIAAAQIECBAgQIAAAQIECBAgQIAAAQIECBAgQIAAAQIECBAgQKApIFDIYiBAgEB+AgKF8rPUEgECBAgQIECAAAECBAgQINA/gTwDhQQJ9a9ueiJAgAABAgQIECBAgAABAgQIECBAgAABAgQIECBAgAABAgQIECBAgAABAgQIECBAgAABAgQIzCAgUMiiIECAQH4CAoXys9QSAQIECBAgQIAAAQIECBAg0D+BPAKFBAn1r156IkCAAAECBAgQIECAAAECBAgQIECAAAECBAgQIECAAAECBAgQIECAAAECBAgQIECAAAECBAiMKCBQyOIgQIBAfgIChfKz1BIBAgQIECBAgAABAgQIECDQP4HxBAoJEupfnfREgAABAgQIECBAgAABAgQIECBAgAABAgQIECBAgAABAgQIECBAgAABAgQIECBAgAABAgQIEOgoIFCoI5EbCBAg0LWAQKGuqdxIgAABAgQIECBAgAABAgQIJCQwlkAhQUIJFdBQCBAgQIAAAQIECBAgQIAAAQIECBAgQIAAAQIECBAgQIAAAQIECBAgQIAAAQIECBAgQIAAAQINAYFC1gIBAgTyExAolJ+llggQIECAAAECBAgQIECAAIH+CfQSKCRIqH910RMBAgQIECBAgAABAgQIECBAgAABAgQIECBAgAABAgQIECBAgAABAgQIECBAgAABAgQIECBAoGcBgUI9k3kBAQIECBAgQIAAAQIECBAgQIAAAQIEKiXQTaCQIKFKldxkCBAgQIAAAQIECBAgQIAAAQIECBAgQIAAAQIECBAgQIAAAQIECBAgQIAAAQIECBAgQIAAgaoKCBSqamXNiwABAgQIECBAgAABAgQIECBAgAABAt0JjBYoJEioO0N3ESBAgAABAgQIECBAgAABAgQIECBAgAABAgQIECBAgAABAgQIECBAgAABAgQIECBAgAABAgSSEBAolEQZDIIAAQIECBAgQIAAAQIECBAgQIAAAQIDE2gXKCRIaGDl0DEBAgQIECBAgAABAgQIECBAgAABAgQIECBAgAABAgQIECBAgAABAgQIECBAgAABAgQIECBAYOwCAoXGbueVBAgQIECAAAECBAgQIECAAAECBAgQqILA0EAhQUJVqKg5ECBAgAABAgQIECBAgAABAgQIECBAgAABAgQIECBAgAABAgQIECBAgAABAgQIECBAgAABArUVEChU29KbOAECBAgQIECAAAECBAgQIECAAAECBDKBGCj0wxDC6SGEuwdsMr2lf2fYAy6I7gkQIECAAAECBAgQIECAAIGOAs4zOhK5gQABAgQIECBAgAABAgTGIGC/OQY0LyFAgAABAgQIECBAoJQC9j+lLJtBEyCQuoB/jJF6hYyPAAECBAgQIECAAAECBAgQIECAAAECxQqsE0K4q9guum7dA8GuqdxIgAABAgQIECBAgAABAgQIJCLgPCORQhgGAQIECBAgQIAAAQIEKiZgv1mxgpoOAQIECBAgQIAAAQIjCtj/WBwECBAoQECgUAGomiRAgAABAgQIECBAgAABAgQIECBAgACBMQl4IDgmNi8iQIAAAQIECBAgQIAAAQIEBijgPGOA+LomQIAAAQIECBAgQIBAhQXsNytcXFMjQIAAAQIECBAgQGCYgP2PBUGAAIECBAQKFYCqSQIECBAgQIAAAQIECBAgQIAAAQIECBAYk4AHgmNi8yICBAgQIECAAAECBAgQIEBggALOMwaIr2sCBAgQIECAAAECBAhUWMB+s8LFNTUCBAgQIECAAAECBIYJ2P9YEAQIEChAQKBQAaiaJECAAAECBAgQIECAAAECBAgQIECAAIExCXggOCY2LyJAgAABAgQIECBAgAABAgQGKOA8Y4D4uiZAgAABAgQIECBAgECFBew3K1xcUyNAgAABAgQIECBAYJiA/Y8FQYAAgQIEBAoVgKpJAgQIECBAgAABAgQIECBAgAABAgQIEBiTgAeCY2LzIgIECBAgQIAAAQIECBAgQGCAAs4zBoivawIECBAgQIAAAQIECFRYwH6zwsU1NQIECBAgQIAAAQIEhgnY/1gQBAgQKEBAoFABqJokQIAAAQIECBAgQIAAAQIECBAgQIAAgTEJeCA4JjYvIkCAAAECBAgQIECAAAECBAYo4DxjgPi6JkCAAAECBAgQIECAQIUF7DcrXFxTI0CAAAECBAgQIEBgmID9jwVBgACBAgQEChWAqkkCBAgQIECAAAECBAgQIECAAAECBAgQGJOAB4JjYvMiAgQIECBAgAABAgQIECBAYIACzjMGiK9rAgQIECBAgAABAgQIVFjAfrPCxTU1AgQIECBAgAABAgSGCdj/WBAECBAoQECgUAGomiRAoLYCvrDWtvQmToAAAQIECBAgQIAAAQIECOQk4HwlJ0jNECBAgAABAgQIECBAgAABAn0TcJ7RN2odESBAgAABAgQIECBAoFYC9pu1KrfJEiBAgAABAgQIEKi1gP1Prctv8gQIFCUgUKgoWe0SIFBHAV9Y61h1cyZAgAABAgQIECBAgAABAgTyFHC+kqemtggQIECAAAECBAgQIECAAIF+CDjP6IeyPggQIECAAAECBAgQIFA/AfvN+tXcjAkQIECAAAECBAjUVcD+p66VN28CBAoVEChUKK/GCRComYAvrDUruOkSIECAAAECBAgQIECAAAECuQs4X8mdVIMECBAgQIAAAQIECBAgQIBAwQLOMwoG1jwBAgQIECBAgAABAgRqKmC/WdPCmzYBAgQIECBAgACBGgrY/9Sw6KZMgEDxAgKFijfWAwEC9RHwhbU+tTZTAgQIECBAgAABAgQIECBAoBgB5yvFuGqVAAECBAgQIECAAAECBAgQKE7AeUZxtlomQIAAAQIECBAgQIBAnQXsN+tcfXMnQIAAAQIECBAgUC8B+5961dtsCRDok4BAoT5B64YAgVoI+MJaizKbJAECBAgQIECAAAECBAgQIECAAAECBAgQIECAAAECBAgQIECAAAECBAgQIECAAAECBAgQIECAAAECBAgQIECAAAECBAgQIEAgTQGBQmnWxagIECingEChctbNqAkQIECAAAECBAgQIECAAAECBAgQIECAAAECBAgQIECAAAECBAgQIECAAAECBAgQIECAAAECBAgQIECAAAECBAgQIECAAAEClRAQKFSJMpoEAQKJCAgUSqQQhkGAAAECBAgQIECAAAECBAgQIECAAAECBAgQIECAAAECBAgQIECAAAECBAgQIECAAAECBAgQIECAAAECBAgQIECAAAECBAgQqKOAQKE6Vt2cCRAoSkCgUFGy2iVAgAABAgQIECBAgAABAgQIECBAgAABAgQIECBAgAABAgQIECBAgAABAgQIECBAgAABAgQIECBAgAABAgQIECBAgAABAgQIEOgoIFCoI5EbCBAg0LWAQKGuqdxIgAABAgQIECBAgAABAgQIECBAgAABAgQIECBAgAABAgQIECBAgAABAgQIECBAgAABAgQIECBAgAABAgQIECBAgAABAgQIECCQt4BAobxFtUeAQJ0FBArVufrmToAAAQIECBAgQIAAAQIECBAgQIAAAQIECBAgQIAAAQIECBAgQIAAAQIECBAgQIAAAQIECBAgQIAAAQIECBAgQIAAAQIECBAYsIBAoQEXQPcECFRKQKBQpcppMgQIECBAgAABAgQIECBAgAABAgQIECBAgAABAgQIECBAgAABAgQIECBAgAABAgQIECBAgAABAgQIECBAgAABAgQIECBAgACBcgkIFCpXvYyWAIG0BQQKpV0foyNAgAABAgQIECBAgAABAgQIECBAgAABAgQIECBAgAABAgQIECBAgAABAgQIECBAgAABAgQIECBAgAABAgQIECBAgAABAgQIVFpAoFCly2tyBAgQIECAAAECBAgQIECAAAECBAgQIECAAAECBAgQIECAAAECBAgQIECAAAECBAgQIECAAAECBAgQIECAAAECBAgQIECAAAECBAgQIFAXAYFCdam0eRIgQIAAAQIECBAgQIAAAQIECBAgQIAAAQIECBAgQIAAAQIECBAgQIAAAQIECBAgQIAAAQIECBAgQIAAAQIECBAgQIAAAQIECBAgQIBApQUEClW6vCZHgAABAgQIECBAgAABAgQIECBAgAABAgQIECBAgAABAgQIECBAgAABAgQIECBAgAABAgQIECBAgAABAgQIECBAgAABAgQIECBAgAABAnUREChUl0qbJwECBAgQIECAAAECBAgQIECAAAECBAgQIECAAAECBAgQIECAAAECBAgQIECAAAECBAgQIECAAAECBAgQIECAAAECBAgQIECAAAECBAhUWkCgUKXLa3IECBAgQIAAAQIECBAgQIAAjt7PLAAAIABJREFUAQIECBAolcD0ltE6wy5V+QyWAAECBAgQIECAAAECBAjUUsB5Ri3LbtIECBAgQIAAAQIECBAoXMB+s3BiHRAgQIAAAQIECBAgkIiA/U8ihTAMAgSqJeAfY1SrnmZDgAABAgQIECBAgAABAgQIECBAgACBMgt4IFjm6hk7AQIECBAgQIAAAQIECBCop4DzjHrW3awJECBAgAABAgQIECBQtID9ZtHC2idAgAABAgQIECBAIBUB+59UKmEcBAhUSkCgUKXKaTIECBAgQIAAAQIECBAgQIAAAQIECBAotYAHgqUun8ETIECAAAECBAgQIECAAIFaCjjPqGXZTZoAAQIECBAgQIAAAQKFC9hvFk6sAwIECBAgQIAAAQIEEhGw/0mkEIZBgEC1BAQKVaueZkOAAAECBAgQIECAAAECBAgQIECAAIEyC3ggWObqGTsBAgQIECBAgAABAgQIEKingPOMetbdrAkQIECAAAECBAgQIFC0gP1m0cLaJ0CAAAECBAgQIEAgFQH7n1QqYRwECFRKQKBQpcppMgQIECBAgAABAgQIECBAgAABAgQIECi1gAeCpS6fwRMgQIAAAQIECBAgQIAAgVoKOM+oZdlNmgABAgQIECBAgAABAoUL2G8WTqwDAgQIECBAgAABAgQSEbD/SaQQhkGAQLUEBApVq55mQ4AAAQIECBAgQIAAAQIECBAgQIAAgTILeCBY5uoZOwECBAgQIECAAAECBAgQqKeA84x61t2sCRAgQIAAAQIECBAgULSA/WbRwtonQIAAAQIECBAgQCAVAfufVCphHAQIVEpAoFClymkyBAgQIECAAAECBAgQIECAAAECBAgQKLWAB4KlLp/BEyBAgAABAgQIECBAgACBWgo4z6hl2U2aAAECBAgQIECAAAEChQvYbxZOrAMCBAgQIECAAAECBBIRsP9JpBCGQYBAtQQEClWrnmZDgAABAgQIECBAgAABAgQIECBAgACBMgt4IFjm6hk7AQIECBAgQIAAAQIECBCop4DzjHrW3awJECBAgAABAgQIECBQtID9ZtHC2idAgAABAgQIECBAIBUB+59UKmEcBAhUSkCgUKXKaTIECAxYwBfWARdA9wQIECBAgAABAgQIECBAgEDpBZyvlL6EJkCAAAECBAgQIECAAAECBGon4DyjdiU3YQIECBAgQIAAAQIECPRFwH6zL8w6IUCAAAECBAgQIEAgAQH7nwSKYAgECFRPQKBQ9WpqRgQIDE7AF9bB2euZAAECBAgQIECAAAECBAgQqIaA85Vq1NEsCBAgQIAAAQIECBAgQIBAnQScZ9Sp2uZKgAABAgQIECBAgACB/gnYb/bPWk8ECBAgQIAAAQIECAxWwP5nsP56J0CgogIChSpaWNMiQGAgAr6wDoRdpwQIECBAgAABAgQIECBAgECFBJyvVKiYpkKAAAECBAgQIECAAAECBGoi4DyjJoU2TQIECBAgQIAAAQIECPRZwH6zz+C6I0CAAAECBAgQIEBgYAL2PwOj1zEBAlUWEChU5eqaGwEC/RbwhbXf4vojQIAAAQIECBAgQIAAAQIEqibgfKVqFTUfAgQIECBAgAABAgQIECBQfQHnGdWvsRkSIECAAAECBAgQIEBgEAL2m4NQ1ycBAgQIECBAgAABAoMQsP8ZhLo+CRCovIBAocqX2AQJEOijgC+sfcTWFQECBAgQIECAAAECBAgQIECAAAECBAgQIECAAAECBAgQIECAAAECBAgQIECAAAECBAgQIECAAAECBAgQIECAAAECBAgQIECAwHABgUJWBAECBPITECiUn6WWCBAgQIAAAQIECBAgQIAAAQIECBAgQIAAAQIECBAgQIAAAQIECBAgQIAAAQIECBAgQIAAAQIECBAgQIAAAQIECBAgQIAAAQIEehQQKNQjmNsJECAwioBAIcuDAAECBAgQIECAAAECBAgQIECAAAECBAgQIECAAAECBAgQIECAAAECBAgQIECAAAECBAgQIECAAAECBAgQIECAAAECBAgQIEBgYAIChQZGr2MCBCooIFCogkU1JQIECBAgQIAAAQIECBAgQIAAAQIECBAgQIAAAQIECBAgQIAAAQIECBAgQIAAAQIECBAgQIAAAQIECBAgQIAAAQIECBAgQIBAWQQECpWlUsZJgEAZBAQKlaFKxkiAAAECBAgQIECAAAECBAgQIECAAAECBAgQIECAAAECBAgQIECAAAECBAgQIECAAAECBAgQIECAAAECBAgQIECAAAECBAgQqKiAQKGKFta0CBAYiIBAoYGw65QAAQIECBAgQIAAAQIECBAgQIAAAQIECBAgQIAAAQIECBAgQIAAAQIECBAgQIAAAQIECBAgQIAAAQIECBAgQIAAAQIECBAgQCAKCBSyDggQIJCfgECh/Cy1RIAAAQIECBAgQIAAAQIECBAgQIAAAQIECBAgQIAAAQIECBAgQIAAAQIECBAgQIAAAQIECBAgQIAAAQIECBAgQIAAAQIECBAg0KOAQKEewdxOgACBUQQEClkeBAgQIECAAAECBAgQIECAAAECBAgQIECAAAECBAgQIECAAAECBAgQIECAAAECBAgQIECAAAECBAgQIECAAAECBAgQIECAAAECAxMQKDQweh0TIECAAAECBAgQIECAAAECBAgQIECAAAECBAgQIECAAAECBAgQIECAAAECBAgQIECAAAECBAgQIECAAAECBAgQIECAAAECBAgQIECAAIH8BAQK5WepJQIECBAgQIAAAQIECBAgQIAAAQIECBAgQIAAAQIECBAgQIAAAQIECBAgQIAAAQIECBAgQIAAAQIECBAgQIAAAQIECBAgQIAAAQIECBAgMDABgUIDo9cxAQIECBAgQIAAAQIECBAgQIAAAQIECBAgQIAAAQIECBAgQIAAAQIECBAgQIAAAQIECBAgQIAAAQIECBAgQIAAAQIECBAgQIAAAQIECBDIT0CgUH6WWiJAgAABAgQIECBAgAABAgQIECBAgAABAgQIECBAgAABAgQIECBAgAABAgQIECBAgAABAgQIECBAgAABAgQIECBAgAABAgQIECBAgAABAgMTECg0MHodEyBAgAABAgQIECBAgAABAgQIECBAgECLwPSWPzvDtkQIECBAgAABAgQIECBAgACB1AWcZ6ReIeMjQIAAAQIECBAgQIBAOQXsN8tZN6MmQIAAAQIECBAgQKB3Afuf3s28ggABAh0F/GOMjkRuIECAAAECBAgQIECAAAECBAgQIECAAIE+CXgg2Cdo3RAgQIAAAQIECBAgQIAAAQK5CTjPyI1SQwQIECBAgAABAgQIECAwRMB+03IgQIAAAQIECBAgQKAuAvY/dam0eRIg0FcBgUJ95dYZAQIECBAgQIAAAQIECBAgQIAAAQIECIwi4IGg5UGAAAECBAgQIECAAAECBAiUTcB5RtkqZrwECBAgQIAAAQIECBAoh4D9ZjnqZJQECBAgQIAAAQIECIxfwP5n/IZaIECAwAwCAoUsCgIECBAgQIAAAQIECBAgQIAAAQIECBBIRcADwVQqYRwECBAgQIAAAQIECBAgQIBAtwLOM7qVch8BAgQIECBAgAABAgQI9CJgv9mLlnsJECBAgAABAgQIECizgP1Pmatn7AQIJCsgUCjZ0hgYAQIECBAgQIAAAQIECBAgQIAAAQIEaifggWDtSm7CBAgQIECAAAECBAgQIECg9ALOM0pfQhMgQIAAAQIECBAgQIBAkgL2m0mWxaAIECBAgAABAgQIEChAwP6nAFRNEiBAQKCQNUCAAAECBAgQIECAAAECBAgQIECAAAECqQh4IJhKJYyDAAECBAgQIECAAAECBAgQ6FbAeUa3Uu4jQIAAAQIECBAgQIAAgV4E7Dd70XIvAQIECBAgQIAAAQJlFrD/KXP1jJ0AgWQFBAolWxoDI0CAAAECBAgQIECAAAECBAgQIECAQO0EPBCsXclNmAABAgQIECBAgAABAgQIlF7AeUbpS2gCBAgQIECAAAECBAgQSFLAfjPJshgUAQIECBAgQIAAAQIFCNj/FICqSQIECAgUsgYIECBAgAABAgQIECBAgAABAgQIECBAIBUBDwRTqYRxECBAgAABAgQIECBAgAABAt0KOM/oVsp9BAgQIECAAAECBAgQINCLgP1mL1ruJUCAAAECBAgQIECgzAL2P2WunrETIJCsgEChZEtjYAQIlFDAF9YSFs2QCRAgQIAAAQIECBAgQIAAgaQEnK8kVQ6DIUCAAAECBAgQIECAAAECBLoQcJ7RBZJbCBAgQIAAAQIECBAgQKBnAfvNnsm8gAABAgQIECBAgACBkgrY/5S0cIZNgEDaAgKF0q6P0REgUC4BX1jLVS+jJUCAAAECBAgQIECAAAECBNITcL6SXk2MiAABAgQIECBAgAABAgQIEBhdwHmGFUKAAAECBAgQIECAAAECRQjYbxahqk0CBAgQIECAAAECBFIUsP9JsSrGRIBA6QUECpW+hCZAgEBCAr6wJlQMQyFAgAABAgQIECBAgAABAgRKKeB8pZRlM2gCBAgQIECAAAECBAgQIFBrAecZtS6/yRMgQIAAAQIECBAgQKAwAfvNwmg1TIAAAQIECBAgQIBAYgL2P4kVxHAIEKiGgEChatTRLAgQSEPAF9Y06mAUBAgQIECAAAECBAgQIECAQHkFnK+Ut3ZGToAAAQIECBAgQIAAAQIE6irgPKOulTdvAgQIECBAgAABAgQIFCtgv1msr9YJECBAgAABAgQIEEhHwP4nnVoYCQECFRIQKFShYpoKAQIDF/CFdeAlMAACBAgQIECAAAECBAgQIECAAAECBAgQIECAAAECBAgQIECAAAECBAgQIECAAAECBAgQIECAAAECBAgQIECAAAECBAgQIECAQH0FBArVt/ZmToBA/gIChfI31SIBAgQIECBAgAABAgQIECBAgAABAgQIECBAgAABAgQIECBAgAABAgQIECBAgAABAgQIECBAgAABAgQIECBAgAABAgQIECBAgECXAgKFuoRyGwECBLoQECjUBZJbCBAgQIAAAQIECBAgQIAAAQIECBAgQIAAAQIECBAgQIAAAQIECBAgQIAAAQIECBAgQIAAAQIECBAgQIAAAQIECBAgQIAAAQIEihEQKFSMq1YJEKingEChetbdrAkQIECAAAECBAgQIECAAAECBAgQIECAAAECBAgQIECAAAECBAgQIECAAAECBAgQIECAAAECBAgQIECAAAECBAgQIECAAAECSQgIFEqiDAZBgEBFBAQKVaSQpkGAAAECBAgQIECAAAECBAgQIECAAAECBAgQIECAAAECBAgQIECAAAECBAgQIECAAAECBAgQIECAAAECBAgQIECAAAECBAgQKKOAQKEyVs2YCRBIVUCgUKqVMS4CBAgQIECAAAECBAgQIECAAAECBAgQIECAAAECBAgQIECAAAECBAgQIECAAAECBAgQIECAAAECBAgQIECAAAECBAgQIECAQA0EBArVoMimSIBA3wQECvWNWkcECBAgQIAAAQIECBAgQIAAAQIECBAgQIAAAQIECBAgQIAAAQIECBAgQIAAAQIECBAgQIAAAQIECBAgQIAAAQIECBAgQIAAAQKtAgKFrAkCBAjkJyBQKD9LLREgQIAAAQIECBAgQIAAAQIECBAgQIAAAQIECBAgQIAAAQIECBAgQIAAAQIECBAgQIAAAQIECBAgQIAAAQIECBAgQIAAAQIECPQoIFCoRzC3EyBAgAABAgQIECBAgAABAgQIECBAgAABAgQIECBAgAABAgQIECBAgAABAgQIECBAgAABAgQIECBAgAABAgQIECBAgAABAgQIECBAgACBFAUECqVYFWMiQIAAAQIECBAgQIAAAQIECBAgQIAAAQIECBAgQIAAAQIECBAgQIAAAQIECBAgQIAAAQIECBAgQIAAAQIECBAgQIAAAQIECBAgQIAAAQI9CggU6hHM7QQIECBAgAABAgQIECBAgAABAgQIECBAgAABAgQIECBAgAABAgQIECBAgAABAgQIECBAgAABAgQIECBAgAABAgQIECBAgAABAgQIECBAIEUBgUIpVsWYCBAgQIAAAQIECBAgQIAAAQIECBAgQIAAAQIECBAgQIAAAQIECBAgQIAAAQIECBAgQIAAAQIECBAgQIAAAQIECBAgQIAAAQIECBAgQIBAjwIChXoEczsBAgQIECBAgAABAgQIECBAgAABAgQIFCYwvaVlZ9iFUWuYAAECBAgQIECAAAECBAgQyEnAeUZOkJohQIAAAQIECBAgQIAAgWEC9psWBAECBAgQIECAAAECdRGw/6lLpc2TAIG+CvjHGH3l1hkBAgQIECBAgAABAgQIECBAgAABAgQIjCLggaDlQYAAAQIECBAgQIAAAQIECJRNwHlG2SpmvAQIECBAgAABAgQIECiHgP1mOepklAQIECBAgAABAgQIjF/A/mf8hlogQIDADAIChSwKAgQIECBAgAABAgQIECBAgAABAgQIEEhFwAPBVCphHAQIECBAgAABAgQIECBAgEC3As4zupVyHwECBAgQIECAAAECBAj0ImC/2YuWewkQIECAAAECBAgQKLOA/U+Zq2fsBAgkKyBQKNnSGBgBAgQIECBAgAABAgQIECBAgAABAgRqJ+CBYO1KbsIECBAgQIAAAQIECBAgQKD0As4zSl9CEyBAgAABAgQIECBAgECSAvabSZbFoAgQIECAAAECBAgQKEDA/qcAVE0SIEBAoJA1QIAAAQIECBAgQIAAAQIECBAgQIAAAQKpCHggmEoljIMAAQIECBAgQIAAAQIECBDoVsB5RrdS7iNAgAABAgQIECBAgACBXgTsN3vRci8BAgQIECBAgAABAmUWsP8pc/WMnQCBZAUECiVbGgMjQIAAAQIECBAgQIAAAQIECBAgQIBA7QQ8EKxdyU2YAAECBAgQIECAAAECBAiUXsB5RulLaAIECBAgQIAAAQIECBBIUsB+M8myGBQBAgQIECBAgAABAgUI2P8UgKpJAgQICBSyBggQIECAAAECBAgQIECAAAECBAgQIEAgFQEPBFOphHEQIECAAAECBAgQIECAAAEC3Qo4z+hWyn0ECBAgQIAAAQIECBAg0IuA/WYvWu4lQIAAAQIECBAgQKDMAvY/Za6esRMgkKyAQKFkS2NgBAgQIECAAAECBAgQIECAAAECBAgQqJ2AB4K1K7kJEyBAgAABAgQIECBAgACB0gs4zyh9CU2AAAECBAgQIECAAAECSQrYbyZZFoMiQIAAAQIECBAgQKAAAfufAlA1SYAAAYFC1gABAgTyE/CFNT9LLREgQIAAAQIECBAgQIAAAQL1FHC+Us+6mzUBAgQIECBAgAABAgQIECizgPOMMlfP2AkQIECAAAECBAgQIJCugP1murUxMgIECBAgQIAAAQIE8hWw/8nXU2sECBDIBAQKWQgECBDIT8AX1vwstUSAAAECBAgQIECAAAECBAjUU8D5Sj3rbtYECBAgQIAAAQIECBAgQKDMAs4zylw9YydAgAABAgQIECBAgEC6Avab6dbGyAgQIECAAAECBAgQyFfA/idfT60RIEAgExAoZCEQIEAgPwFfWPOz1BIBAgQIECBAgAABAgQIECBQTwHnK/Wsu1kTIECAAAECBAgQIECAAIEyCzjPKHP1jJ0AAQIECBAgQIAAAQLpCthvplsbIyNAgAABAgQIECBAIF8B+598PbVGgACBTECgkIVAgACB/AR8Yc3PUksECBAgQIAAAQIECBAgQIBAPQWcr9Sz7mZNgAABAgQIECBAgAABAgTKLOA8o8zVM3YCBAgQIECAAAECBAikK2C/mW5tjIwAAQIECBAgQIAAgXwF7H/y9dQaAQIEMgGBQhYCAQIE8hPwhTU/Sy0RIECAAAECBAgQIECAAAECBAgQIECAAAECBAgQIECAAAECBAgQIECAAAECBAgQIECAAAECBAgQIECAAAECBAgQIECAAAECBAj0KCBQqEcwtxMgQGAUAYFClgcBAgQIECBAgAABAgQIECBAgAABAgQIECBAgAABAgQIECBAgAABAgQIECBAgAABAgQIECBAgAABAgQIECBAgAABAgQIECBAgMDABAQKDYxexwQIVFBAoFAFi2pKBAgQIECAAAECBAgQIECAAAECBAgQIECAAAECBAgQIECAAAECBAgQIECAAAECBAgQIECAAAECBAgQIECAAAECBAgQIECAAIGyCAgUKkuljJMAgTIICBQqQ5WMkQABAgQIECBAgAABAgQIECBAgAABAgQIECBAgAABAgQIECBAgAABAgQIECBAgAABAgQIECBAgAABAgQIECBAgAABAgQIECBQUQGBQhUtrGkRIDAQAYFCA2HXKQECBAgQIECAAAECBAgQIECAAAECBAgQIECAAAECBAgQIECAAAECBAgQIECAAAECBAgQIECAAAECBAgQIECAAAECBAgQIECAQBQQKGQdECBAID8BgUL5WWqJAAECBAgQIECAAAECBAgQIECAAAECBAgQIECAAAECBAgQIECAAAECBAgQIECAAAECBAgQIECAAAECBAgQIECAAAECBAgQIECgRwGBQj2CuZ0AAQKjCAgUsjwIECBAgAABAgQIECBAgAABAgQIECBAgAABAgQIECBAgAABAgQIECBAgAABAgQIECBAgAABAgQIECBAgAABAgQIECBAgAABAgQGJiBQaGD0OiZAoIICAoUqWFRTIkCAAAECBAgQIECAAAECBAgQIECAAAECBAgQIECAAAECBAgQIECAAAECBAgQIECAAAECBAgQIECAAAECBAgQIECAAAECBAiURUCgUFkqZZwECBAgQIAAAQIECBAgQIAAAQIECBAgQIAAAQIECBAgQIAAAQIECBAgQIAAAQIECBAgQIAAAQIECBAgQIAAAQIECBAgQIAAAQIECBAgQGAUAYFClgcBAgQIECBAgAABAgQIECBAgAABAgQIECBAgAABAgQIECBAgAABAgQIECBAgAABAgQIECBAgAABAgQIECBAgAABAgQIECBAgAABAgQIEKiAgEChChTRFAgQIECAAAECBAgQIECAAAECBAgQIECAAAECBAgQIECAAAECBAgQIECAAAECBAgQIECAAAECBAgQIECAAAECBAgQIECAAAECBAgQIECAgEAha4AAAQIECBAgQIAAAQIECBAgQIAAAQIECBAgQIAAAQIECBAgQIAAAQIECBAgQIAAAQIECBAgQIAAAQIECBAgQIAAAQIECBAgQIAAAQIECFRAQKBQBYpoCgQIECBAgAABAgQIECBAgAABAgQIEKiIwPSWeTjDrkhhTYMAAQIECBAgQIAAAQIECFRYwHlGhYtragQIECBAgAABAgQIEBiggP3mAPF1TYAAAQIECBAgQIBAXwXsf/rKrTMCBOoi4B9j1KXS5kmAAAECBAgQIECAAAECBAgQIECAAIH0BTwQTL9GRkiAAAECBAgQIECAAAECBAgMF3CeYUUQIECAAAECBAgQIECAQBEC9ptFqGqTAAECBAgQIECAAIEUBex/UqyKMREgUHoBgUKlL6EJECBAgAABAgQIECBAgAABAgQIECBAoDICHghWppQmQoAAAQIECBAgQIAAAQIEaiPgPKM2pTZRAgQIECBAgAABAgQI9FXAfrOv3DojQIAAAQIECBAgQGCAAvY/A8TXNQEC1RUQKFTd2poZAQIECBAgQIAAAQIECBAgQIAAAQIEyibggWDZKma8BAgQIECAAAECBAgQIECAgPMMa4AAAQIECBAgQIAAAQIEihCw3yxCVZsECBAgQIAAAQIECKQoYP+TYlWMiQCB0gsIFCp9CU2AAAECBAgQIECAAAECBAgQIECAAAEClRHwQLAypTQRAgQIECBAgAABAgQIECBQGwHnGbUptYkSIECAAAECBAgQIECgrwL2m33l1hkBAgQIECBAgAABAgMUsP8ZIL6uCRCoroBAoerW1swIECBAgAABAgQIECBAgAABAgQIECBQNgEPBMtWMeMlQIAAAQIECBAgQIAAAQIEnGdYAwQIECBAgAABAgQIECBQhID9ZhGq2iRAgAABAgQIECBAIEUB+58Uq2JMBAiUXkCgUOlLaAIECBAgQIAAAQIECBAgQIAAAQIECBCojIAHgpUppYkQIECAAAECBAgQIECAAIHaCDjPqE2pTZQAAQIECBAgQIAAAQJ9FbDf7Cu3zggQIECAAAECBAgQGKCA/c8A8XVNgEB1BQQKVbe2ZkaAAAECBAgQIECAAAECBAgQIECAAIGyCXggWLaKGS8BAgQIECBAgAABAgQIECDgPMMaIECAAAECBAgQIECAAIEiBOw3i1DVJgECBAgQIECAAAECKQrY/6RYFWMiQKD0AgKFSl9CEyBAICEBX1gTKoahECBAgAABAgQIECBAgAABAqUUcL5SyrIZNAECBAgQIECAAAECBAgQqLWA84xal9/kCRAgQIAAAQIECBAgUJiA/WZhtBomQIAAAQIECBAgQCAxAfufxApiOAQIVENAoFA16mgWBAikIeALaxp1MAoCBAgQIECAAAECBAgQIECgvALOV8pbOyMnQIAAAQIECBAgQIAAAQJ1FXCeUdfKmzcBAgQIECBAgAABAgSKFbDfLNZX6wQIECBAgAABAgQIpCNg/5NOLYyEAIEKCQgUqlAxTYUAgYEL+MI68BIYAAECBAgQIECAAAECBAgQIFByAecrJS+g4RMgQIAAAQIECBAgQIAAgRoKOM+oYdFNmQABAgQIECBAgAABAn0QsN/sA7IuCBAgQIAAAQIECBBIQsD+J4kyGAQBAlUTEChUtYqaDwECgxTwhXWQ+vomQIAAAQIECBAgQIAAAQIEqiDgfKUKVTQ/hV8rAAAgAElEQVQHAgQIECBAgAABAgQIECBQLwHnGfWqt9kSIECAAAECBAgQIECgXwL2m/2S1g8BAgQIECBAgAABAoMWsP8ZdAX0T4BAJQUEClWyrCZFgMCABHxhHRC8bgkQIECAAAECBAgQIECAAAECBAgQIECAAAECBAgQIECAAAECBAgQIECAAAECBAgQIECAAAECBAgQIECAAAECBAgQIECAAAECBEIQKGQVECBAID8BgUL5WWqJAAECBAgQIECAAAECBAgQIECAAAECBAgQIECAAAECBAgQIECAAAECBAgQIECAAAECBAgQIECAAAECBAgQIECAAAECBAgQIECgRwGBQj2CuZ0AAQKjCAgUsjwIECBAgAABAgQIECBAgAABAgQIECBAgAABAgQIECBAgAABAgQIECBAgAABAgQIECBAgAABAgQIECBAgAABAgQIECBAgAABAgQGJiBQaGD0OiZAoIICAoUqWFRTIkCAAAECBAgQIECAAAECBAgQIECAAAECBAgQIECAAAECBAgQIECAAAECBAgQIECAAAECBAgQIECAAAECBAgQIECAAAECBAiURUCgUFkqZZwECJRBQKBQGapkjAQIECBAgAABAgQIECBAgAABAgQIECBAgAABAgQIECBAgAABAgQIECBAgAABAgQIECBAgAABAgQIECBAgAABAgQIECBAgACBigoIFKpoYU2LAIGBCAgUGgi7TgkQIECAAAECBAgQIECAAAECBAgQIECAAAECBAgQIECAAAECBAgQIECAAAECBAgQIECAAAECBAgQIECAAAECBAgQIECAAAECBKKAQCHrgAABAvkJCBTKz1JLBAgQIECAAAECBAgQIECAAAECBAgQIECAAAECBAgQIECAAAECBAgQIECAAAECBAgQIECAAAECBAgQIECAAAECBAgQIECAAAECPQoIFOoRzO0ECBAYRUCgkOVBgAABAgQIECBAgAABAgQIECBAgAABAgQIECBAgAABAgQIECBAgAABAgQIECBAgAABAgQIECBAgAABAgQIECBAgAABAgQIECAwMAGBQgOj1zEBAgQIECBAgAABAgQIECBAgAABAgQIECBAgAABAgQIECBAgAABAgQIECBAgAABAgQIECBAgAABAgQIECBAgAABAgQIECBAgAABAgQIEMhPQKBQfpZaIkCAAAECBAgQIECAAAECBAgQIECAAAECBAgQIECAAAECBAgQIECAAAECBAgQIECAAAECBAgQIECAAAECBAgQIECAAAECBAgQIECAAAECAxMQKDQweh0TIECAAAECBAgQIECAAAECBAgQIECAAAECBAgQIECAAAECBAgQIECAAAECBAgQIECAAAECBAgQIECAAAECBAgQIECAAAECBAgQIECAAIH8BAQK5WepJQIECBAgQIAAAQIECBAgQIAAAQIECBAgQIAAAQIECBAgQIAAAQIECBAgQIAAAQIECBAgQIAAAQIECBAgQIAAAQIECBAgQIAAAQIECBAgMDABgUIDo9cxAQIECBAgQIAAAQIECBAgQIAAAQIECLQITG/5szNsS4QAAQIECBAgQIAAAQIECBBIXcB5RuoVMj4CBAgQIECAAAECBAiUU8B+s5x1M2oCBAgQIECAAAECBHoXsP/p3cwrCBAg0FHAP8boSOQGAgQIECBAgAABAgQIECBAgAABAgQIEOiTgAeCfYLWDQECBAgQIECAAAECBAgQIJCbgPOM3Cg1RIAAAQIECBAgQIAAAQJDBOw3LQcCBAgQIECAAAECBOoiYP9Tl0qbJwECfRUQKNRXbp0RIECAAAECBAgQIECAAAECBAgQIECAwCgCHghaHgQIECBAgAABAgQIECBAgEDZBJxnlK1ixkuAAAECBAgQIECAAIFyCNhvlqNORkmAAAECBAgQIECAwPgF7H/Gb6gFAgQIzCAgUMiiIECAAAECBAgQIECAAAECBAgQIECAAIFUBDwQTKUSxkGAAAECBAgQIECAAAECBAh0K+A8o1sp9xEgQIAAAQIECBAgQIBALwL2m71ouZcAAQIECBAgQIAAgTIL2P+UuXrGToBAsgIChZItjYERIECAAAECBAgQIECAAAECBAgQIECgdgIeCNau5CZMgAABAgQIECBAgAABAgRKL+A8o/QlNAECBAgQIECAAAECBAgkKWC/mWRZDIoAAQIECBAgQIAAgQIE7H8KQNUkAQIEBApZAwQIECBAgAABAgQIECBAgAABAgQIECCQioAHgqlUwjgIECBAgAABAgQIECBAgACBbgWcZ3Qr5T4CBAgQIECAAAECBAgQ6EXAfrMXLfcSIECAAAECBAgQIFBmAfufMlfP2AkQSFZAoFCypTEwAgQIECBAgAABAgQIECBAgAABAgQI1E7AA8HaldyECRAgQIAAAQIECBAgQIBA6QWcZ5S+hCZAgAABAgQIECBAgACBJAXsN5Msi0ERIECAAAECBAgQIFCAgP1PAaiaJECAgEAha4AAAQIECBAgQIAAAQIECBAgQIAAAQIEUhHwQDCVShgHAQIECBAgQIAAAQIECBAg0K2A84xupdxHgAABAgQIECBAgAABAr0I2G/2ouVeAgQIECBAgAABAgTKLGD/U+bqGTsBAskKCBRKtjQGRoBACQV8YS1h0QyZAAECBAgQIECAAAECBAgQSErA+UpS5TAYAgQIECBAgAABAgQIECBAoAsB5xldILmFAAECBAgQIECAAAECBHoWsN/smcwLCBAgQIAAAQIECBAoqYD9T0kLZ9gECKQtIFAo7foYHQEC5RLwhbVc9TJaAgQIECBAgAABAgQIECBAID0B5yvp1cSICBAgQIAAAQIECBAgQIAAgdEFnGdYIQQIECBAgAABAgQIECBQhID9ZhGq2iRAgAABAgQIECBAIEUB+58Uq2JMBAiUXkCgUOlLaAIECCQk4AtrQsUwFAIECBAgQIAAAQIECBAgQKCUAs5XSlk2gyZAgAABAgQIECBAgAABArUWcJ5R6/KbPAECBAgQIECAAAECBAoTsN8sjFbDBAgQIECAAAECBAgkJmD/k1hBDIcAgWoICBSqRh3NggCBNAR8YU2jDkZBgAABAgQIECBAgAABAgQIlFfA+Up5a2fkBAgQIECAAAECBAgQIECgrgLOM+paefMmQIAAAQIECBAgQIBAsQL2m8X6ap0AAQIECBAgQIAAgXQE7H/SqYWRECBQIQGBQhUqpqkQIDBwAV9YB14CAyBAgAABAgQIECBAgAABAgQIECBAgACBhsD06dNbz63hECBAgACBjgIzzTSTv0vSUckNBAgQIECAAAECBAgQIECAAAECBAgQIECAAAECBAgQIECAAAECBAgQSFfAXwJLtzZGRoBA+QQECpWvZkZMgAABAgQIECBAgAABAgQIECBAgACBygoIFKpsaU2MAAEChQoIFCqUV+MECBAgQIAAAQIECBAgQIAAAQIECBAgQIAAAQIECBAgQIAAAQIECBAoXECgUOHEOiBAoEYCAoVqVGxTJUCAAAECBAgQIECAAAECBAgQIECAQOoCAoVSr5DxESBAIE0BgUJp1sWoCBAgQIAAAQIECBAgQIAAAQIECBAgQIAAAQIECBAgQIAAAQIECBAg0K2AQKFupdxHgACBzgIChTobuYMAAQIECBAgQIAAAQIECBAgQIAAAQIE+iQgUKhP0LohQIBAxQQEClWsoKZDgAABAgQIECBAgAABAgQIECBAgAABAgQIECBAgAABAgQIECBAgEDtBAQK1a7kJkyAQIECAoUKxNU0AQIECBAgQIAAAQIECBAgQIAAAQIECPQmIFCoNy93EyBAgMD/CQgUshIIECBAgAABAgQIECBAgAABAgQIECBAgAABAgQIECBAgAABAgQIECBQbgGBQuWun9ETIJCWgEChtOphNAQIECBAgAABAgQIECBAgAABAgQIEKi1gEChWpff5AkQIDBmAYFCY6bzQgIECBAgQIAAAQIECBAgQIAAAQIECBAgQIAAAQIECBAgQIAAAQIECCQhIFAoiTIYBAECFREQKFSRQpoGAQIECBAgQIAAAQIECBAgQIAAAQIEqiDQCBQ6/vjjw9FHHz2mKa200krhq1/9alhxxRXDuuuuG5ZZZpkw22yzjaktL6quwHvvvRcmTpwYpk2blk1y7733DpMnTw5zzDFHdSdtZgQqLCBQqMLFNTUCBAgQIECAAAECBAgQIECAAAECBAgQIECAAAECBAgQIECAAAECBGohIFCoFmU2SQIE+iQgUKhP0LohQIAAAQIECBAgQIAAAQIECBAgQIAAgc4CeQQKtfayyCKLZOFEW265ZZgwYULnQbijFgL9ChR65ZVXwq233hp23313YUW1WFkmOV6BTz75JNxwww0hfnYvu+yyXTcnUKhrKjcSIECAAAECBAgQIECAAAECBAgQIECAAAECBAgQIECAAAECBAgQIEAgSQGBQkmWxaAIECBAgAABAgQIECBAgAABAgQIECBAgAABAgQIjE+giEChxogOPPDAcOKJJ4Y555xzfIP06koIFB0o9PHHH4cLL7wwnHDCCWHrrbcOkydPFihUiZVjEkUJTJ8+PTz11FPhmGOOyUK4HnzwwbDKKqt03Z1Aoa6p3EiAAAECBAgQIECAAAECBAgQIECAAAECBAgQIECAAAECBAgQIECAAIEkBQQKJVkWgyJAgAABAgQIECBAgAABAgQIECBAgAABAgQIECAwPoGRAoV22GGHsMQSS3TV+GuvvRaefPLJ8Oijj85w/6RJk8IhhxwSZp111q7aclN1BYoMFPrggw/CrrvuGqZOnZoB7r333gKFqruUzCwngeuvvz7stttu4aOPPspaFCiUE6xmCBAgQIAAAQIECBAgQIAAAQIECBAgQIAAAQIECBAgQIAAAQIECBAgUBIBgUIlKZRhEiBAgAABAgQIECBAgAABAgQIECBAgAABAgQIEOhFYKRAoSuvvDJMnDix66amT58ennrqqXD44YeHu+66q/m6eeedN0yZMiWsuuqqXbflxmoKFBkoVGTb1ayGWREI4aqrrgoxPK5xCRSyKggQIECAAAECBAgQIECAAAECBAgQIECAAAECBAgQIECAAAECBAgQIFAvAYFC9aq32RIgQIAAAQIECBAgQIAAAQIECBAgQIAAAQIECNREIK9AoQbX22+/HfbYY49w2223NQUPOOCAcMopp4QJEybURNU02wkUGfpTZNuqSaCqAgKFqlpZ8yJAgAABAgQIECBAgAABAgQIECBAgAABAgQIECBAgAABAgQIECBAgEB3AgKFunNyFwECBAgQIECAAAECBAgQIECAAAECBAgULzC9pQtn2MWb64EAgQoL5B0oFKluvPHGsOWWWzbVVl555XD11VeHBRZYoMKSptZJoMjQnyLb7jQvvydQVgGBQmWtnHETIFBiAecZJS6eoRMgQIAAAQIECBAgQCBhAfvNhItjaAQIECBAgAABAgQI5Cpg/5Mrp8YIECDwfwL+MYaVQIAAAQIECBAgQIAAAQIECBAgQIAAAQKpCHggmEoljIMAgUoIFBEo9Oabb4aJEyeG++67r2n04IMPhlVWWaUSZiYxNoEiQ3+KbHtss/UqAukLCBRKv0ZGSIBA5QScZ1SupCZEgAABAgQIECBAgACBJATsN5Mog0EQIECAAAECBAgQINAHAfufPiDrggCB+gkIFKpfzc2YAAECBAgQIECAAAECBAgQIECAAAECqQp4IJhqZYyLAIFSChQRKPTvf/87HHjggeHiiy9umkydOjVssskmpTQy6HwEigz9KbLtfGavFQLpCQgUSq8mRkSAQOUFnGdUvsQmSIAAAQIECBAgQIAAgYEI2G8OhF2nBAgQIECAAAECBAgMQMD+ZwDouiRAoPoCAoWqX2MzJECAAAECBAgQIECAAAECBAgQIECAQFkEPBAsS6WMkwCBUggUESj0n//8Jxx00EHhggsuaBpMmTIlbLPNNsNMjj/++HD00UdnP9t7773D5MmTw8wzzxxuvfXWcN5554V77rknfOUrXwlrrrlm2GKLLcIGG2wQ5pprrrauH374YZg2bVq4/fbbwzPPPBOeeuqp7L4FFlggLL300mG99dYLG220UZh//vnDTDP1/vhz+vTp4dVXXw0333xzNq6HH344vP/+++GLX/xiWGaZZcJqq60WNttss/C9730vm0O319B277333mzssZ94rbTSSuH73/9+2HTTTcOPfvSjMMccc3Tb7LD7Yj0eeOCBEEOdnnzyyfDoo48Os1ljjTWysUersdhE++h+0003hcceeywbf6zbyiuvHDbeeOOs7XnmmSfkHfrTbp2NBHTccceFo446akS/zz//PPzxj3/M5vDQQw+FJ554Iqtvow4rrLBC2HzzzcOKK6445jqMVrw//elP2fsj1j9eV155ZZg4cWL236+99lq44oorwm233dasXVxncU3EMf3gBz8IEyZM6Hlt/O9//8veJ3feeWfW7vPPP99ce411veSSS3Zcfy+//HLYbrvtstrHa6211srGO++883Y9pltuuSXrp3ENDSBrtXnwwQfDKquskt36zjvvZO/JRt0++uijbB3HOu26664hru1Wm1jrONb4mRQ/M2L7jTpvuOGGYaeddgrf+ta3uh5748aRPoMWWWSR7HMhusT3Q3wvdLpa1/bQ9fvJJ5+ERx55JJtzfF83Pusaa+InP/lJNv9ZZ521bTdxff/whz/sNITsc/Paa68NcfwjXTON5QOjY89uIECAQKUFnGdUurwmR4AAAQIECBAgQIAAgYEJ2G8OjF7HBAgQIECAAAECBAj0WcD+p8/guiNAoB4Cvf+N2nq4mCUBAgQIECBAgAABAgQIECBAgAABAgQI9F/AA8H+m+uRAIEKCxQRKPTBBx+EHXfcMQtAaVxDQ0AaP2sNFIp/PvHEE8OvfvWrtuIXX3xx2H333Yf97uOPPw4XXnhhOOGEE5oBMCOVK4akbLXVVlmI0YILLth1VZ9++ukQAz1igEenK4YWnXrqqWHRRRftdGt4/fXXwy9/+cssfKXTFUM9jjnmmLD11luPGBTS2kYMjLnuuuvCscce2wxNGa2fGKQSHb/5zW92Gk72+xhscsMNN2Q2jVCWdi+M4UKnn356Fuq08847ZyEu8WqESI0nKKk1uGqkgY8UKBQDnWIgS7SNQVadrhiwc/jhh2cBV2MJ8Rmp/XaBQnGtxjUf12sj3Kjd65dffvlwxhlnZMFC3eS7xLrdeOON4eSTTw7PPfdcpylnvx9t/X322WfZGovv38Z11113hbXXXrurtuN4Dj300HDmmWdm97cGErULFFpuueW6sonvx7j2Fl544aztbt5zcb3G98Gee+7Z1Xsthv+cf/75XX8G7bvvvtl8Yz8jXSMFCsVAsAMOOCALvRrtivOO9YhhZ62XQKGulqWbCBAgUJSA84yiZLVLgAABAgQIECBAgACBegvYb9a7/mZPgAABAgQIECBAoE4C9j91qra5EiDQNwGBQn2j1hEBAgQIECBAgAABAgQIECBAgAABAgQIdBDwQNASIUCAQI4CRQQKPfvss1lwz4svvpiNdOmllw7XXnttFkoy9BoaKLTLLruE+eabLwsUanetuOKK4ZprrgkLLbRQ89ex/f333z/E8JJerjiOGACy2mqrjRrAEsNm4rj322+/jmFFQ/uP7ceQo1VXXbXtsGK7999/f9hnn326CvoZ2siBBx6YGc0555yjTvmjjz4KRx55ZDjrrLN6oclqNNrYG43FIKfY/kjhT+06jUEoMbzngQceyH496EChGLgU18ERRxwRolcv109/+tOsDjGkKo+rNTTnsssuC2+//XY47LDDumo+htOcc845YZttthl1TY+lbo0BxLlGr+22226GPu65556w+eabNx1j0NOkSZPCbLPN1nH8rXOPnwtxbTXCkVp/f+edd4bf/e534aSTTurYdrxh0003DRdccEH4xz/+kQWSdQrjia8Zba5DO33jjTdCnGsM7urlWmWVVcIll1wyw2dio412gULx8yQGcr366qtddRXfy1dddVVYdtllh90vUKgrPjcRIECgKAHnGUXJapcAAQIECBAgQIAAAQL1FrDfrHf9zZ4AAQIECBAgQIBAnQTsf+pUbXMlQKBvAgKF+katIwIECBAgQIAAAQIECBAgQIAAAQIECBDoIOCBoCVCgACBHAXyDhSKIS3HHHPMsLCPGBZ09tlnzxCCMzRQaOiUtt566xDDZxZbbLHwzjvvhBggEq/4s1lmmSX777/97W9ZIM3UqVObL40hIBMnTsyCTWKI0ayzzhpeeeWVcPvtt2fhHUODOBZYYIFw+eWXZ6FCI11TpkwJe+2117CwmSWXXDILJVlnnXXCPPPME2Lwx7333psF9zzxxBPNpmIA0qWXXprNofWKYUKtwSDLL7982HXXXcPqq6+etRsdX3jhhXDzzTeH3/zmN8MCjfbdd99wyimnjBgqFENjDj300HDuueeOahNtH3/88cymEfITX9DJJo7ttNNOmyHsJgbNRK/FF1886/f555/PDG666aa2gT3jDRSKwUwffvhhZvXBBx9kAU0x2CZe0TKur9lnnz3784QJE8IXvvCFpkd8bQyoiq8ZGibUWodY31jXX//61+HWW28dVspOdejlbdoamrPSSitlfnFsMSxozz33DPF9seCCC2ZzjoE6MUBo6JobS91i29Fg7bXXztZqfM98/vnn4aWXXspCr2L94tgaV7wnhuc0atz4efSP74tY63i1CwAbySOuvz322CP79bzzzput+RVWWKF5e6vNyiuvHB5++OHs97FeMfArhu3MNddc4a233go33nhjFnT1/vvvN9uIn0lPP/109nkR57zjjjuG7bffPnz729/O3sOPPvpo9p4a6hlDf6688srMvN3V7jOo4bnBBhuE7373u2HmmWcOr7/+emYZ5/ncc8919RnRGii03nrrZWv8sccey8KOhn7OxT7+/Oc/h/h5FT/Thq7ndp+9n376afOeaBXfs43rjjvuyEzjFduNfcU1MdI1UyP1qZfF7l4CBAjUW8B5Rr3rb/YECBAgQIAAAQIECBAoSsB+syhZ7RIgQIAAAQIECBAgkJqA/U9qFTEeAgQqISBQqBJlNAkCBAgQIECAAAECBAgQIECAAAECBAhUQsADwUqU0SQIEEhFIM9AoU8++SRceOGF4cgjjxwWanHDDTeELbbYYoYptwsU6iakJYZtxMCcGFLUuGL4xxlnnBGWXXbZ0C7j4t13383GddFFFw17zUiBITGIaIcddggPPfRQ8/7DDjssHHHEEVnIRusVQzx+8YtfhPPOO6/5q0MOOSSceOKJWZhN43rjjTeyMJMYQhSv2Fa8J4Z6DL1vaPt//etfszCl2267rfma6LztttvOMI4YlHPxxRcPCwmJ4UcxYGXRRRdtu+xi3aLDQQcd1KxbDGW64IILwte+9rUZXhPDbGLfMbwlXjHIJobbrL/++lkIydArjmfatGnhZz/72bBgmnjPeAOFhvbz3nvvZSErsa9u2o51jfc3QqZiHX7+85+Hgw8+uG1QUwzZiWErMbxmaDBVXHOxNuPNVWkNzWnMLQbzRNu4rtutuZNOOilMmjSp+as11lgjC6Cab775Zrj/97//fdhqq62a449tx7WyxBJLjPhx1O59c/7552e1a63z5MmTQ1zzjWuk9/3Q18Xwq/333z9cdtll2Y/j+OKY5p577uZtI9mM9H4cKSwqNjiaZ7uAoBhAtMkmm8zg0y44Lb6vYyjR17/+9baeca6nnnpqOPbYY5u/j3OPr5ljjjmGvaY1UKjxy9E+5+K84+fKbrvt1qxxu4CmoR1dddVV2edc43rwwQdD7KPbS6BQt1LuI0CAQFPAeYbFQIAAAQIECBAgQIAAAQJFCNhvFqGqTQIECBAgQIAAAQIEUhSw/0mxKsZEgEDpBQQKlb6EJkCAQEICvrAmVAxDIUCAAAECBAgQIECAAAECBEop4HyllGUzaAIEUhUYb6DQp59+Gt55550QQ2auuOKKZqBLY75bb711Fkzz5S9/eQaC1kChGPZxzTXXhIUWWmhUrnvuuSfEwJsY4hOv+LpLL700LLbYYqO+LgZ6xCCic889t3lfDGSJP5tlllmaP4vBHK3hKDFsJwb/tAZ/DO3w7bffDnvssUcz+CeO57rrrguLL754dlu7dmOQSgwiaQ3iaZ1Ia9trrbVW5h0DQ4ZeL7/8cthuu+3CY489lv14ww03DDEAZv755x/VJo4thovEsTSuGOyy++67D3tdawBMDOKJ7cc+RwvVuf/++8POO+88LIxnUIFCrXOIE4yhPDEMZ9ZZZx3VqXUeSy+9dLj22mvDIossMq63eLvQnG7Wdbs13a5un332WRZkE99z8Yp1i8FDm266acdxP/7442GzzTZrBkjF90L0mm222Ya99vnnnw/x/f7CCy9kP++mvn/4wx/Cxhtv3Gy73djb2Yz2uRL7/uCDD7K1e9NNNzXHGN8rMTjrxz/+8Yhzvvvuu0MM4Gpcxx13XDjqqKNmuL/VJL7vTz/99LZhY0NfHIOIol2jzViHOMY111xzWB/tAoXi58mUKVPCUkstNeL4Y51jQFEMPmtc7QKgGr8TKNRx+buBAAECeQs4z8hbVHsECBAgQIAAAQIECBAgEAXsN60DAgQIECBAgAABAgTqImD/U5dKmycBAn0VECjUV26dESBQcQFfWCteYNMjQIAAAQIECBAgQIAAAQIEChdwvlI4sQ4IEKiTwEiBQnkYdApEaQ0UGimoZOhYYoDRYYcdlgX+NK4YEjJx4sSuhhzDTmL4zTPPPJPdv/LKK4err746LLDAAs3X//3vf8+Cde68887sZ90GHcV7b7zxxrDlllu2Hdtbb70Vdtppp/Db376UiEQAACAASURBVP42+32nUJTWCbW2PXXq1LDJJpsMu+2SSy7JQo3i1UtoTLy/NYRlq622CjHgZe6552728eyzz4b48xdffDH7WZzPWWedFeaaa65R/WOQyjHHHBNigFPj6iZwpquihhDee++9bA1MmzYte8lobbeG2ETDiy66KMwzzzwdu2sNhIkviEEyce2O52oXmhMDf+KcRgtqin3Gmmy77bbNIJ92dWtd0zGQK66VdkFfrfN49913w/bbb99ctyPZtgY1tQZqtbbbGrA1UjhTO5u77rorrL322iOSx7ZjgFL8X+PaZZddwtlnnx3mnHPOEV/X2te+++4bTjvttDD77LM3X9MazhQ/O66//vqw3HLLdbUEWkO/2n3utQsUiiFE8T00NPysXYcPPfRQWH/99ZuBayOFIsXXChTqqmRuIkCAQJ4CzjPy1NQWAQIECBAgQIAAAQIECDQE7DetBQIECBAgQIAAAQIE6iJg/1OXSpsnAQJ9FRAo1FdunREgUHEBX1grXmDTI0CAAAECBAgQIECAAAECBAoXcL5SOLEOCBCok0BRgUIbbbRROPXUU8Oiiy46ImdroNDll1+eBdSMdr355ptZyMp9992X3bbWWmuFK664Isw777xdlS2GgcRgjpNPPrl5f2s4yaOPPhrWWWedZiDH4YcfHuJYOwV5xAZjIMk+++wTvvSlL4Xll18+Cz2J/x+vu+++O2u3cZ1//vlZ8E23V2vYSeu4Pvroo7DffvuFGEQTr9VXXz0LDPnGN77RVRcxhOXEE0/MfOK18MILZ0EpSy21VPP1rQEkvYQ5tQadDCpQ6IILLshq1LhiaNLuu+/elVG8qTVUKYZPnXPOOVmA01iv1tr2UrtPPvkkHHrooeHMM88csW5vv/12mDJlShak9dJLL4V11103HHHEER3DimKDvYQ1tYZejWbbGmB1wAEHhFNOOSVMmDBhGGOrTbsQsHburXXu5v3WTXhS62dQr/VvDQtqV+t2gUKdQpQaBp0+J4ZaCRQa6zvW6wgQIDBmAecZY6bzQgIECBAgQIAAAQIECBAYRcB+0/IgQIAAAQIECBAgQKAuAvY/dam0eRIg0FcBgUJ95dYZAQIVF/CFteIFNj0CBAgQIECAAAECBAgQIECgcAHnK4UT64AAgToJ5B0oFIOEYqjNGmusMUMwSKtra6DQ/fffH1ZdddVR+ccT9tNo+JZbbgmbbrpps5+TTjopxHCexhUDinbeeefmn2MQyzbbbDPuZTF58uRw8MEHN9u54447mmFD3TQeA1hiEM4999yT3b7VVluFGNgy99xzZ39+9dVXw/bbbx8efvjh7M+77rprFoQ0++yzd9N8dk8MhNlrr72a90+dOjVssskm2Z9bw5jaBQ6N1lFrEMsgAoX++9//hkMOOSSce+652VB7nUN8zT//+c+wxx57ZGFL8Vp22WWzsJ7vfOc7XTu33tgaAnPQQQeFSZMmhdlmm62rNvNes//617/CX/7yl/DII4+EG264obnm4mBGq1vrGhwtbKc1YGroWhs66f/Hzr3AylWV/QNegBEJAsEKBNRQyYcFEaugYCwKJLUCSuulIFBQTJEQ5CKgCFQggCAh0hIULEiDIhcr1xYU5RJvgFaDKKbWAAYaExuvRBoJEKH/rP13Tk6n55zZc7r3zFp7P5N8+cDuWetdz7vOyaw15ddt073vxwPqDsspE8hTJjzp0UcfDYceemhYs2ZNMXUMZhr9c12mYQsXLgzx9058xTC0u+++u9hHnVd3oFA/+7Tba6J+CRQq0y3PECBAoFIB9xmVchqMAAECBAgQIECAAAECBP4n4LxpKxAgQIAAAQIECBAg0BYB55+2dNo6CRAYqIBAoYFym4wAgYYL+MDa8AZbHgECBAgQIECAAAECBAgQIECAAAECBHISGC9Q6Oijjw5ve9vbei4lBp7E5974xjeGqVOnhi222KLnezoPjA4UGitUY6yBusOAFi9eXASc9PPqDgTpDm/pDjp66KGHwowZM/qZYoNnX3rppXDWWWeFGCpU1euAAw4IMRBkp512KobsXlcV84z2ff7558Opp55ahBjF13vf+95w8803h5133rnUVN3vH0agUHcYULdhmYV097Ls3p1o7O4QmH73dQzn2W+//UamiIE1cV9P9HrllVdCDNB54oknwh//+Mfw9NNPh8ceeyysXLmyCKca7zVR32Lo1AUXXFAEWcXXeDbdz82cOTPEUKT4fPern4Cc0e+dTFhOmUCh7t9BZfZMr2e6w466A4WmT58eli5dGqZNm9ZrqNCP12SMRhewySab+LskPTviAQIECBAgQIAAAQIECBAgQIAAAQIECBAgQIAAAQIECBAgQIAAAQIECKQr4C+BpdsblREgkJ+AQKH8eqZiAgQIECBAgAABAgQIECBAgAABAgQINFZgvEChG2+8McybN6/WdY8O7ikbmNEdgDGZOicK3OgOiylbVy+o7oCQXs+X+fPu2rpDZcqM0euZCy+8MJx77rnFY91hKx/84AeLQKMpU6b0Gqb48xdeeCGcccYZ4eqrry7+fRiBQhu7hs5Cqw6d6t6T/e7r7t6P7lt3c9asWROuv/76cO21104YHDReU3v1LdZy8MEHh7Vr1xZDXH755UW40ejsmb/85S/F75ef/OQnxTPRc8GCBes905m/n4Cc0TVPJiynTKBQ97ilNn+Ph7r7LVCoClVjECBAgAABAgQIECBAgAABAgQIECBAgAABAgQIECBAgAABAgQIECBAgEAvAYFCvYT8OQECBMoLCBQqb+VJAgQIECBAgAABAgQIECBAgAABAgQIEKhZQKDQ+sE2GxPkMVGrBAr9f53RQTy9gmn62fplgmDieLkECj300ENhxowZpQnKBAq98sor4fbbbw9f+MIXSgUJvfOd7wwHHXRQeM973hOuvPLK8OCDDxb19Orbs88+G+bPnx/uvPPO4vmPfvSjYcmSJWHbbbcdWc/y5cvDnDlzin/fcccdw1133RX22WefMdcrUCiEfoLN+vGaTOjS6CZtMjolqvRu9SABAgQIECBAgAABAgQIECBAgAABAgQIECBAgAABAgQIECBAgAABAgQIpCIgUCiVTqiDAIEmCAgUakIXrYEAAQIECBAgQIAAAQIECBAgQIAAAQINERAotH5AygsvvBDOOOOMcPXVVxcd7ifIY6ItUVdQ0eg5y4TKbMy23dgwnpdffjmce+654Stf+UpRRq9gmn5qbVqg0LJly8Ls2bNLE/Tq/bp168Itt9wSTjjhhLB27dr1xp02bVqI4UHx//bYY4+wyy67hDe96U3hta99bfFcWdvRgy5atCicfvrpxf+01VZbhXvvvXckIOnFF18MZ555ZhFSFF9z584N1113Xdhmm23GXG8/ATmjB5hMWE6ZtXaPe+ONN4Z58+aV7lWZBzfm90U/XpMxGl2/QKEy3fQMAQIECBAgQIAAAQIECBAgQIAAAQIECBAgQIAAAQIECBAgQIAAAQIE0hUQKJRub1RGgEB+AgKF8uuZigkQIECAAAECBAgQIECAAAECBAgQINBYgdwChZYvXx7mzJkz0o/FixcXwTT9vH75y1+GWbNmjQSrnH322eGiiy4Km222WTFM/OfzzjtvZMiHHnpoJAyln3lGP9sdVLTjjjuGu+++O+y9996THXKD93Wv67TTTguXXnppePWrX13JHM8//3w49dRTi/CX+Hrve98bbr755rDzzjuXGr87JGUYgUL//ve/w3HHHRduu+22ouYDDjggxFCVnXbaqdQa4kPdvdx1112L8d7+9reXHqP7we4QmH5Dan72s5+F/ffff9yfi+7x44PHH398+OIXvximTp0aNt1003Fr//vf/x6OOuqo8MADDxTPlOnbypUrw2GHHRZWrVpVvCcGSZ1//vnFz1h3LXE/zZ8/f9z5+wnIGT3IZMJyygQKLV26NBxxxBEjUy1cuDDEn7UqXwKFqtQ0FgECBAgQIECAAAECBAgQIECAAAECBAgQIECAAAECBAgQIECAAAECBAiMJyBQyN4gQIBAdQIChaqzNBIBAgQIECBAgAABAgQIECBAgAABAgQIbKRAboFCjz76aDj00EPDmjVripV3hwGV4egOJeoOBLnmmmvCCSecMDLUsmXLwuzZs8sMHV566aWwYMGCEOvcfffdw1vf+tYijGXbbbcNX/nKV8I555wzMk6/oTG9CnjqqaeKoJM4d3wddNBB4Tvf+U54/etf3+utpf785ZdfLoJh4jriq99QpGeffTYcc8wx4fvf/37x/jLBNKUKCyGUCYKJY8X+nHXWWWHRokXF0JMJA+oOJeo3WGmsNXWH5lx44YWFddlX95697777wgc+8IGRt8f1nn766SP/fuKJJ4bLLrssbLnllj2nmEygT3cgzsyZM8MNN9xQ7JnRQT/xZ+TWW28Ne+yxx7h1TGb+OFhdgULdwV1V7uMOgkChntvSAwQIECBAgAABAgQIECBAgAABAgQIECBAgAABAgQIECBAgAABAgQIECBQgYBAoQoQDUGAAIH/CQgUshUIECBAgAABAgQIECBAgAABAgQIECBAIBmB3AKF/vKXv4R58+aFn/zkJ4Xh6KCSMqjdgTLxPd3hKw8//HA4+OCDw9q1a4sh+wkt+sc//lGE5vzwhz8s3hv/+aqrrgpbbbVV6A4yOuWUU4pQl80337xM6T2f6Q66ieEtd911V9hnn316vrfsA90hLYsXLy6Cgcq8Hn/88TB37tzw5JNPFo9XGcRSNlAoztsdvnPdddeF+fPnl1lC8Ux3qNXoHpcepOvB7tCcfsbsFT7T/edxL957771hxowZpcq9//77w6xZs0aeLdu3O+64I3z84x8v3hfnvPPOO0MMXzrttNOKHsRXmZ+B1AKFVq9eXYSEPfLII8Ua9t1333DLLbeEN7/5zaU8yzzUq6cTjdGP12RCl0bPvckmm/i7JGUa6hkCBAgQIECAAAECBAgQIECAAAECBAgQIECAAAECBAgQIECAAAECBAgkKuAvgSXaGGURIJClgEChLNumaAIECBAgQIAAAQIECBAgQIAAAQIECDRTILdAobECgW688cYiZKjMK4baHHHEEWHVqlXF4zHg5Oabbw4777zzyNvXrFkTPvnJT4YHHnig+N9i8EqcY+rUqT2nePDBB8NHP/rRkTCihQsXFgEq8fX000+HI488MqxYsaL49zjnbbfdFt71rnf1HDc+EGuPdb3uda8LO+ywQ9h///2LwKItt9yyeP+6devCokWLwhlnnDEyXvzniy++uFRo0X//+99w/vnnF2Ez2223XZg+fXo4/PDD16uvO6xk9uzZ4Zvf/GbYfvvtJ1zDWLWVDaYpg9NPoFB3IFDZNcQ6OkaXXHLJSFmje1ym1rGe6XbtJwyqe093u3aH0+y5557he9/7Xthtt916lvviiy+GBQsWhMsvv3zk2bJ96w7/uuiii4ognvh/nZ+BZcuWheg/0aufgJzR40wmLKfMPoomZ555ZrjyyitHprviiiuKcKQy+TrPPfdcOPnkk8MTTzwRpkyZEvbaa69w7LHHhl122WVkPIFCPbemBwgQIECAAAECBAgQIECAAAECBAgQIECAAAECBAgQIECAAAECBAgQIECgAgGBQhUgGoIAAQIECBAgQIAAAQIECBAgQIAAAQIECBAgQIBAagK5BQpFv+7Qnn333Tdcf/31Yffdd5+Q9z//+U8RBHL11VePPHfuuecWITqbbbbZyP82VvhNDEM566yzwqte9apx5+gEhdxwww3FM7GeW2+9Neyxxx7Fv7/88svhggsuCHGszmvOnDnhmmuuKQKCJnqNVXsMeYlhRaNDTFauXBkOO+ywkcCkrbbaKixevLgIMuoVdvLTn/40fOpTnwqrV68uSomut9xyS3jzm988UtpYgTqXXnppEWI0kU136E0csGwwTZmfmTJBMJ1xouVJJ50UvvWtb40MXWYN8eFuo+4el6l1rGe6Q3PiM2X2RlxL3AMx1Cm+Yr9jSNWsWbNGpukOp4l/cPvtt4ePfexjE5Ybfw5i/0844YSRgKz4hg996EPhO9/5Tth2220nfH/3fp87d27x3k9/+tPF+2bOnBniz0oMT5rolVqgUKy1+3dQDAf79re/XYR8TfQayzQGkC1ZsmQ9T4FCk/1J8j4CBAgQIECAAAECBAgQIECAAAECBAgQIECAAAECBAgQIECAAAECBAgQ6EdAoFA/Wp4lQIAAAQIECBAgQIAAAQIECBAgQIAAAQIECBAgkIlAjoFCMWwjBgN9/etfH1GeMWNGuOKKK8Lee+89ZnDO3//+97BgwYKR4JX4xhiYE4NRdt111w269cwzz4Sjjz46PPzww8WfxaCWOGcMztliiy02eH7t2rXhkksuCTGYpvM655xzigCh0UE7Tz75ZDjmmGPCihUrRp6LgSJf/epXwy677DLmrhlr7LjeG2+8MUydOnW998QQl4ULFxa1dl6ve93rivGPOuqosPnmm28wRww5eeSRR8JnP/vZ8Lvf/W7kz6PnKaecsoHnqlWrioCizrPR5uKLLw7HH3/8mOM/+uijxdij1xwnqTNQ6MADDyx6+4Y3vGFM09jXefPmjYQnxTV84QtfCKeffnrYcsstN3jPK6+8Eu69995iHZ3ApfjQZZddVrxndCDVZH70xwoUiuN85jOfKWy32267DYb917/+VYRcdcKE4gOf/OQnw9e+9rWw9dZbr/f8okWLijo7rxjsc9VVV4UYhDPWKwYVfeMb3wgXXnjhemFC8dkPfvCD4aabbgpTpkzpudRf/epX4SMf+UhYs2ZN8XO20047FaFM8TVWmNdYA6YYKDTW76Bp06aFGPJ18MEHh0033XTMPRSDnOI+6+yhuO/iPo3hUaNfwwoUuvbaa8Nxxx3XM3ysU+smvVLKeu4QDxAgQIAAAQIECBAgQIAAAQIECBAgQIAAAQIECBAgQIAAAQIECBAgQIDAMAUECg1T39wECBAgQIAAAQIECBAgQIAAAQIECBAgQIAAAQIEahLIMVAoUvz1r38tAmmWLVs2IhPDOWJITAzomT59ehHkE4OBHnjggXD99deHGEzSecUglW9/+9th//33H1f27rvvDscee2yIwS2d1/ve974wf/788P73v78IbXnuuefCz372syKc5de//vXIczEg5Jprrgk77LDDBuPfeuut4YQTTlhv3Bj6E/+3Qw45JLzlLW8pAkli7Q8++GARHPT73/9+vXUuXry4CPUZK88jhiedfPLJYenSpevNHYNgos9+++1X1B5DS37zm9+E7373u+Gee+5ZLzhmovpjANEtt9xS1BvDjjqvOH7sybvf/e4idOlPf/pTuPnmm4vAlNGGneerDBR6/vnnw6mnnhquu+66kXpiHYceemh49atfHXbffffinzte460hvufTn/50OOCAA8L2228/YhR7EPs2+nXiiScWgUJjBRD1++M6XqBQHCcG1USrGMzT2XPLly8PS5YsWW9fxICsuM/jWrtfK1euDIcddliIYVCdV2fcgw46qFhrDE2KPYv7efSei3szrvHPf/5z8dZ+AoWeffbZ4uflzjvvXK+kHXfcMdx1111hn3326UmVYqBQLPqpp54qfj90Qsc6C4nOMYxsr732Kn4O4u+Ihx56KHzve98rfs7K7KFBBQrFXo/+HRh/h37iE58I//d//1f83MR/jiFQ470ECvXcvh4gQIAAAQIECBAgQIAAAQIECBAgQIAAAQIECBAgQIAAAQIECBAgQIBA0gIChZJuj+IIECBAgAABAgQIECBAgAABAgQIECBAgAABAgQITE4g10ChuNonn3wynHTSSeG+++7ra/ExSOWKK64oglHGCuTpDBZDZ2IQyumnnx5Wr15deo4ZM2YUYS9xnrFekx03jhXDXb72ta+FI444oggdGu8VQ4XOOOOMIsyn31cMRFm0aFF4wxveMO5b//vf/xaBTKeddtp6oUITzRVDVl588cWRYJ4qA4XivLHm2KuxXmPNFdcQg5nOOeec0mvojB3DhC666KKiH1W8ukNzYg8233zzItinzCuGCcVQq7333nvcPTdWCFSvsWPAUvxZWbFixYjtnnvuWYTj7Lbbbr3eXvx5DNaK4VOjX3Pnzi3Cn7bZZpueY6QaKLQxv4Pie2Po18UXXxxiiE/3a1CBQvH32lFHHRUeeeSRMfsQg5Di77PxXgKFem5fDxAgQIAAAQIECBAgQIAAAQIECBAgQIAAAQIECBAgQIAAAQIECBAgQCBpAYFCSbdHcQQIECBAgAABAgQIECBAgAABAgQIEGiVwLqu1brDblX7LZYAgaoFcg4Uihb/+c9/wrXXXhu+/OUvh3/9618T8sTgjhhkct5554WpU6eWpvztb38bzj333HDPPff0HD8GzcQgn+22267n+M8880w4//zzww033NDz2fjAhz/84XDBBReEd77znRMGIXUGi+E9t99+e7jwwgtDDGXp9YrhOF/60pfC8ccfH7bccstej4cYjPSLX/wifO5znwu//vWvJ3z+85//fDj11FOLPsWAmfiqOlDor3/9azHmsmXLNqglhkfddNNNYcqUKev9WVzDY489VvShV3/jG2OYztlnnx0+9rGPFYE/Vb3GCs2Jvb7yyiuLAKm1a9eOOVXc02X33CuvvBLuuOOOose99kPcCzEsKo4d/3n58uVhzpw5IzVE49mzZ5da/sqVK0MMSFq1atXI8zFMaP78+aXen3KgUL+/g+LzMWgs/g76+Mc/Pu4eGlSgUNz/EwVNxUCrefPmjdsngUKltrCHCBAgMFrAfYb9QIAAAQIECBAgQIAAAQJ1CDhv1qFqTAIECBAgQIAAAQIEUhRw/kmxK2oiQCB7Af8xRvYttAACBAgQIECAAAECBAgQIECAAAECBAg0RsAXgo1ppYUQIJCCQO6BQh3D5557LvzoRz8KP/jBD8Lvfve7IiQmvnbeeeew7777hlmzZoVDDz00bL/99pNij2Esf/jDH8Kdd94ZHn744SJAJwYYxUCXffbZpxj/8MMPL+bbZJPyX6/GQI/Vq1eHu+66K/z4xz8uao//3ql9+vTp4cADDwwxECcGkWy66aZ91x/DSX7+858XQTu/+c1vwi9/+cuRMd7znveEvfbaKxxyyCHhfe97X9h66637Hj8GF8VgoWgT5+nYx7FnzpwZjjrqqLDbbruFF154oQipqStQKBYeA6ZiQFMMUvrVr341EsQTHZcuXVoYjvUar7/x2biO2IMPfehDxV561ate1bdRrzeMF5rzmte8Jvzxj38MMYAn7o9ou7F77p///GfxsxL3w4oVK0b2Wwyqik5xL8T9NnovPP300+HII48sno+vY489Nnz9618vFTwV98eZZ55ZhCPF1+677x5uvfXWsMcee/RiKf489UChXr+DYr/e8Y53hP3226/4PRH30BZbbDHh2gcVKBSLiL+DHn/88aKf8ed3dNhUDCOLYWrjvQQKldrCHiJAgMBoAfcZ9gMBAgQIECBAgAABAgQI1CHgvFmHqjEJECBAgAABAgQIEEhRwPknxa6oiQCB7AXK/43X7JdqAQQIECBAgAABAgQIECBAgAABAgQIECCQuIAvBBNvkPIIEMhLoBMolFfVqiXQLIHJhubkoNAdKHTKKaeEyy67LGy++eY5lK/GCQQECtkeBAgQ6FvAfUbfZN5AgAABAgQIECBAgAABAiUEnDdLIHmEAAECBAgQIECAAIFGCDj/NKKNFkGAQGoCAoVS64h6CBAgQIAAAQIECBAgQIAAAQIECBAg0F4BXwi2t/dWToBADQIChWpANSSBPgWaHCi0cuXKcNhhh4VVq1YVKsuWLQuzZ8/uU8jjKQoIFEqxK2oiQCBxAfcZiTdIeQQIECBAgAABAgQIEMhUwHkz08YpmwABAgQIECBAgACBvgWcf/om8wYCBAj0FhAo1NvIEwQIECBAgAABAgQIECBAgAABAgQIECAwGAFfCA7G2SwECLREQKBQSxptmUkLNDlQaMmSJeG4444r/GfOnBluuOGGsOOOOybdD8WVExAoVM7JUwQIEBgl4D7DdiBAgAABAgQIECBAgACBOgScN+tQNSYBAgQIECBAgAABAikKOP+k2BU1ESCQvYBAoexbaAEECBAgQIAAAQIECBAgQIAAAQIECBBojIAvBBvTSgshQCAFAYFCKXRBDW0XaGqg0N/+9rfwmc98Jixfvrxo8eWXXx5OO+20sMkm/gpCE/a8QKEmdNEaCBAYsID7jAGDm44AAQIECBAgQIAAAQItEXDebEmjLZMAAQIECBAgQIAAgeD8YxMQIECgBgF/m68GVEMSIECAAAECBAgQIECAAAECBAgQIECAwKQEfCE4KTZvIkCAwNgCAoXsDALDF2hioNDatWvDJZdcEi699NICePr06WHp0qVh2rRpwwdXQSUCAoUqYTQIAQL1C8wKIdxX/zSlZnCfUYrJQwQIECBAgAABAgQIECDQp4DzZp9gHidAgAABAgQIECBAIFsB559sW6dwAgRSFhAolHJ31EaAAAECBAgQIECAAAECBAgQIECAAIF2CfhCsF39tloCBGoWEChUM7DhCZQQaEKg0KJFi8KaNWvClClTwj//+c+wfPnyENfVecVwoTPPPDNsttlmJUQ8koOAQKEcuqRGAgRCCAtCCPuFEBaGEO4fsoj7jCE3wPQECBAgQIAAAQIECBBoqIDzZkMba1kECBAgQIAAAQIECGwg4PxjUxAgQKAGAYFCNaAakgCB1gr4wNra1ls4AQIECBAgQIAAAQIECBAgUJGA+5WKIA1DgACBKCBQyD4gMHyBJgQK3XTTTeHoo48eE3POnDnhmmuuCTvssMPwsVVQmYBAocooDUSAQL0CMVDoy/+b4odDDhZyn1Fvr41OgAABAgQIgNXTqgAAIABJREFUECBAgACBtgo4b7a189ZNgAABAgQIECBAoH0Czj/t67kVEyAwAAGBQgNANgUBAq0R8IG1Na22UAIECBAgQIAAAQIECBAgQKAmAfcrNcEalgCBdgoIFGpn3606LYEmBArdf//9YdasWRvAzpgxIyxZsiRMmzYtLXTVbLSAQKGNJjQAAQKDERgdKNSZcVjBQu4zBtNzsxAgQIAAAQIECBAgQKBtAs6bbeu49RIgQIAAAQIECBBor4DzT3t7b+UECNQoIFCoRlxDEyDQOgEfWFvXcgsmQIAAAQIECBAgQIAAAQIEKhZwv1IxqOEIEGi3gEChdvff6tMQaEKgUFzDeeedF1asWBFWr14d9t9//zB37txwzDHHhG222SYNaFVUKiBQqFJOgxEgUJ/AWIFCndkGHSzkPqO+PhuZAAECBAgQIECAAAECbRZw3mxz962dAAECBAgQIECAQLsEnH/a1W+rJUBgQAIChQYEbRoCBFoh4ANrK9pskQQIECBAgAABAgQIECBAgECNAu5XasQ1NAEC7RMQKNS+nlsxAQIEqhAQKFSFojEIEBiAwESBQp3pBxUs5D5jAA03BQECBAgQIECAAAECBFoo4LzZwqZbMgECBAgQIECAAIGWCjj/tLTxlk2AQL0CAoXq9TU6AQLtEvCBtV39tloCBAgQIECAAAECBAgQIECAAAECBAgkLSBQKOn2KI4AAQLJCggUSrY1CiNAYH2BMoFCnXcMKlhIjwgQIECAAAECBAgQIECAAAECBAgQIECAAAECBAgQIECAAAECSQgIFEqiDYogQKAhAgKFGtJIyyBAgAABAgQIECBAgAABAgQIECBAgEATBAQKNaGL1kCAAIHBCwgUGry5GQkQmJRAP4FCnQkEC02K2psIECBAgAABAgQIECBAgAABAgQIECBAgAABAgQIECBAgACB3AQECuXWMfUSIJCygEChlLujNgIECBAgQIAAAQIECBAgQIAAAQIECLRMQKBQyxpuuQQIEKhIQKBQRZCGIUCgboHJBAp1ahIsVHd3jE+AAAECBAgQIECAAAECBAgQIECAAAECBAgQIECAAAECBAgMVUCg0FD5TU6AQMMEBAo1rKGWQ4AAAQIECBAgQIAAAQIECBAgQIAAgZwFBArl3D21EyBAYHgCAoWGZ29mAgT6EtiYQKHORIKF+iL3MAECBAgQIECAAAECBAgQIECAAAECBAgQIECAAAECBAgQIJCLgEChXDqlTgIEchAQKJRDl9RIgAABAgQIECBAgAABAgQIECBAgACBlggIFGpJoy2TAAECFQsIFKoY1HAECNQlUEWgUKc2wUJ1dcm4BAgQIECAAAECBAgQIECAAAECBAgQIECAAAECBAgQIECAwFAEBAoNhd2kBAg0VECgUEMba1kECBAgQIAAAQIECBAgQIAAAQIECBDIUUCgUI5dUzMBAgSGLyBQaPg9UAEBAqUEqgwU6kwoWKgUvYcIECBAgAABAgQIECBAgAABAgQIECBAgAABAgQIECBAgACB1AUECqXeIfURIJCTgEChnLqlVgIECBAgQIAAAQIECBAgQIAAAQIECDRcQKBQwxtseQQIEKhJQKBQTbCGJUCgaoE6AoU6NQoWqrpbxiNAgAABAgQIECBAgAABAgQIECBAgAABAgQIECBAgAABAgQGKiBQaKDcJiNAoOECAoUa3mDLI0CAAAECBAgQIECAAAECBAgQIECAQE4CAoVy6pZaCRAgkI6AQKF0eqESAgQmFKgzUKgzsWAhm5AAAQIECBAgQIAAAQIECBAgQIAAAQIECBAgQIAAAQIECBDIUkCgUJZtUzQBAgQIECBAgAABAgQIECBAgAABAgQIECBAgAABAgQIECBAgAABAgRaKzCIQKEOrmCh1m4zCydAgAABAgQIECBAgAABAgQIECBAgAABAgQIECBAgAABAnkKCBTKs2+qJkCAAAECBAgQIECAAAECBAgQIECAAAECBAgQIECAAAECBAgQIECAQFsFBhko1DEWLNTW3WbdBAgQIECAAAECBAgQIECAAAECBAgQIECAAAECBAgQIEAgMwGBQpk1TLkECBAgQIAAAQIECBAgQIAAAQIECBBosMC6Bq/N0ggQIECAAAECBAgQIECAAIFmCAgWakYfrYIAAQIECBAgQIAAAQIECBAgQIAAAQIECBAgQIAAAQIECDRWQKBQY1trYQQIECBAgAABAgQIECBAgAABAgQIEMhOQKBQdi1TMAECBAgQIECAAAECBAgQaK3Aj0IIC0MI97VWwMIJECBAgAABAgQIECBAgAABAgQIECBAgAABAgQIECBAgACBJAUECiXZFkURIECAAAECBAgQIECAAAECBAgQIECglQIChVrZdosmQIAAAQIECBAgQIAAAQJZCnQCheL/H/3yd/KybKeiCRAgQIAAAQIECBAgkJxA9/fnzpvJtUhBBAgQIECAAAECBAhUJOD8UxGkYQgQIDBawGWS/UCAAAECBAgQIECAAAECBAgQIECAAAECqQgIFEqlE+ogQIAAAQIECBAgQIAAAQIExhP4YQhhYQjh/v894C842ysECBAgQIAAAQIECBAgUIeA82YdqsYkQIAAAQIECBAgQCBFAeefFLuiJgIEshcQKJR9Cy2AAAECBAgQIECAAAECBAgQIECAAAECjRHwhWBjWmkhBAgQIECAAAECBAgQIECgVoEFIYQv1zrDhoN3Bwl1nnCfMeBGmI4AAQIECBAgQIAAAQItEXDebEmjLZMAAQIECBAgQIAAgeD8YxMQIECgBgGBQjWgGpIAAQIECBAgQIAAAQIECBAgQIAAAQIEJiXgC8FJsXkTAQIECBAgQIAAAQIECBBoncAgA4XGCxLqoLvPaN32s2ACBAgQIECAAAECBAgMRMB5cyDMJiFAgAABAgQIECBAIAEB558EmqAEAgSaJyBQqHk9tSICBAgQIECAAAECBAgQIECAAAECBAjkKuALwVw7p24CBAgQIECAAAECBAgQIDBYgUEECvUKEuqs2H3GYHtvNgIECBAgQIAAAQIECLRFwHmzLZ22TgIECBAgQIAAAQIEnH/sAQIECNQgIFCoBlRDEiBAgAABAgQIECBAgAABAgQIECBAgMCkBHwhOCk2byJAgAABAgQIECBAgAABAq0TqDNQqGyQUAfdfUbrtp8FEyBAgAABAgQIECBAYCACzpsDYTYJAQIECBAgQIAAAQIJCDj/JNAEJRAg0DwBgULN66kVESBAgAABAgQIECBAgAABAgQIECBAIFcBXwjm2jl1EyBAgAABAgQIECBAgACBwQrUESjUb5BQZ8XuMwbbe7MRIECAAAECBAgQIECgLQLOm23ptHUSIECAAAECBAgQIOD8Yw8QIECgBgGBQjWgGpIAAQIECBAgQIAAAQIECBAgQIAAAQIEJiXgC8FJsXkTAQIECBAgQIAAAQIECBBonUCVgUKTDRLqoLvPaN32s2ACBAgQIECAAAECBAgMRMB5cyDMJiFAgAABAgQIECBAIAEB558EmqAEAgSaJyBQqHk9tSICBIYn4APr8OzNTIAAAQIECBAgQIAAAQIECDRDwP1KM/poFQQIECBAgAABAgQIECBAoG6BKgKFNjZIqLNG9xl1d9v4BAgQIECAAAECBAgQaKeA82Y7+27VBAgQIECAAAECBNoo4PzTxq5bMwECtQsIFKqd2AQECLRIwAfWFjXbUgkQIECAAAECBAgQIECAAIFaBNyv1MJqUAIECBAgQIAAAQIECBAg0DiBjQkUqipIqIPqPqNx28uCCBAgQIAAAQIECBAgkISA82YSbVAEAQIECBAgQIAAAQIDEHD+GQCyKQgQaJ+AQKH29dyKCRCoT8AH1vpsjUyAAAECBAgQIECAAAECBAi0Q8D9Sjv6bJUECBAgQIAAAQIECBAgQGBjBSYTKFR1kFBnDe4zNrab3k+AAAECBAgQIECAAAECYwk4b9oXBAgQIECAAAECBAi0RcD5py2dtk4CBAYqIFBooNwmI0Cg4QI+sDa8wZZHgAABAgQIECBAgAABAgQI1C7gfqV2YhMQIECAAAECBAgQIECAAIFGCPQTKFRXkFAH0n1GI7aURRAgQIAAAQIECBAgQCA5AefN5FqiIAIECBAgQIAAAQIEahJw/qkJ1rAECLRbQKBQu/tv9QQIVCvgA2u1nkYjQIAAAQIECBAgQIAAAQIECBAgQIAAAQIECBAgQIAAAQIECIwlUCZQqO4gIZ0hQIAAAQIECBAgQIAAAQIECBAgQIAAAQIECBAgQIAAAQIECCQpIFAoybYoigCBTAUECmXaOGUTIECAAAECBAgQIECAAAECBAgQIECAAAECBAgQIECAAAECWQlMFCgkSCirViqWAAECBAgQIECAAAECBAgQIECAAAECBAgQIECAAAECBAgQqFpAoFDVosYjQKDNAgKF2tx9aydAgAABAgQIECBAgAABAgQIECBAgAABAgQIECBAgAABAgQGJTBWoJAgoUHpm4cAAQIECBAgQIAAAQIECBAgQIAAAQIECBAgQIAAAQIECBBIWkCgUNLtURwBApkJCBTKrGHKJUCAAAECBAgQIECAAAECBAgQIECAAAECBAgQIECAAAECBLIUGB0oJEgoyxYqmgABAgQIECBAgAABAgQIECBAgAABAgQIECBAgAABAgQIEKhLQKBQXbLGJUCgjQIChdrYdWsmQIAAAQIECBAgQIAAAQIECBAgQIAAAQIECBAgQIAAAQIEBi0QA4X2CyEsDCHcP+jJzUeAAAECBAgQIECAAAECBAgQIECAAAECBAgQIECAAAECBAgQSFlAoFDK3VEbAQK5CQgUyq1j6iVAgAABAgQIECBAgAABAgQIECBAgAABAgQIECBAgAABAgRyFJgVQrgvx8LVTIAAAQIECBAgQIAAAQIECBAgQIAAAQIECBAgQIAAAQIECBCoW0CgUN3CxidAoE0CAoXa1G1rJUCAAAECBAgQIECAAAECBAgQIECAAAECBAgQIECAAAECBAgQIECAAAECBAgQIECAAAECBAgQIECAAAECBAgQIECAAAECBAgkJiBQKLGGKIcAgawFBApl3T7FEyBAgAABAgQIECBAgAABAgQIECBAgAABAgQIECBAgAABAgQIECBAgAABAgQIECBAgAABAgQIECBAgAABAgQIECBAgAABAgTyFhAolHf/VE+AAAECBAgQIECAAAECBAgQIECAAAECBAgQIECAAAECBAgQIECAAAECBAgQIECAAAECBAgQIECAAAECBAgQIECAAAECBAgQIECAAAECBAoBgUI2AgECBAgQIECAAAECBAgQIECAAAECBAgQIECAAAECBAgQIECAAAECBAgQIECAAAECBAgQIECAAAECBAgQIECAAAECBAgQIECAAAECBAgQaICAQKEGNNESCBAgQIAAAQIECBAgQIAAAQIECBAgQIAAAQIECBAgQIAAAQIECBAgQIAAAQIECBAgQIAAAQIECBAgQIAAAQIECBAgQIAAAQIECBAgQICAQCF7gAABAgQIECBAgAABAgQIECBAgAABAgQIECBAgAABAgQIECBAgAABAgQIECBAgAABAgQIECBAgAABAgQIECBAgAABAgQIECBAgAABAgQINEBAoFADmmgJBAgQIECAAAECBAgQIECAAAECBAgQaIjAuq51uMNuSGMtgwABAgQIECBAgAABAgQINFjAfUaDm2tpBAgQIECAAAECBAgQGKKA8+YQ8U1NgAABAgQIECBAgMBABZx/BsptMgIE2iLgP8ZoS6etkwABAgQIECBAgAABAgQIECBAgAABAukL+EIw/R6pkAABAgQIECBAgAABAgQIEFhfwH2GHUGAAAECBAgQIECAAAECdQg4b9ahakwCBAgQIECAAAECBFIUcP5JsStqIkAgewGBQtm30AIIECBAgAABAgQIECBAgAABAgQIECDQGAFfCDamlRZCgAABAgQIECBAgAABAgRaI+A+ozWttlACBAgQIECAAAECBAgMVMB5c6DcJiNAgAABAgQIECBAYIgCzj9DxDc1AQLNFRAo1NzeWhkBAgQIECBAgAABAgQIECBAgAABAgRyE/CFYG4dUy8BAgQIECBAgAABAgQIECDgPsMeIECAAAECBAgQIECAAIE6BJw361A1JgECBAgQIECAAAECKQo4/6TYFTURIJC9gECh7FtoAQQIECBAgAABAgQIECBAgAABAgQIEGiMgC8EG9NKCyFAgAABAgQIECBAgAABAq0RcJ/RmlZbKAECBAgQIECAAAECBAYq4Lw5UG6TESBAgAABAgQIECAwRAHnnyHim5oAgeYKCBRqbm+tjAABAgQIECBAgAABAgQIECBAgAABArkJ+EIwt46plwABAgQIECBAgAABAgQIEHCfYQ8QIECAAAECBAgQIECAQB0Czpt1qBqTAAECBAgQIECAAIEUBZx/UuyKmggQyF5AoFD2LbQAAgQIECBAgAABAgQIECBAgAABAgQINEbAF4KNaaWFECBAgAABAgQIECBAgACB1gi4z2hNqy2UAAECBAgQIECAAAECAxVw3hwot8kIECBAgAABAgQIEBiigPPPEPFNTYBAcwUECjW3t1ZGgAABAgQIECBAgAABAgQIECBAgACB3AR8IZhbx9RLgAABAgQIECBAgAABAgQIuM+wBwgQIECAAAECBAgQIECgDgHnzTpUjUmAAAECBAgQIECAQIoCzj8pdkVNBAhkLyBQKPsWWgABAgkJ+MCaUDOUQoAAAQIECBAgQIAAAQIECGQp4H4ly7YpmgABAgQIECBAgAABAgQItFrAfUar22/xBAgQIECAAAECBAgQqE3AebM2WgMTIECAAAECBAgQIJCYgPNPYg1RDgECzRAQKNSMPloFAQJpCPjAmkYfVEGAAAECBAgQIECAAAECBAjkK+B+Jd/eqZwAAQIECBAgQIAAAQIECLRVwH1GWztv3QQIECBAgAABAgQIEKhXwHmzXl+jEyBAgAABAgQIECCQjoDzTzq9UAkBAg0SECjUoGZaCgECQxfwgXXoLVAAAQIECBAgQIAAAQIECBAgkLmA+5XMG6h8AgQIECBAgAABAgQIECDQQgH3GS1suiUTIECAAAECBAgQIEBgAALOmwNANgUBAgQIECBAgAABAkkIOP8k0QZFECDQNAGBQk3rqPUQIDBMAR9Yh6lvbgIECBAgQIAAAQIECBAgQKAJAu5XmtBFayBAgAABAgQIECBAgAABAu0ScJ/Rrn5bLQECBAgQIECAAAECBAYl4Lw5KGnzECBAgAABAgQIECAwbAHnn2F3wPwECDRSQKBQI9tqUQQIDEnAB9YhwZuWAAECBAgQIECAAAECBAgQIECAAAECBAgQIECAAAECBAgQIECAAAECBAgQIECAAAECBAgQIECAAAECBAgQIECAAAECBAgQIEAgBIFCdgEBAgSqExAoVJ2lkQgQIECAAAECBAgQIECAAAECBAgQIECAAAECBAgQIECAAAECBAgQIECAAAECBAgQIECAAAECBAgQIECAAAECBAgQIECAAAECBPoUECjUJ5jHCRAgMIGAQCHbgwABAgQIECBAgAABAgQIECBAgAABAgQIECBAgAABAgQIECBAgAABAgQIECBAgAABAgQIECBAgAABAgQIECBAgAABAgQIECBAYGgCAoWGRm9iAgQaKCBQqIFNtSQCBAgQIECAAAECBAgQIECAAAECBAgQIECAAAECBAgQIECAAAECBAgQIECAAAECBAgQIECAAAECBAgQIECAAAECBAgQIECAQC4CAoVy6ZQ6CRDIQUCgUA5dUiMBAgQIECBAgAABAgQIECBAgAABAgQIECBAgAABAgQIECBAgAABAgQIECBAgAABAgQIECBAgAABAgQIECBAgAABAgQIECBAoKECAoUa2ljLIkBgKAIChYbCblICBAgQIECAAAECBAgQIECAAAECBAgQIECAAAECBAgQIECAAAECBAgQIECAAAECBAgQIECAAAECBAgQIECAAAECBAgQIECAAIEoIFDIPiBAgEB1AgKFqrM0EgECBAgQIECAAAECBAgQIECAAAECBAgQIECAAAECBAgQIECAAAECBAgQIECAAAECBAgQIECAAAECBAgQIECAAAECBAgQIECAQJ8CAoX6BPM4AQIEJhAQKGR7ECBAgAABAgQIECBAgAABAgQIECBAgAABAgQIECBAgAABAgQIECBAgAABAgQIECBAgAABAgQIECBAgAABAgQIECBAgAABAgQIDE1AoNDQ6E1MgAABAgQIECBAgAABAgQIECBAgAABAgQIECBAgAABAgQIECBAgAABAgQIECBAgAABAgQIECBAgAABAgQIECBAgAABAgQIECBAgAABAgSqExAoVJ2lkQgQIECAAAECBAgQIECAAAECBAgQIECAAAECBAgQIECAAAECBAgQIECAAAECBAgQIECAAAECBAgQIECAAAECBAgQIECAAAECBAgQIECAwNAEBAoNjd7EBAgQIECAAAECBAgQIECAAAECBAgQIECAAAECBAgQIECAAAECBAgQIECAAAECBAgQIECAAAECBAgQIECAAAECBAgQIECAAAECBAgQIECgOgGBQtVZGokAAQIECBAgQIAAAQIECBAgQIAAAQIECBAgQIAAAQIECBAgQIAAAQIECBAgQIAAAQIECBAgQIAAAQIECBAgQIAAAQIECBAgQIAAAQIECAxNQKDQ0OhNTIAAAQIECBAgQIAAAQIECBAgQIAAAQJdAuu6/t0dti1CgAABAgQIECBAgAABAgQIpC7gPiP1DqmPAAECBAgQIECAAAECeQo4b+bZN1UTIECAAAECBAgQINC/gPNP/2beQYAAgZ4C/mOMnkQeIECAAAECBAgQIECAAAECBAgQIECAAIEBCfhCcEDQpiFAgAABAgQIECBAgAABAgQqE3CfURmlgQgQIECAAAECBAgQIEBglIDzpu1AgAABAgQIECBAgEBbBJx/2tJp6yRAYKACAoUGym0yAgQIECBAgAABAgQIECBAgAABAgQIEJhAwBeCtgcBAgQIECBAgAABAgQIECCQm4D7jNw6pl4CBAgQIECAAAECBAjkIeC8mUefVEmAAAECBAgQIECAwMYLOP9svKERCBAgsIGAQCGbggABAgQIECBAgAABAgQIECBAgAABAgRSEfCFYCqdUAcBAgQIECBAgAABAgQIECBQVsB9RlkpzxEgQIAAAQIECBAgQIBAPwLOm/1oeZYAAQIECBAgQIAAgZwFnH9y7p7aCRBIVkCgULKtURgBAgQIECBAgAABAgQIECBAgAABAgRaJ+ALwda13IIJECBAgAABAgQIECBAgED2Au4zsm+hBRAgQIAAAQIECBAgQCBJAefNJNuiKAIECBAgQIAAAQIEahBw/qkB1ZAECBAQKGQPECBAgAABAgQIECBAgAABAgQIECBAgEAqAr4QTKUT6iBAgAABAgQIECBAgAABAgTKCrjPKCvlOQIECBAgQIAAAQIECBDoR8B5sx8tzxIgQIAAAQIECBAgkLOA80/O3VM7AQLJCggUSrY1CiNAgAABAgQIECBAgAABAgQIECBAgEDrBHwh2LqWWzABAgQIECBAgAABAgQIEMhewH1G9i20AAIECBAgQIAAAQIECCQp4LyZZFsURYAAAQIECBAgQIBADQLOPzWgGpIAAQIChewBAgQIECBAgAABAgQIECBAgAABAgQIEEhFwBeCqXRCHQQIECBAgAABAgQIECBAgEBZAfcZZaU8R4AAAQIECBAgQIAAAQL9CDhv9qPlWQIECBAgQIAAAQIEchZw/sm5e2onQCBZAYFCybZGYQQIZCjgA2uGTVMyAQIECBAgQIAAAQIECBAgkJSA+5Wk2qEYAgQIECBAgAABAgQIECBAoISA+4wSSB4hQIAAAQIECBAgQIAAgb4FnDf7JvMGAgQIECBAgAABAgQyFXD+ybRxyiZAIG0BgUJp90d1BAjkJeADa179Ui0BAgQIECBAgAABAgQIECCQnoD7lfR6oiICBAgQIECAAAECBAgQIEBgYgH3GXYIAQIECBAgQIAAAQIECNQh4LxZh6oxCRAgQIAAAQIECBBIUcD5J8WuqIkAgewFBApl30ILIEAgIQEfWBNqhlIIECBAgAABAgQIECBAgACBLAXcr2TZNkUTIECAAAECBAgQIECAAIFWC7jPaHX7LZ4AAQIECBAgQIAAAQK1CThv1kZrYAIECBAgQIAAAQIEEhNw/kmsIcohQKAZAgKFmtFHqyBAIA0BH1jT6IMqCBAgQIAAAQIECBAgQIAAgXwF3K/k2zuVEyBAgAABAgQIECBAgACBtgq4z2hr562bAAECBAgQIECAAAEC9Qo4b9bra3QCBAgQIECAAAECBNIRcP5JpxcqIUCgQQIChRrUTEshQGDoAj6wDr0FCiBAgAABAgQIECBAgAABAgQIECBAgAABAgQIECBAgAABAgQIECBAgAABAgQIECBAgAABAgQIECBAgAABAgQIECBAgAABAgQItFdAoFB7e2/lBAhULyBQqHpTIxIgQIAAAQIECBAgQIAAAQIECBAgQIAAAQIECBAgQIAAAQIECBAgQIAAAQIECBAgQIAAAQIECBAgQIAAAQIECBAgQIAAAQIECJQUEChUEspjBAgQKCEgUKgEkkcIECBAgAABAgQIECBAgAABAgQIECBAgAABAgQIECBAgAABAgQIECBAgAABAgQIECBAgAABAgQIECBAgAABAgQIECBAgAABAgTqERAoVI+rUQkQaKeAQKF29t2qCRAgQIAAAQIECBAgQIAAAQIECBAgQIAAAQIECBAgQIAAAQIECBAgQIAAAQIECBAgQIAAAQIECBAgQIAAAQIECBAgQIAR7juWAAAgAElEQVQAAQJJCAgUSqINiiBAoCECAoUa0kjLIECAAAECBAgQIECAAAECBAgQIECAAAECBAgQIECAAAECBAgQIECAAAECBAgQIECAAAECBAgQIECAAAECBAgQIECAAAECBAjkKCBQKMeuqZkAgVQFBAql2hl1ESBAgAABAgQIECBAgAABAgQIECBAgAABAgQIECBAgAABAgQIECBAgAABAgQIECBAgAABAgQIECBAgAABAgQIECBAgAABAgRaICBQqAVNtkQCBAYmIFBoYNQmIkCAAAECBAgQIECAAAECBAgQIECAAAECBAgQIECAAAECBAgQIECAAAECBAgQIECAAAECBAgQIECAAAECBAgQIECAAAECBAgQ6BYQKGRPECBAoDoBgULVWRqJAAECBAgQIECAAAECBAgQIECAAAECBAgQIECAAAECBAgQIECAAAECBAgQIECAAAECBAgQIECAAAECBAgQIECAAAECBAgQIECgTwGBQn2CeZwAAQIECBAgQIAAAQIECBAgQIAAAQIECBAgQIAAAQIECBAgQIAAAQIECBAgQIAAAQIECBAgQIAAAQIECBAgQIAAAQIECBAgQIAAAQIECKQoIFAoxa6oiQABAgQIECBAgAABAgQIECBAgAABAgQIECBAgAABAgQIECBAgAABAgQIECBAgAABAgQIECBAgAABAgQIECBAgAABAgQIECBAgAABAgQI9CkgUKhPMI8TIECAAAECBAgQIECAAAECBAgQIECAAAECBAgQIECAAAECBAgQIECAAAECBAgQIECAAAECBAgQIECAAAECBAgQIECAAAECBAgQIECAAIEUBQQKpdgVNREgQIAAAQIECBAgQIAAAQIECBAgQIAAAQIECBAgQIAAAQIECBAgQIAAAQIECBAgQIAAAQIECBAgQIAAAQIECBAgQIAAAQIECBAgQIAAgT4FBAr1CeZxAgQIECBAgAABAgQIECBAgAABAgQIEKhNYF3XyO6wa6M2MAECBAgQIECAAAECBAgQIFCRgPuMiiANQ4AAAQIECBAgQIAAAQLrCThv2hAECBAgQIAAAQIECLRFwPmnLZ22TgIEBirgP8YYKLfJCBAgQIAAAQIECBAgQIAAAQIECBAgQGACAV8I2h4ECBAgQIAAAQIECBAgQIBAbgLuM3LrmHoJECBAgAABAgQIECCQh4DzZh59UiUBAgQIECBAgAABAhsv4Pyz8YZGIECAwAYCAoVsCgIECBAgQIAAAQIECBAgQIAAAQIECBBIRcAXgql0Qh0ECBAgQIAAAQIECBAgQIBAWQH3GWWlPEeAAAECBAgQIECAAAEC/Qg4b/aj5VkCBAgQIECAAAECBHIWcP7JuXtqJ0AgWQGBQsm2RmEECBAgQIAAAQIECBAgQIAAAQIECBBonYAvBFvXcgsmQIAAAQIECBAgQIAAAQLZC7jPyL6FFkCAAAECBAgQIECAAIEkBZw3k2yLoggQIECAAAECBAgQqEHA+acGVEMSIEBAoJA9QIAAAQIECBAgQIAAAQIECBAgQIAAAQKpCPhCMJVOqIMAAQIECBAgQIAAAQIECBAoK+A+o6yU5wgQIECAAAECBAgQIECgHwHnzX60PEuAAAECBAgQIECAQM4Czj85d0/tBAgkKyBQKNnWKIwAAQIECBAgQIAAAQIECBAgQIAAAQKtE/CFYOtabsEECBAgQIAAAQIECBAgQCB7AfcZ2bfQAggQIECAAAECBAgQIJCkgPNmkm1RFAECBAgQIECAAAECNQg4/9SAakgCBAgIFLIHCBAgQIAAAQIECBAgQIAAAQIECBAgQCAVAV8IptIJdRAgQIAAAQIECBAgQIAAAQJlBdxnlJXyHAECBAgQIECAAAECBAj0I+C82Y+WZwkQIECAAAECBAgQyFnA+Sfn7qmdAIFkBQQKJdsahREgQIAAAQIECBAgQIAAAQIECBAgQKB1Ar4QbF3LLZgAAQIECBAgQIAAAQIECGQv4D4j+xZaAAECBAgQIECAAAECBJIUcN5Msi2KIkCAAAECBAgQIECgBgHnnxpQDUmAAAGBQvYAAQIEqhPwgbU6SyMRIECAAAECBAgQIECAAAEC7RRwv9LOvls1AQIECBAgQIAAAQIECBDIWcB9Rs7dUzsBAgQIECBAgAABAgTSFXDeTLc3KiNAgAABAgQIECBAoFoB559qPY1GgACBQkCgkI1AgACB6gR8YK3O0kgECBAgQIAAAQIECBAgQIBAOwXcr7Sz71ZNgAABAgQIECBAgAABAgRyFnCfkXP31E6AAAECBAgQIECAAIF0BZw30+2NyggQIECAAAECBAgQqFbA+adaT6MRIECgEBAoZCMQIECgOgEfWKuzNBIBAgQIECBAgAABAgQIECDQTgH3K+3su1UTIECAAAECBAgQIECAAIGcBdxn5Nw9tRMgQIAAAQIECBAgQCBdAefNdHujMgIECBAgQIAAAQIEqhVw/qnW02gECBAoBAQK2QgECBCoTsAH1uosjUSAAAECBAgQIECAAAECBAi0U8D9Sjv7btUECBAgQIAAAQIECBAgQCBnAfcZOXdP7QQIECBAgAABAgQIEEhXwHkz3d6ojAABAgQIECBAgACBagWcf6r1NBoBAgQKAYFCNgIBAgSqE/CBtTpLIxEgQIAAAQIECBAgQIAAAQIECBAgQIAAAQIECBAgQIAAAQIECBAgQIAAAQIECBAgQIAAAQIECBAgQIAAAQIECBAgQIAAAQIECPQpIFCoTzCPEyBAYAIBgUK2BwECBAgQIECAAAECBAgQIECAAAECBAgQIECAAAECBAgQIECAAAECBAgQIECAAAECBAgQIECAAAECBAgQIECAAAECBAgQIECAwNAEBAoNjd7EBAg0UECgUAObakkECBAgQIAAAQIECBAgQIAAAQIECBAgQIAAAQIECBAgQIAAAQIECBAgQIAAAQIECBAgQIAAAQIECBAgQIAAAQIECBAgQIAAgVwEBArl0il1EiCQg4BAoRy6pEYCBAgQIECAAAECBAgQIECAAAECBAgQIECAAAECBAgQIECAAAECBAgQIECAAAECBAgQIECAAAECBAgQIECAAAECBAgQIECAQEMFBAo1tLGWRYDAUAQECg2F3aQECBAgQIAAAQIECBAgQIAAAQIECBAgQIAAAQIECBAgQIAAAQIECBAgQIAAAQIECBAgQIAAAQIECBAgQIAAAQIECBAgQIAAAQJRQKCQfUCAAIHqBAQKVWdpJAIECBAgQIAAAQIECBAgQIAAAQIECBAgQIAAAQIECBAgQIAAAQIECBAgQIAAAQIECBAgQIAAAQIECBAgQIAAAQIECBAgQIAAgT4FBAr1CeZxAgQITCAgUMj2IECAAAECBAgQIECAAAECBAgQIECAAAECBAgQIECAAAECBAgQIECAAAECBAgQIECAAAECBAgQIECAAAECBAgQIECAAAECBAgQGJqAQKGh0ZuYAIEGCggUamBTLYkAAQIECBAgQIAAAQIECBAgQIAAAQIECBAgQIAAAQIECBAgQIAAAQIECBAgQIAAAQIECBAgQIAAAQIECBAgQIAAAQIECBAgkIuAQKFcOqVOAgQIECBAgAABAgQIECBAgAABAgQIECBAgAABAgQIECBAgAABAgQIECBAgAABAgQIECBAgAABAgQIECBAgAABAgQIECBAgAABAgQIECAwgYBAIduDAAECBAgQIECAAAECBAgQIECAAAECBAgQIECAAAECBAgQIECAAAECBAgQIECAAAECBAgQIECAAAECBAgQIECAAAECBAgQIECAAAECBAg0QECgUAOaaAkECBAgQIAAAQIECBAgQIAAAQIECBAgQIAAAQIECBAgQIAAAQIECBAgQIAAAQIECBAgQIAAAQIECBAgQIAAAQIECBAgQIAAAQIECBAgQECgkD1AgAABAgQIECBAgAABAgQIECBAgAABAgQIECBAgAABAgQIECBAgAABAgQIECBAgAABAgQIECBAgAABAgQIECBAgAABAgQIECBAgAABAgQaICBQqAFNtAQCBAgQIECAAAECBAgQIECAAAECBAg0RGBd1zrcYTeksZZBgAABAgQIECBAgAABAgQaLOA+o8HNtTQCBAgQIECAAAECBAgMUcB5c4j4piZAgAABAgQIECBAYKACzj8D5TYZAQJtEfAfY7Sl09ZJgAABAgQIECBAgAABAgQIECBAgACB9AV8IZh+j1RIgAABAgQIECBAgAABAgQIrC/gPsOOIECAAAECBAgQIECAAIE6BJw361A1JgECBAgQIECAAAECKQo4/6TYFTURIJC9gECh7FtoAQQIECBAgAABAgQIECBAgAABAgQIEGiMgC8EG9NKCyFAgAABAgQIECBAgAABAq0RcJ/RmlZbKAECBAgQIECAAAECBAYq4Lw5UG6TESBAgAABAgQIECAwRAHnnyHim5oAgeYKCBRqbm+tjAABAgQIECBAgAABAgQIECBAgAABArkJ+EIwt46plwABAgQIECBAgAABAgQIEHCfYQ8QIECAAAECBAgQIECAQB0Czpt1qBqTAAECBAgQIECAAIEUBZx/UuyKmggQyF5AoFD2LbQAAgQIECBAgAABAgQIECBAgAABAgQINEbAF4KNaaWFECBAgAABAgQIECBAgACB1gi4z2hNqy2UAAECBAgQIECAAAECAxVw3hwot8kIECBAgAABAgQIEBiigPPPEPFNTYBAcwUECjW3t1ZGgAABAgQIECBAgAABAgQIECBAgACB3AR8IZhbx9RLgAABAgQIECBAgAABAgQIuM+wBwgQIECAAAECBAgQIECgDgHnzTpUjUmAAAECBAgQIECAQIoCzj8pdkVNBAhkLyBQKPsWWgABAgQIECBAgAABAgQIECBAgAABAgQaI+ALwca00kIIECBAgAABAgQIECBAgEBrBNxntKbVFkqAAAECBAgQIECAAIGBCjhvDpTbZAQIECBAgAABAgQIDFHA+WeI+KYmQKC5AgKFmttbKyNAgAABAgQIECBAgAABAgQIECBAgEBuAr4QzK1j6iVAgAABAgQIECBAgAABAgTcZ9gDBAgQIECAAAECBAgQIFCHgPNmHarGJECAAAECBAgQIEAgRQHnnxS7oiYCBLIXECiUfQstgACBhAR8YE2oGUohQIAAAQIECBAgQIAAAQIEshRwv5Jl2xRNgAABAgQIECBAgAABAgRaLeA+o9Xtt3gCBAgQIECAAAECBAjUJuC8WRutgQkQIECAAAECBAgQSEzA+SexhiiHAIFmCAgUakYfrYIAgTQEfGBNow+qIECAAAECBAgQIECAAAECBPIVcL+Sb+9UToAAAQIECBAgQIAAAQIE2irgPqOtnbduAgQIECBAgAABAgQI1CvgvFmvr9EJECBAgAABAgQIEEhHwPknnV6ohACBBgkIFGpQMy2FAIGhC/jAOvQWKIAAAQIECBAgQIAAAQIECBDIXMD9SuYNVD4BAgQIECBAgAABAgQIEGihgPuMFjbdkgkQIECAAAECBAgQIDAAAefNASCbggABAgQIECBAgACBJAScf5JogyIIEGiagEChpnXUeggQGKaAD6zD1Dc3AQIECBAgQIAAAQIECBAg0AQB9ytN6KI1ECBAgAABAgQIECBAgACBdgm4z2hXv62WAAECBAgQIECAAAECgxJw3hyUtHkIECBAgAABAgQIEBi2gPPPsDtgfgIEGikgUKiRbbUoAgSGJOAD65DgTUuAAAECBAgQIECAAAECBAgQIECAAAECBAgQIECAAAECBAgQIECAAAECBAgQIECAAAECBAgQIECAAAECBAgQIECAAAECBAgQIBCCQCG7gAABAtUJCBSqztJIBAgQIECAAAECBAgQIECAAAECBAgQIECAAAECBAgQIECAAAECBAgQIECAAAECBAgQIECAAAECBAgQIECAAAECBAgQIECAAAECfQoIFOoTzOMECBCYQECgkO1BgAABAgQIECBAgAABAgQIECBAgAABAgQIECBAgAABAgQIECBAgAABAgQIECBAgAABAgQIECBAgAABAgQIECBAgAABAgQIECAwNAGBQkOjNzEBAg0UECjUwKZaEgECBAgQIECAAAECBAgQIECAAAECBAgQIECAAAECBAgQIECAAAECBAgQIECAAAECBAgQIECAAAECBAgQIECAAAECBAgQIEAgFwGBQrl0Sp0ECOQgIFAohy6pkQABAgQIECBAgAABAgQIECBAgAABAgQIECBAgAABAgQIECBAgAABAgQIECBAgAABAgQIECBAgAABAgQIECBAgAABAgQIECDQUAGBQg1trGURIDAUAYFCQ2E3KQECBAgQIECAAAECBAgQIECAAAECBAgQIECAAAECBAgQIECAAAECBAgQIECAAAECBAgQIECAAAECBAgQIECAAAECBAgQIECAQBQQKGQfECBAoDoBgULVWRqJAAECBAgQIECAAAECBAgQIECAAAECBAgQIECAAAECBAgQIECAAAECBAgQIECAAAECBAgQIECAAAECBAgQIECAAAECBAgQIECgTwGBQn2CeZwAAQITCAgUsj0IECBAgAABAgQIECBAgAABAgQIECBAgAABAgQIECBAgAABAgQIECBAgAABAgQIECBAgAABAgQIECBAgAABAgQIECBAgAABAgSGJiBQaGj0JiZAgAABAgQIECBAgAABAgQIECBAgAABAgQIECBAgAABAgQIECBAgAABAgQIECBAgAABAgQIECBAgAABAgQIECBAgAABAgQIECBAgAABAtUJCBSqztJIBAgQIECAAAECBAgQIECAAAECBAgQIECAAAECBAgQIECAAAECBAgQIECAAAECBAgQIECAAAECBAgQIECAAAECBAgQIECAAAECBAgQIEBgaAIChYZGb2ICBAgQIECAAAECBAgQIECAAAECBAgQIECAAAECBAgQIECAAAECBAgQIECAAAECBAgQIECAAAECBAgQIECAAAECBAgQIECAAAECBAgQIFCdgECh6iyNRIAAAQIECBAgQIAAAQIECBAgQIAAAQIECBAgQIAAAQIECBAgQIAAAQIECBAgQIAAAQIECBAgQIAAAQIECBAgQIAAAQIECBAgQIAAAQIEhiYgUGho9CYmQIAAAQIECBAgQIAAAQIECBAgQIAAgS6BdV3/7g7bFiFAgAABAgQIECBAgAABAgRSF3CfkXqH1EeAAAECBAgQIECAAIE8BZw38+ybqgkQIECAAAECBAgQ6F/A+ad/M+8gQIBATwH/MUZPIg8QIECAAAECBAgQIECAAAECBAgQIECAwIAEfCE4IGjTECBAgAABAgQIECBAgAABApUJuM+ojNJABAgQIECAAAECBAgQIDBKwHnTdiBAgAABAgQIECBAoC0Czj9t6bR1EiAwUAGBQgPlNhkBAgQIECBAgAABAgQIECBAgAABAgQITCDgC0HbgwABAgQIECBAgAABAgQIEMhNwH1Gbh1TLwECBAgQIECAAAECBPIQcN7Mo0+qJECAAAECBAgQIEBg4wWcfzbe0AgECBDYQECgkE1BgAABAgQIECBAgAABAgQIECBAgAABAqkI+EIwlU6ogwABAgQIECBAgAABAgQIECgr4D6jrJTnCBAgQIAAAQIECBAgQKAfAefNfrQ8S4AAAQIECBAgQIBAzgLOPzl3T+0ECCQrIFAo2dYojAABAgQIECBAgAABAgQIECBAgAABAq0T8IVg61puwQQIECBAgAABAgQIECBAIHsB9xnZt9ACCBAgQIAAAQIECBAgkKSA82aSbVEUAQIECBAgQIAAAQI1CDj/1IBqSAIECAgUsgcIECBAgAABAgQIECBAgAABAgQIECBAIBUBXwim0gl1ECBAgAABAgQIECBAgAABAmUF3GeUlfIcAQIECBAgQIAAAQIECPQj4LzZj5ZnCRAgQIAAAQIECBDIWcD5J+fuqZ0AgWQFBAol2xqFESBAgAABAgQIECBAgAABAgQIECBAoHUCvhBsXcstmAABAgQIECBAgAABAgQIZC/gPiP7FloAAQIECBAgQIAAAQIEkhRw3kyyLYoiQIAAAQIECBAgQKAGAeefGlANSYAAAYFC9gABAgQIECBAgAABAgQIECBAgAABAgQIpCLgC8FUOqEOAgQIECBAgAABAgQIECBAoKyA+4yyUp4jQIAAAQIECBAgQIAAgX4EnDf70fIsAQIECBAgQIAAAQI5Czj/5Nw9tRMgkKyAQKFkW6MwAgQyFPCBNcOmKZkAAQIECBAgQIAAAQIECBBISsD9SlLtUAwBAgQIECBAgAABAgQIECBQQsB9RgkkjxAgQIAAAQIECBAgQIBA3wLOm32TeQMBAgQIECBAgAABApkKOP9k2jhlEyCQtoBAobT7ozoCBPIS8IE1r36plgABAgQIECBAgAABAgQIEEhPwP1Kej1REQECBAgQIECAAAECBAgQIDCxgPsMO4QAAQIECBAgQIAAAQIE6hBw3qxD1ZgECBAgQIAAAQIECKQo4PyTYlfURIBA9gIChbJvoQUQIJCQgA+sCTVDKQQIECBAgAABAgQIECBAgECWAu5XsmybogkQIECAAAECBAgQIECAQKsF3Ge0uv0WT4AAAQIECBAgQIAAgdoEnDdrozUwAQIECBAgQIAAAQKJCTj/JNYQ5RAg0AwBgULN6KNVECCQhoAPrGn0QRUECBAgQIAAAQIECBAgQIBAvgLuV/LtncoJECBAgAABAgQIECBAgEBbBdxntLXz1k2AAAECBAgQIECAAIF6BZw36/U1OgECBAgQIECAAAEC6Qg4/6TTC5UQINAgAYFCDWqmpRAgMHQBH1iH3gIFECBAgAABAgQIECBAgAABAgQIECBAgAABAgQIECBAgAABAgQIECBAgAABAgQIECBAgAABAgQIECBAgAABAgQIECBAgAABAgTaKyBQqL29t3ICBKoXEChUvakRCRAgQIAAAQIECBAgQIAAAQIECBAgQIAAAQIECBAgQIAAAQIECBAgQIAAAQIECBAgQIAAAQIECBAgQIAAAQIECBAgQIAAAQIESgoIFCoJ5TECBAiUEBAoVALJIwQIECBAgAABAgQIECBAgAABAgQIECBAgAABAgQIECBAgAABAgQIECBAgAABAgQIECBAgAABAgQIECBAgAABAgQIECBAgAABAvUICBSqx9WoBAi0U0CgUDv7btUECBAgQIAAAQIECBAgQIAAAQIECBAgQIAAAQIECBAgQIAAAQIECBAgQIAAAQIECBAgQIAAAQIECBAgQIAAAQIECBAgQIAAgSQEBAol0QZFECDQEAGBQg1ppGUQIECAAAECBAgQIECAAAECBAgQIECAAAECBAgQIECAAAECBAgQIECAAAECBAgQIECAAAECBAgQIECAAAECBAgQIECAAAECBHIUECiUY9fUTIBAqgIChVLtjLoIECBAgAABAgQIECBAgAABAgQIECBAgAABAgQIECBAgAABAgQIECBAgAABAgQIECBAgAABAgQIECBAgAABAgQIECBAgAABAi0QECjUgiZbIgECAxMQKDQwahMRIECAAAECBAgQIECAAAECBAgQIECAAAECBAgQIECAAAECBAgQIECAAAECBAgQIECAAAECBAgQIECAAAECBAgQIECAAAECBAh0CwgUsicIECBQnYBAoeosjUSAAAECBAgQIECAAAECBAgQIECAAAECBAgQIECAAAECBAgQIECAAAECBAgQIECAAAECBAgQIECAAAECBAgQIECAwP9j506A5arKPIB/LIpUBiKkBIPOBNdIIWaUJUhwQAkJiyQuiRJAkIosExEnocxEMERQQooSg2xDkBQa1siauLEKKCgBHIdxUnEZB1KWomSAGSNiLJJMnTvzet7r9Ht9+6WXe7t/t4oqknfuWX7f6a4+t1/+BAgQIECAQIMCAoUaBNOcAAECBAgQIECAAAECBAgQIECAAAECBAgQIECAAAECBAgQIECAAAECBAgQIECAAAECBAgQIECAAAECBAgQIECAAAECBAgQIECAAAECBAgUUUCgUBGrYk4ECBAgQIAAAQIECBAgQIAAAQIECBAgQIAAAQIECBAgQIAAAQIECBAgQIAAAQIECBAgQIAAAQIECBAgQIAAAQIECBAgQIAAAQIECBAgQKBBAYFCDYJpToAAAQIECBAgQIAAAQIECBAgQIAAAQIECBAgQIAAAQIECBAgQIAAAQIECBAgQIAAAQIECBAgQIAAAQIECBAgQIAAAQIECBAgQIAAAQIEiiggUKiIVTEnAgQIECBAgAABAgQIECBAgAABAgQIECBAgAABAgQIECBAgAABAgQIECBAgAABAgQIECBAgAABAgQIECBAgAABAgQIECBAgAABAgQIECDQoIBAoQbBNCdAgAABAgQIECBAgAABAgQIECBAgACBlglsrurZM+yWUeuYAAECBAgQIECAAAECBAgQaJKA5xlNgtQNAQIECBAgQIAAAQIECAwQcN60IQgQIECAAAECBAgQ6BUB559eqbR1EiDQVgH/GKOt3AYjQIAAAQIECBAgQIAAAQIECBAgQIAAgSEEfCFoexAgQIAAAQIECBAgQIAAAQJlE/A8o2wVM18CBAgQIECAAAECBAiUQ8B5sxx1MksCBAgQIECAAAECBLZewPln6w31QIAAgS0EBArZFAQIECBAgAABAgQIECBAgAABAgQIECBQFAFfCBalEuZBgAABAgQIECBAgAABAgQI5BXwPCOvlHYECBAgQIAAAQIECBAg0IiA82YjWtoSIECAAAECBAgQIFBmAeefMlfP3AkQKKyAQKHClsbECBAgQIAAAQIECBAgQIAAAQIECBAg0HMCvhDsuZJbMAECBAgQIECAAAECBAgQKL2A5xmlL6EFEO03QswAACAASURBVCBAgAABAgQIECBAoJACzpuFLItJESBAgAABAgQIECDQAgHnnxag6pIAAQIChewBAgQIECBAgAABAgQIECBAgAABAgQIECiKgC8Ei1IJ8yBAgMAwBDZv3lz9Pj6MXtxCgACB3hPYZptt/O5G75XdigkQ6C4BzzO6q55WQ4AAAQIECBAgQIAAgaIIOG8WpRLmQYAAAQIECBAgQIBAqwWcf1otrH8CBHpSwC+l9WTZLZoAAQIECBAgQIAAAQIECBAgQIAAAQKFFPCFYCHLYlIECBDIJyBQKJ+TVgQIEKgWEChkTxAgQKD0Ap5nlL6EFkCAAAECBAgQIECAAIFCCjhvFrIsJkWAAAECBAgQIECAQAsEnH9agKpLAgQICBSyBwgQIECAAAECBAgQIECAAAECBAgQIECgKAK+ECxKJcyDAAECwxAQKDQMNLcQIEAgIgQK2QYECBAovYDnGaUvoQUQIECAAAECBAgQIECgkALOm4Usi0kRIECAAAECBAgQINACAeefFqDqkgABAgKF7AECBAgQIECAAAECBAgQIECAAAECBAgQKIqALwSLUgnzIECAwDAEBAoNA80tBAgQEChkDxAgQKAbBDzP6IYqWgMBAgQIECBAgAABAgSKJ+C8WbyamBEBAgQIECBAgAABAq0RcP5pjateCRDocQGBQj2+ASyfAIGmCvjA2lROnREgQIAAAQIECBAgQIAAAQI9KOD5Sg8W3ZIJEOgeAYFC3VNLKyFAoL0C22yzjd/daC+50QgQINBsAc8zmi2qPwIECBAgQIAAAQIECBBIAs6b9gEBAgQIECBAgAABAr0i4PzTK5W2TgIE2irgl9Laym0wAgS6XMAH1i4vsOURIECAAAECBAgQIECAAAECLRfwfKXlxAYgQIBA6wQECrXOVs8ECHS3gECh7q6v1REg0BMCnmf0RJktkgABAgQIECBAgAABAm0XcN5sO7kBCRAgQIAAAQIECBDokIDzT4fgDUuAQHcLCBTq7vpaHQEC7RXwgbW93kYjQIAAAQIECBAgQIAAAQIEuk/A85Xuq6kVESDQQwL9A4UeeeSROPjgg4e1+rFjx8aYMWPizW9+cxx11FFx0EEHxS677DKsvtxEgEBzBb7whS/Eueeem3U6bty4WL58eaTXrGvrBAQKbZ2fuwkQIFAAAc8zClAEUyBAgAABAgQIECBAgEAXCjhvdmFRLYkAAQIECBAgQIAAgZoCzj82BgECBFogIFCoBai6JECgZwV8YO3Z0ls4AQIECBAgQIAAAQIECBAg0CQBz1eaBKkbAgQIdEKgWYFC1XPfaaedYtasWXHWWWfFa17zmk4szZglF1i3bl3ceOONceKJJwqnGqSWmzZtiu9973vxpz/9KaZMmTJoxQUKtebFIFCoNa56JUCAQBsFPM9oI7ahCBAgQIAAAQIECBAg0EMCzps9VGxLJUCAAAECBAgQINDjAs4/Pb4BLJ8AgdYICBRqjateCRDoTQEfWHuz7lZNgAABAgQIECBAgAABAgQIECBAgAABAhHRqkChPtwJEybE0qVLY+zYsbwJ5BLYsGFD3HbbbXH++efHnnvuGTfccEOMGjUq17291Ojpp5+OBQsWxLJly+L666+P448/ftDlCxRqzc4QKNQaV70SIECAAAECBAgQIECAAAECBAgQIECAAAECBAgQIECAAAECBAgQIECgVwUECvVq5a2bAIFWCAgUaoWqPgkQIECAAAECBAgQIECAAAECBAgQIECgFAJDBQqlMKAjjjgiXvGKV9Rdy/r16+OJJ56Ixx9/PJ5//vkB7adOnRpLliyJ3XffvW4/GvS2wJ///OeYN29efOUrX8kgJk+eLFCoxpZ47LHH4sgjj6y81gQKdeZ1I1CoM+5GJUCAAAECBAgQIECAAAECBAgQIECAAAECBAgQIECAAAECBAgQIECAQLcKCBTq1spaFwECnRAQKNQJdWMSIECAAAECBAgQIECAAAECBAgQIECAQCEEhgoUOu2002Lx4sWx44475p7runXr4qKLLoovfelLA+5ZuHBhzJ07N7bbbrvcfWnYewIvvfRSzJ49OwugSpdAodp74JFHHomDDz648sN6gUK9t5Pas2KBQu1xNgoBAgQIECBAgAABAgQIECBAgAABAgQIECBAgAABAgQIECBAgAABAgR6RUCgUK9U2joJEGiHgEChdigbgwABAgQIECBAgAABAgQIECBAgAABAgQKKdDsQKG0yJdffjkWLVoU8+fPr6x5/PjxcdNNN8Ub3vCGQjqYVDEEBArlq4NAoXxOrW4lUKjVwvonQIAAAQIECBAgQIAAAQIECBAgQIAAAQIECBAgQIAAAQIECBAgQIBAbwkIFOqtelstAQKtFRAo1FpfvRMgQIAAAQIECBAgQIAAAQIECBAgQIBAgQVaESiUlvvUU0/FjBkzYtWqVZXVr1ixIqZMmVJgDVPrtIBAoXwVECiUz6nVrQQKtVpY/wQIECBAgAABAgQIECBAgAABAgQIECBAgAABAgQIECBAgAABAgQIEOgtAYFCvVVvqyVAoLUCAoVa66t3AgQIECBAgAABAgQIECBAgAABAgQIECiwQKsChTZu3Bjz58+PCy+8sLL6888/P/s7F4HBBAQK5dsbAoXyObW6lUChVgvrnwABAgQIECBAgAABAgQIECBAgAABAgQIECBAgAABAgQIECBAgAABAr0lIFCot+pttQQItFZAoFBrffVOgAABAgQIECBAgAABAgQIECBAgAABAgUWaFWgUFrysmXL4qSTTqqsfvbs2bFo0aJ45StfWWARU+ukgEChfPoChfI5tbqVQKFWC+ufAAECBAgQIECAAAECBAgQIECAAAECBAgQIECAAAECBAgQIECAAAECvSUgUKi36m21BAi0VkCgUGt99U6AAAECBAgQIECAAAECBAgQIECAAAECBRZoZaDQDTfcECeccEJl9bNmzYqLL744XvWqVw0q8vLLL8dPfvKTuOuuu+LRRx+N1atXx9q1a7P2O+20U/zt3/5t7LPPPjF16tR4z3veEzvuuGPNvp566qmYMWNGrFq1Kvv5xIkTs4Cj0aNH567GypUrs3H6rhUrVsSUKVOyP/785z+Pj370o/Hkk09mf3744YdjwoQJ2f8/++yzceedd8Ydd9wRKfhl/fr1MWbMmBg/fnycfPLJ8d73vjd22GGHAfPYtGlTNtebb7457r777qz/dB144IFx9NFHx4knnhh/8zd/k3vuqeHmzZszuzSXBx54IJtrn2Xq913velddx/4DDrXm5557Lpt3MkrrSOOkeh1wwAExadKk+MhHPpIZbLNN7a+6v/CFL8S5555bd32nnXZaLF68eNC61+2gRoM//OEP2dy/853vZEZp/6UrzXfcuHFxxBFHxPvf//54/etfP+j8+3fbfy2TJ0+O9DoYNWpUbNiwIavDtddeWzHadddd46CDDoqjjjoq21uve93rBl1Ctf9Qa+2/H1O7/nNKa1q+fHmMHTu2LlcrbfrXMu3/5J726n333Ze99tOV5vjud787ey0P9XqvtZAUTvWDH/wg25P//M//XOkzmSeDvtdWel1uv/32dS1qNRAoNCw2NxEgQIAAAQIECBAgQIAAAQIECBAgQIAAAQIECBAgQIAAAQIECBAgQIDAIAIChWwNAgQIECBAgAABAgQIECBAgAABAgQIECBAgAABAgS2WqCVgUIXXnhhnH322ZU5nn/++TF//vyac05hK7fffnuke37605/mWlcKG1mwYEFMnz59i0CQjRs3xnnnnZcFqfRd99xzTxx++OG5+k7zmTt3blx66aVZ++pAolrhOvvtt19cc801WTDO888/P+g4KZzmy1/+crzlLW/J2vz617+Oz33uc1ng0WBXCkH54he/GKecckqu8JM8ffaNNZRj//nUWnMKY0mBOXPmzBlyzSlcKAVKJdO0luqrE4FCL774Ylx99dWZ61D1SnNN8582bVpW2z333HPIPVQrUGjdunXxmc98Jr71rW8Nem8a41Of+lTMmzcvG6/6amegUDts+gKFUgDX7NmzswCuoa79998/Fi1alAVyDRZMle5PoWS33HJL9vrvC+aq1+/ChQvjfe97X2y77ba53h/6GgkUaohLYwIECBAgQIAAAQIECBAgQIAAAQIECBAgQIAAAQIECBAgQIAAAQIECBCoIyBQyBYhQIAAAQIECBAgQIAAAQIECBAgQIAAAQIECBAgQGCrBVoVKLR+/fr45Cc/Gdddd11ljtdff30cf/zxW8w5hZecc8458ZWvfKXh9aTglauuuipmzJixRcjI/fffHx/84AcjzSVdKbQkBZK88pWvrDtOdXhLColJc+wLMqn++V133RXf//73IwWT5LmmTp0aS5Ysif/6r/+KmTNnxiOPPFL3tqHW2nfz5s2b46GHHorTTz89V5hK/0E//elPxwUXXBAjRoyoOZfqNT/44IPx6KOPZgE4ea9U/8suuyx22WWXAbe0O1Dol7/8ZZxxxhmRQqYauVL4UtpvhxxyyKChNtWBQmnfpDChVatW5RoqBWQlo913331A+3YFCrXLJgUKpYCs9D6R1yaFUX3ta1+LY445pqZlChNavHhxFiTW97rPg55eWynsLL1HbL/99nluydoIFMpNpSEBAgQIECBAgAABAgQIECBAgAABAgQIECBAgAABAgQIECBAgAABAgQI5BAQKJQDSRMCBAgQIECAAAECBAgQIECAAAECBAgQIECAAAECBIYWaFWgUApqmTZtWiXUY6+99opbbrkl9t577wETSgEgF1988YBQmhQakgJxDj/88Ej3pYCPTZs2xa9+9assLOfaa68dEJYzWN8vvPBCFtZzxx13ZGOOHz8+brrppnjDG95Qd1ssXbo0PvGJT2TtRo8eHXfeeWcccMABlfuqw10OOuig+OEPf5j9fP/9989CUv7u7/4udt5553jmmWfi9ttvzwKTnn/++UofCxYsiH/5l3+JFStWRFrzxz72sTjuuOPiTW96U7z00ktZWM9FF10Ujz/+eOWeCRMmRApm2nPPPWuuIfmcdNJJsXbt2srP03xOPvnkOPTQQ2O33XaLZL5mzZpsTSnwqf+cZs2alY1ZK1Soes0nnHBCNvcU3JKCdtIYEydOzOaW5p/mnUKT7r777gFzveaaa7K69L/++Mc/xoYNG+LPf/5zFuySapyuww47LAvw6QsgSnshmfYFO9UtZI0Gv//97yOF2aS5910pUCaFHaUAqnHjxmV77umnn47vfOc7kfZCf88xY8bE17/+9SxUqNbVP1AotX31q18dTz75ZNb0Pe95T5x55plx4IEHxg477BC/+MUv4uabb8766x+AU6sOqW6pTXotJNsjjzyyMvzVV18dH/rQhwasp39wVv85pfUtX748q1n11U6b9773vdla0p5NVwpSSnvqXe96V+y4446Z/7e//e0tXjdpjy1btix7XVZf1e87yT/ttfRekl5X22677aB7M7W94YYbIr3G8l4ChfJKaUeAAAECBAgQIECAAAECBAgQIECAAAECBAgQIECAAAECBAgQIECAAAECeQQECuVR0oYAAQIECBAgQIAAAQIECBAgQIAAAQIECBAgQIAAgSEFmh0otHnz5ixYJwXq9IWopAmkEJUUVJNCVPpfTzzxRBY81BfYkkJ/UuDM29/+9kHnvW7dujjnnHPiq1/9aqVNCp1JITH9rzSXxYsXx1lnnVX569tuu21A8EqtQV588cU444wz4mtf+1r24zS/NKeRI0dWmleH6/T9YN68eXH22WdHCqipnksKM0pBSf2DY1KbtOYrrrgi9t133y2mUyvgJQXhTJkyZYu2v/nNb7JQogceeCD7WZrDBRdcEKeeeuoW7n03/8d//EdWmxTc0ndPCqc59thjt+h/sDWn8JvPf/7z8ZrXvGaLe1JI0Je//OXMpO9KoT0ppKcvJKj/TSmIaPbs2VkQUbomT56chbyMGjWqKa/k1P/cuXPj8ssvr/SXAmQuueSSzL9WUFGt/TZUsFP/8J7+k05GaewUllO9N2q9ZlIdUqhVrTk98sgjcfDBB1e6SSFTKRBpsCtPoFCnbFKwUQoVSwFJKfCn+vq3f/u3zGHVqlWVH9V6HVfvnXrvJbX2Ztp7ixYtiv5hTENtPIFCTXlZ6oQAAQIECBAgQIAAAQIECBAgQIAAAQIECBAgQIAAAQIECBAgQIAAAQIE/k9AoJCtQIAAAQIECBAgQIAAAQIECBAgQIAAAQJFEdhcNRHPsItSGfMgQIBADoFmBApt2rQpXnjhhfjpT38ay5cvzwJg+ofmjBkzJm699dbYb7/9Bsxo48aNcd5550UKO0lXCsC57rrrYurUqXVn/thjj8UHPvCBeOaZZ7K2gwWBrF69OqZPnx5r1qzJ2qXQoRQyVB3q0n/AH//4x3HMMcdU+k5hQjNnzhwwp1rhOmmcFIRTKygn3ZyMUj933HFHpa/Ro0dHCoN53/veN+ia77333pg0aVLl5+eff37Mnz9/QPta4UkpECkFDNUKael/8+9+97sssKUvVGjixImxbNmySHPrf9Va84knnhiXXXZZ7LzzzoPO/9lnn41TTjklVq5cmbV5y1veku2Hd7zjHVvc0+pAofvvvz9SoFHf/kyhM9dee23stddeQ+65FDKVwoCuvPLKSruFCxdmf7fddtsNuLdWoFAKqUnBVttvv/2g4zz00ENx0kknVcK1BqtD6qAVgUKdsEmv+bQX+u/vWkDpPeWEE06o/Oizn/1s9r7R3z6Fkh133HFZoFm60s9T8FitQKa+jqpfk4ceemj2/rXHHnvUfQ9KDQQK5WLSiAABAkUW8DyjyNUxNwIECBAgQIAAAQIECJRXwHmzvLUzcwIECBAgQIAAAQIEGhNw/mnMS2sCBAjkEvCPMXIxaUSAAAECBAgQIECAAAECBAgQIECAAAECbRDwhWAbkA1BgACBVgkMFSjUjDFTYMhVV10VM2bM2CLY4z//8z+zwJu77rorGyoFvSxdunTQQJ7+81m3bl0WHnLfffdlfz1YUFAKgjnjjDMiheukKwXH3HLLLbH33nvXXF51MM+4ceOykKSxY8cOaF8rXOeee+6Jww8/fFC21HcKUEr/9V0f//jH4/LLL48RI0YMel/1WLNmzYqLL744XvWqV1XuScFKKdynz6NeuFH1YLfffnt8+MMfrvz1ihUrYsqUKUOuOdU2hSMddthhQ26VtO4LLrhgQAjSww8/HBMmTNjivlYGCv3lL3+JefPmZYFSfVcKczr++ONzbfUUSpX28ZNPPpm1P+igg+LGG2+MFJjV/6oOFDr66KMjhVK99rWvHXKcl19+ORYsWBApqKjvqlWH9LNmBwp1yibP/k/rrX4N1Hq9V7fJEyiU+v7KV74St912W7zpTW+K9Ho/9thj69aqrz4ChXK9dDQiQIBAkQU8zyhydcyNAAECBAgQIECAAAEC5RVw3ixv7cycAAECBAgQIECAAIHGBJx/GvPSmgABArkEBArlYtKIAAECBAgQIECAAAECBAgQIECAAAECBNog4AvBNiAbggABAq0SaGWgUArh+eIXvxgf+tCHYtttt91iCb/73e/i5ptvzgJafvWrX8XkyZPj7LPP3iJ4qNban3vuuSwI5u67785+PFigUPpZdVhOCneZOXNmTdIXXngh+1kKyknXmWeeGRdddFHssMMOA9pXh5cMFi5TPciSJUvi9NNPr/x1CltKcx/qyhOedO+998akSZMa6rf/mNXr+exnPxspkGW77barNKtuc+ihh8YNN9wQe+yxR93tmdqdcMIJlXaDhS+1MlDot7/9bbZnHnzwwWweEydOjGXLlsXo0aPrzj812LhxYxaKdOGFFw65jupAoTw17uvwscceiw984AORAqLSVasO6e+bHShUdJvq13sKIrviiisihVr1XdVrGD9+fFx22WWx33775XpPybUJqhoJFBqOmnsIECBQKAHPMwpVDpMhQIAAAQIECBAgQIBA1wg4b3ZNKS2EAAECBAgQIECAAIE6As4/tggBAgRaICBQqAWouiRAgAABAgQIECBAgAABAgQIECBAgACBYQn4QnBYbG4iQIBAMQRaESi0zz77xKmnnhozZsyIUaNGNW2hf/zjH+Pf//3f40c/+lHcdtttcf/991f6HipQaO3atXHcccfFD3/4w6x9rTCSvo5SUMuRRx4Z69evz/5qxYoVMWXKlC3WUB2uM23atEhBRSNHjhxyvXmDdfp3kic8afHixTFnzpzKbd/97ndj//33z22fgpRS0FGfaa31VK95KMfqgavXff3112fhPtVXKwOFHn300Sx0qa+2g4X1DIW2cuXKmDp1aqXJwoULs9Cf/lf/QKEUVvTNb34z9t1331y1qA6POvroo+O6666LXXbZZcD9zQ4U6oRNWtBgwVLVWNWvgRQ+lvZU//eXDRs2xNy5c+PSSy+t3J4Ch97//vdne+3AAw+MXXfdtanhQgKFcm1rjQgQIFBkAc8zilwdcyNAgAABAgQIECBAgEB5BZw3y1s7MydAgAABAgQIECBAoDEB55/GvLQmQIBALgGBQrmYNCJAgAABAgQIECBAgAABAgQIECBAgACBNgj4QrANyIYgQIBAqwSGChSaMGFCHHHEEfGKV7yi7vBvfetb4/Wvf328+c1vjle/+tXDDu3YtGlTpPCQX/ziF/Gzn/0snnrqqfjJT34Sq1evjhQMNNg1VKDQxo0b47zzzosU9JKuwUJeqttNnDgxli1blrWvvqrDdYYav/+91cE6Dz/8cCTnoa56gUJ/+ctfYt68eZFChZp1HXrooVlgyx577FHpcrhrTh0UIVCoOgzoqquuilS3Rq4f//jHccwxx8QzzzyT3TZ79uxYtGhRvPKVr6x00z9QqJbjUONVByoddNBBceONN8aYMWMG3NbsQKFO2KQF5dn/qV2eQKHU7oknnogUhjXYe8U73/nO7D0tBUulwK0RI0Y0Uv4t2goU2io+NxMgQKAIAp5nFKEK5kCAAAECBAgQIECAAIHuE3De7L6aWhEBAgQIECBAgAABArUFnH/sDAIECLRAQKBQC1B1SYAAAQIECBAgQIAAAQIECBAgQIAAAQLDEvCF4LDY3ESAAIFiCAwVKJQ3JKcZK0kBLddee21cffXVQwYHDTZWvbmmAJYjjzwy1q9fn3Vx8cUXZ2Ew22zz/1+9/va3v43jjz8+HnzwwaxNCoY555xzaoYjDTdcpxWBQtUhNM2ox7hx42L58uUxduzYSnfDXXPqoAiBQnnnMJRfHoP+gUKTJ0/O1j5q1KhcZamuZa06pI6aHSjUCZu0jmYHCm3evDnuuOOOmDNnTt33kZ122ikOO+ywmD59eqTwsN122y1Xjfo3EijUMJkbCBAgUDQBzzOKVhHzIUCAAAECBAgQIECAQHcIOG92Rx2tggABAgQIECBAgACB+gLOP/WNtCBAgEDDAgKFGiZzAwECBAgQIECAAAECBAgQIECAAAECBAi0SMAXgi2C1S0BAgTaIdDpQKFNmzbFbbfdFp/5zGfqBoAkj3e+851xxBFHxIEHHhiXXnpp3H///RlTvUChF154IWbOnJmFjaTrgx/8YCxdujR22WWXCvPKlStj6tSp2Z9Hjx4dd955ZxxwwAE1y5AnWKbWjQKF/lfl+uuvz8Kbqq/qQJ1GA3mGes10IjSn3r6st36BQv8r9Nxzz2X75e67787+XG9fPP3003HJJZfEddddF88//3zdt9Jdd901PvnJT2bvQyloKO8lUCivlHYECBAorIDnGYUtjYkRIECAAAECBAgQIECg1ALOm6Uun8kTIECAAAECBAgQINCAgPNPA1iaEiBAIK+AQKG8UtoRIECAAAECBAgQIECAAAECBAgQIECAQKsFfCHYamH9EyBAoIUCnQwU2rx5c9x0001x+umnx/r16wescuzYsVl4UPpv7733jje+8Y3x13/91/FXf/VXWbvqgJE8wS2LFy+OOXPmZPen0JDvfve7MWHChOzPGzZsiLlz52YhRemaNm1aXHPNNTFy5Mia+kUOFBoshGZrt9Fw15zGzRvm022BQvX2UXVNqtcvUOh/hRoNFOpzffHFF+Pxxx+P22+/PVJg2Nq1a4d8GcyaNSsuuuiiGDFiRK6Xi0ChXEwaESBAoMgCnmcUuTrmRoAAAQIECBAgQIAAgfIKOG+Wt3ZmToAAAQIECBAgQIBAYwLOP415aU2AAIFcAgKFcjFpRIAAgVwCPrDmYtKIAAECBAgQIECAAAECBAgQIDCogOcrNgcBAgRKLNDJQKHqgJrEeOqpp8Y//uM/xp577hnbbrvtoLLr1q2L4447Lu67776sTZ5AodWrV8f06dNjzZo12T3z58+PBQsWxHbbbRfVc0lhQjNnzhx0/OGG61QH6zz88MOVUKPBBqsXnvTnP/85zjrrrLjyyiuzLkaPHh3f/OY3Y999923qzhzumtMkihAolAJlpk6dWjG56qqrsn3TyPXoo4/GpEmTKgFYn/3sZ+MLX/hCtof6rvTnc889N/vj5MmTs7WPGjUq1zB/+tOf4tOf/nQWZpWuQw89NLt/jz32GHD/I488EgcffHDl766//vo4/vjjBx2j/5xqhRR1wiZNNs/+T+2GGyjUH2TTpk3xu9/9Lp544oksYOjBBx+sGTB0ySWXxJlnnhnbbFP/1zIECuXa1hoRIECgyAKeZxS5OuZGgAABAgQIECBAgACB8go4b5a3dmZOgAABAgQIECBAgEBjAs4/jXlpTYAAgVwC9X9zLVc3GhEgQIBARPjAahsQIECAAAECBAgQIECAAAECBLZOwPOVrfNzNwECBDoq0MlAocWLF8ecOXMq6581a1ZcdNFFMWLEiLomwwm3eemll2L27NmxZMmSrP+JEyfG/AAbQgAAIABJREFUsmXLsgCe/oE3e+21V9xyyy2x9957DzqP4YyfOmtFoFDq98ILL4yzzz67Mt96ATN1gWs0GO6aa617sPlV16jRQJ6h1vXjH/84jjnmmHjmmWeyZrXCgOq5VAfvfPnLX872VP+rXnjPUGP89re/zYKBUthNuj72sY/FFVdcETvttNOA25odKNQJm7SgdgYKVbu//PLL8aMf/Sh7z/nWt75V+fG0adOyQKeRI0fW2w4pdMjvbtRV0oAAAQKFFvA8o9DlMTkCBAgQIECAAAECBAiUVsB5s7SlM3ECBAgQIECAAAECBBoUcP5pEExzAgQI5BHwS2l5lLQhQIBAPgEfWPM5aUWAAAECBAgQIECAAAECBAgQGEzA8xV7gwABAiUW6FSgUHVwTApM+e53vxsTJkzIpXnvvffGpEmTKm1PO+20SAFFO+6445D333777fHhD384a5PGvOOOO+Kggw4aEDR05plnZiEjO+yww6B9DTdcp1WBQtVBN3nWkAu6X6Phrjl1Ub3uTgQKVYf19A+UymPxl7/8JebNm5fts77rnnvuicMPP3zA7f0DhdIParUZbLwUFHTkkUfG+vXrsyapr3POOScF1wy4pdmBQp2yaVag0MaNG7NwoO9///vx+OOPR3p/ScFhY8aMqVva3/zmN1lw0wMPPJC13XfffePmm2+ON7/5zXXvFShUl0gDAgQIFF3A84yiV8j8CBAgQIAAAQIECBAgUE4B581y1s2sCRAgQIAAAQIECBBoXMD5p3EzdxAgQKCugEChukQaECBAILeAD6y5qTQkQIAAAQIECBAgQIAAAQIECNQU8HzFxiBAgECJBYoSKLTPPvvEN77xjXjb295WV3PDhg1ZyMrFF19caZs3UKg6OCUFthx33HHZf6tWrcr6W7FiRUyZMmXIeQw3XKdVgUJPPfVUzJgxo7KGFKRy6623xn777VfXMzX413/91zjxxBNj1113jd133z0OOeSQLGRlxIgRlfuHu+bUQREChWoFAg0WbFQLLRkde+yxsWbNmuzHKYjqxhtv3CK0pjpQKG+408svvxwLFiyIhQsXZv0PFbLV7EChTtk0K1AoeaWgpzlz5lTsUljYYYcdVnf/V4ebCRSqS6YBAQIEuknA84xuqqa1ECBAgAABAgQIECBAoDgCzpvFqYWZECBAgAABAgQIECDQWgHnn9b66p0AgR4VECjUo4W3bAIEWiLgA2tLWHVKgAABAgQIECBAgAABAgQIECBAgAABAmUQKEqgULK67bbb4kMf+tCQbJs3b46bbropTj/99Fi/fn2l7dFHHx3XXXdd7LLLLkPev3HjxjjvvPMihb6ka9q0aZHuPfnkk7M/T5w4MZYtWxajR48esp/hhuu0KlCoel1p8lOnTo0lS5ZkAUFDXS+++GLMnTs3rrzyykqzFNY0e/bs2Gab//9qerhrTp0WIVAozeP++++PD37wg5W9M378+Lj22mtjr732atho/vz5WQDQdtttN+De6kChFAx01VVXZYFP/T2rB/ze974XJ5xwQjzzzDPZj1LA02WXXRY777zzFnNrdqBQp2yaGSj02GOPxQc+8IGK3ymnnJKFDPUPxapV5N/85jdZeNYDDzxQeU+45pprYuTIkXXfwrcZqqB179aAAAECBAgQIECAAAECBAgQIECAAAECBAgQIECAAAECBAgQIECAAAECBAgMFBAoZEcQIECgeQIChZpnqScCBAgQIECAAAECBAgQIECAAAECBAgQKJlApwKFElMK+5gzZ05FLAX7XHHFFTFmzJiaiin45p/+6Z/i/PPPHxAmlBpPnjw5C60ZNWpU3Qr0Dx55y1veEnvssUc89NBD2X2DhcRUdzrccJ1WBQql+f3yl7/MglFWrVpVmW4Kz/nSl74Ub3zjG2u6pFCmhQsXxqJFiyo/nzBhQlx//fWx5557DrhnuGtOnQw3UCgF/dx8883xjne8o25d8zR46aWXsvCkyy+/fMB6L7nkkth3331rBv6sW7cuzjnnnPjqV79auScFEaUAq7R/qq/qQKH087Sn094+8sgjY9tttx1wSwrJuuuuu+Lv//7vY+3atdnPUgjRrbfeGpMmTaq5rOpAobPPPjsLytp+++1rtu8/p3HjxsXy5ctj7NixA9p2wqaZgUJ/+MMf4lOf+lQWCNZ3pcCnz3zmM4OGCtXa/2kvnHnmmUOGP/X1L1Aoz6tOGwIECBAgQIAAAQIECBAgQIAAAQIECBAgQIAAAQIECBAgQIAAAQIECBDIKyBQKK+UdgQIEKgvIFCovpEWBAgQIECAAAECBAgQIECAAAECBAgQINClAp0MFFq9enVMnz491qxZU9FNISennXZaHHHEEbHbbrvFpk2b4le/+lV8//vfz0JufvrTn2Ztd9111ywk5Ne//nX250YChV544YWYOXNm3HHHHQOqOnr06LjzzjvjgAMOqFvt4YbrtDJQKE36lltuidNPPz2ef/75yhqSVfq7o446Kt761rdmgTZPP/103H///QNM0w0pyOaqq66KGTNmbBGoMtw1p37zBgqlcJ0UjJP+67vSnvjwhz8cO++8c7zuda/L9swOO+xQt0aDNfj973+f7bEVK1ZUmqR1H3/88ZECmFLgTgrmSUb33XdfXHvttZHW3nelcKCvf/3rccghh9QcolagUF/D5HrqqafG3nvvnf1Veg2k/tNeTOE2fVcKeDrrrLMGDQj62c9+Fh/5yEcqr4d0X3JJoUjpmjp1arztbW+r9JcnUCg1brdNMwOF0vxT0FKqY18wU/q7/fffP04++eQ49NBDs/eUdD377LORgsWWLl0aP/jBDypOKdTsmmuuide+9rW59pdAoVxMGhEgQIAAAQIECBAgQIAAAQIECBAgQIAAAQIECBAgQIAAAQIECBAgQIBATgGBQjmhNCNAgEAOAYFCOZA0IUCAAAECBAgQIECAAAECBAgQIECAAIHuFOhkoFAKj7npppuysJv+YSr1pFNAyCWXXBKrVq2KOXPmZM332Wef+MY3vjEgRGWofpYsWZKN2/+aNm1aFiYycuTIelPIAmY++tGPxpNPPpm1TQE1ixcvjh133HHIe1sdKJRMUzhNcukfqlJ3Qf8X0nTZZZfFsccem4UOVV/DXXPqJ2+gUGq7cuXKLBCn1tVIcNRQa/7lL38ZZ5xxRtxzzz15aCptUrhR2ntpHttsU/tr++pAoc997nNx3XXX5a7H5z//+Zg7d+6Qe+m///u/4xOf+ETceuutNeefwrdSsE7flTdQKLVvp02zA4WG+56S1j1+/Pjs9f/2t789954QKJSbSkMCBAgQIECAAAECBAgQIECAAAECBAgQIECAAAECBAgQIECAAAECBAgQyCEgUCgHkiYECBDIKSBQKCeUZgQIECBAgAABAgQIECBAgAABAgQIECDQfQKdDBRKmps2bYrbb789UuhKCqwZ6tp1111j9uzZMWvWrEj/Xx08s2LFipgyZUquIq1evTqmT58ea9asqbRPYSIzZ87Mdf9ww3VaHSjUN/mnn346FixYEMuWLcu1nve///1x3nnnxTvf+c5Bg3KGu+Y0gUYChV588cUsUOfKK6/cYu7jxo2L5cuXRwr22dorjXP11VfHF7/4xXj++eeH7G6nnXaKFDh17rnnxp577jlk2+pAoRSak8KH/uEf/iEef/zxQe9NQVkLFy6M973vfTUDnapvfOihh+Kkk06qGVR0/vnnx/z58yu3NBIolG5qp82ECRPqlvK5557LApLuvvvurO1QwVIpVOiBBx6IefPmDendN2iqbQrRSmavfe1r686lfwOBQg1xaUyAAAECBAgQIECAAAECBAgQIECAAAECBAgQIECAAAECBAgQIECAAAECdQQECtkiBAgQaJ6AQKHmWeqJAAECBAgQIECAAAECBAgQIECAAAECBEom0OlAoT6uFBiSwkJSKNCqVasqISkp4CaFyBx11FFZiMjOO+9cEX7qqadixowZWft0ffzjH4/LL788RowYUbcKGzZsyEJrLr300qztXnvtFbfcckvsvffede9NDYYbrtOuQKE0xxSssnbt2rjzzjuzgJUnn3yy4jpmzJjM9b3vfW/mmgJ6tt122yHXPtw1p04bCRRK7VN9vvWtb8XXvva1+OEPfzgg8CcF9OQJoclVyIj4wx/+kO2973znO5nRT37yk+zWZDR+/PiYNGlSHHPMMbHbbrvl6rJWoFCabwrpSfv7pptuqqwpub/73e/O9vF73vOe2HHHHXON0dcoBUdddtllWX375p1+dtppp8XixYsr/TUaKNTXf7ts6i26kUChvr5efvnl7L3h29/+djz66KNZbfuCo5J7em+ZOHFiHH300bH77rsPGqQ11NwECtWrnJ8TIECAAAECBAgQIECAAAECBAgQIECAAAECBAgQIECAAAECBAgQIECAQCMCAoUa0dKWAAECQwsIFLJDCBAgQIAAAQIECBAgQIAAAQIECBAgQKBnBfoHCvUSQnWg0JlnnhkXXXRR7LDDDr3EYK0tEBgsUKgFQ+mywwIChTpcAMMTIECAAAECBAgQIECAAAECBAgQIECAAAECBAgQIECAAAECBAgQIECgywQECnVZQS2HAIGOCggU6ii/wQkQIECAAAECBAgQIECAAAECBAgQIECgkwK9Gii0evXqmD59eqxZsybjX7FiRUyZMqWTpTB2lwgIFOqSQuZYhkChHEiaECBAgAABAgQIECBAgAABAgQIECBAgAABAgQIECBAgAABAgQIECBAgEBuAYFCuak0JECAAAECBAgQIECAAAECBAgQIECAAAECBAgQIEBgMIFeDRRaunRpfOITn8hYJk6cGMuWLYvRo0fbKAS2WkCg0FYTlqYDgUKlKZWJEiBAgAABAgQIECBAgAABAgQIECBAgAABAgQIECBAgAABAgQIECBAoBQCAoVKUSaTJECAAAECBAgQIECAAAECBAgQIECAAAECBAgQIFBsgV4MFHr22WfjlFNOiZUrV2bFufjii2P27NmxzTa+hi32bi3H7AQKlaNOzZilQKFmKOqDAAECBAgQIECAAAECBAgQIECAAAECBAgQIECAAAECBAgQIECAAAECBPoE/CarvUCAAAECBAgQIECAAAECBAgQIECAAAECBAYKTIqIe6AQIECAQGMCvRYotH79+li4cGEsWrQogxo3blwsX748xo4d2xic1gQGERAo1DtbQ6BQ79TaSgkQIECAAAECBAgQIECAAAECBAgQIECAAAECBAgQIECAAAECBAgQINAOAYFC7VA2BgECBAgQIECAAAECBAgQIECAAAECBAiUQeDwiJgTEQ9HxAVlmLA5EiBAoEgC3R4otHjx4njmmWdi1KhR8dxzz8XKlSvj5z//eaUEKVxo7ty5sd122xWpLOZSYgGBQiUuXoNTFyjUIJjmBAgQIECAAAECBAgQIECAAAECBAgQIECAAAECBAgQIECAAAECBAgQIDCkgEAhG4QAAQIECBAgQIAAAQIECBAgQIAAAQIEiiKwuWoi7XqG3RckdMT/jf85gUJF2RLmQYBAmQS6PVDohhtuiBNOOKFmSaZOnRpLliyJ3XffvUwlM9eCCwgUKniBmjg9gUJNxNQVAQIEOiPQqecZnVmtUQkQIECAAAECBAgQIECgXQLOm+2SNg4BAgQIECBAgAABAp0WcP7pdAWMT4BAVwq06x9jdCWeRREgQIAAAQIECBAgQIAAAQIECBAgQIBAUwXa/YVgdZBQ32IECjW1rDojQKBXBLo9UOjee++NSZMmbVHOCRMmxNKlS2Ps2LG9UmrrbJOAQKE2QRdgGIFCBSiCKRAgQGDrBNr9PGPrZutuAgQIECBAgAABAgQIECiLgPNmWSplngQIECBAgAABAgQIbK2A88/WCrqfAAECNQQECtkWBAgQIECAAAECBAgQIECAAAECBAgQIFAUgXZ9IThYkFCfg0ChouwI8yBAoFQC3R4o9POf/zzOPffcWLVqVaxduzYOOeSQmDZtWnzsYx+LkSNHlqpWJlsOAYFC5ahTM2YpUKgZivogQIBARwXa9Tyjo4s0OAECBAgQIECAAAECBAi0XcB5s+3kBiRAgAABAgQIECBAoEMCzj8dgjcsAQLdLSBQqLvra3UECBAgQIAAAQIECBAgQIAAAQIECBAok0CrvxCsFyTUZyVQqEy7xlwJECiMQLcHChUG2kQIEOg6AYFCXVdSCyJAoPcEWv08o/dErZgAAQIECBAgQIAAAQIEkoDzpn1AgAABAgQIECBAgECvCDj/9EqlrZMAgbYKCBRqK7fBCBAgQIAAAQIECBAgQIAAAQIECBAgQGAIgVZ9IZg3SKhvagKFbFMCBAgMQ0Cg0DDQ3EKAAIGIEChkGxAgQKD0Aq16nlF6GAsgQIAAAQIECBAgQIAAga0ScN7cKj43EyBAgAABAgQIECBQIgHnnxIVy1QJECiPgECh8tTKTAkQIECAAAECBAgQIECAAAECBAgQINDtAs3+QrDRIKE+X4FC3b7TrI8AgZYICBRqCatOCRDoAQGBQj1QZEskQKDbBZr9PKPbvayPAAECBAgQIECAAAECBPIJOG/mc9KKAAECBAgQIECAAIHyCzj/lL+GVkCAQAEFBAoVsCimRIAAAQIECBAgQIAAAQIECBAgQIAAgR4VaNYXgsMNEupjFyjUoxvQsgkQ2DoBgUJb5+duAgR6V0CgUO/W3soJEOgagWY9z+gaEAshQIAAAQIECBAgQIAAgaYIOG82hVEnBAgQIECAAAECBAiUQMD5pwRFMkUCBMonIFCofDUzYwIECBAgQIAAAQIECBAgQIAAAQIECHSrwNZ+Ibi1QUJ9rgKFunWHWRcBAi0VECjUUl6dEyDQxQIChbq4uJZGgECvCGzt84xecbJOAgQIECBAgAABAgQIEGhMwHmzMS+tCRAgQIAAAQIECBAor4DzT3lrZ+YECBRYQKBQgYtjagQIlE7AB9bSlcyECRAgQIAAAQIECBAgQIAAgYIJDPf5SrOChPo4BAoVbGOYDgEC5RAQKFSOOpklAQLFExAoVLyamBEBAgQaFBju84wGh9GcAAECBAgQIECAAAECBHpMwHmzxwpuuQQIECBAgAABAgR6WMD5p4eLb+kECLROQKBQ62z1TIBA7wn4wNp7NbdiAgQIECBAgAABAgQIECBAoLkCjT5faXaQUN9qBAo1t656I0CgRwQECvVIoS2TAIGmCwgUajqpDgkQINBugUafZ7R7fsYjQIAAAQIECBAgQIAAgXIKOG+Ws25mTYAAAQIECBAgQIBA4wLOP42buYMAAQJ1BQQK1SXSgAABArkFfGDNTaUhAQIECBAgQIAAAQIECBAgQKCmQN7nK60KEuqblEAhG5QAAQLDEBAoNAw0txAgQCAiBArZBgQIECi9QN7nGaVfqAUQIECAAAECBAgQIECAQFsFnDfbym0wAgQIECBAgAABAgQ6KOD800F8QxMg0L0CAoW6t7ZWRoBA+wV8YG2/uREJECBAgAABAgQIECBAgACB7hKo93yl1UFCfZoChbprX1kNAQJtEhAo1CZowxAg0HUCAoW6rqQWRIBA7wnUe57ReyJWTIAAAQIECBAgQIAAAQLNEHDebIaiPggQIECAAAECBAgQKIOA808ZqmSOBAiUTkCgUOlKZsIECBRYwAfWAhfH1AgQIECAAAECBAgQIECAAIFSC7QrSKgPSaBQqbeLyRMgQIAAAQIECBAgQIAAAQIECBAgQIAAAQIECBAgQIAAAQIECBAgQIAAAQIECBAgQIAAgd4VECjUu7W3cgIEmi8gUKj5pnokQIAAAQIECBAgQIAAAQIEelug3UFCfdoChXp731k9AQIECBAgQIAAAQIECBAgQIAAAQIECBAgQIAAAQIECBAgQIAAAQIECBAgQIAAAQIECBAorYBAodKWzsQJECiggEChAhbFlAgQIECAAAECBAgQIECAAIFSCnQqSKgaq9Fn6NXPh/TX2PbjN9DL/ht6/9gv9ksj7zD2i/1ivwwu4PXh9eH14fXRJ+D9wPuB94P2vR80Yq0tAQIECBAgQIAAAQIECBAgQIAAAQIECBAgQIAAAQIECBAgQKBhgUZ/Gb3hAdxAgACBHhIQKNRDxbZUAgQIECBAgAABAgQIECBAoCUCkyJiTkRMbknvjXfa6DN0/wB3oDG/ofec/WK/NPKuZL/YL/bL4AJeH14fXh9eH30C3g+8H3g/8H5QlveDRvaqtgQIECBAgAABAgQIECBAgAABAgQIECBAgAABAgQIECBAgACBhgUa/WX+hgdwAwECBHpIQKBQDxXbUgkQIECAAAECBAgQIECAAIGWCAgUGsjqH0QP9Gj0Ow1+/Bp5o7Jf7Bf7ZXABrw+vD68Pr48+Ae8H3g+8H3g/8H5Qew80el5t5LWkLQECBAgQIECAAAECBAgQIECAAAECBAgQIECAAAECBAgQIECgYQG/zNAwmRsIECAwqIBAIZuDAAECBAgQIECAAAECBAgQINAcgcMjYk5EHNGc7obdS6PP0P0D64HU/IbeevaL/dLIm5P9Yr/YL4MLeH14fXh9eH30CXg/8H7g/cD7QVneDxrZq9oSIECAAAECBAgQIECAAAECBAgQIECAAAECBAgQIECAAAECBBoWaPSX+RsewA0ECBDoIQGBQj1UbEslQIAAAQIECBAgQIAAAQIE2iLQqWChz0XEBW1ZoUEIECBAgAABAgQIECBAgAABAgQIECBAgAABAgQIECBAgAABAgQIECBAgAABAgQIECBAgAABAk0UECjURExdESDQ8wIChXp+CwAgQIAAAQIECBAgQIAAAQIEWiTQ7mAhgUItKqRuCRAgQIAAAQIECBAgQIAAAQIECBAgQIAAAQIECBAgQIAAAQIECBAgQIAAAQIECBAgQIAAgdYKCBRqra/eCRAgQIAAAQIECBAgQIAAAQIECBAgQKB5Au0KFhIo1Lya6YkAAQIECBAgQIAAAQIECBAgQIAAAQIECBAgQIAAAQIECBAgQIAAAQIECBAgQIAAAQIECBBoo4BAoTZiG4oAAQIECBAgQIAAAQIECBAgQIAAAQIEmiLQ6mAhgUJNKZNOCBAgQIAAAQIECBAgQIAAAQIECBAgQIAAAQIECBAgQIAAAQIECBAgQIAAAQIECBAgQIAAgXYLCBRqt7jxCBAgQIAAAQIECBAgQIAAAQIECBAgQKBZAq0KFhIo1KwK6YcAAQIECBAgQIAAAQIECBAgQIAAAQIECBAgQIAAAQIECBAgQIAAAQIECBAgQIAAAQIECBBoq4BAobZyG4wAAQIECBAgQIAAAQIECBAgQIAAAQIEWiDQ7GAhgUItKJIuCRAgQIAAAQIECBAgQIAAAQIECBAgQIAAAQIECBAgQIAAAQIECBAgQIAAAQIECBAgQIAAgdYLCBRqvbERCBAgQIAAAQIECBAgQIAAAQIECBAgQCCfwOaqZo0+w25WsJBAoXz10ooAAQIECBAgQIAAAQIECBCI2NrnGQwJECBAgAABAgQIECBAgEAtAedN+4IAAQIECBAgQIAAgV4RcP7plUpbJwECbRVo9B9jtHVyBiNAgAABAgQIECBAgAABAgQIECBAgACBnhJo1heCWxssJFCop7adxRIgQIAAAQIECBAgQIAAga0SaNbzjK2ahJsJECBAgAABAgQIECBAoOsEnDe7rqQWRIAAAQIECBAgQIDAIALOP7YGAQIEWiAgUKgFqLokQIAAAQIECBAgQIAAAQIECBAgQIAAgWEJNPsLweEGCwkUGlb53ESAAAECBAgQIECAAAECBHpSoNnPM3oS0aIJECBAgAABAgQIECBAYAsB502bggABAgQIECBAgACBXhFw/umVSlsnAQJtFRAo1FZugxEgQIAAAQIECBAgQIAAAQIECBAgQIDAEAKt+kKw0WAhgUK2KQECBAgQIECAAAECBAgQIJBXoFXPM/KOrx0BAgQIECBAgAABAgQIdKeA82Z31tWqCBAgQIAAAQIECBDYUsD5x64gQIBACwQECrUAVZcECBAgQIAAAQIECBAgQIAAAQIECBAgMCyBVn8hmDdYSKDQsMrnJgIECBAgQIAAAQIECBAg0JMCrX6e0ZOoFk2AAAECBAgQIECAAAEC4bxpExAgQIAAAQIECBAg0CsCzj+9UmnrJECgrQIChdrKbTACBAgQIECAAAECBAgQIECAAAECBAgQGEKgXV8I1gsWEihkmxIgQIAAAQIECBAgQIAAAQJ5Bdr1PCPvfLQjQIAAAQIECBAgQIAAge4QcN7sjjpaBQECBAgQIECAAAEC9QWcf+obaUGAAIGGBQQKNUzmBgIECBAgQIAAAQIECBAgQIAAAQIECBBokUC7vxAcLFhIoFCLCqxbAgQIECBAgAABAgQIECDQhQLtfp7RhYSWRIAAAQIECBAgQIAAAQI1BJw3bQsCBAgQIECAAAECBHpFwPmnVyptnQQItFVAoFBbuQ1GgAABAgQIECBAgAABAgQIECBAgAABAkMIdOoLwepgIYFCtikBAgQIECBAgAABAgQIECCQV6BTzzPyzk87AgQIECBAgAABAgQIECingPNmOetm1gQIECBAgAABAgQINC7g/NO4mTsIECBQV0CgUF0iDQgQIJBbwAfW3FQaEiBAgAABAgQIECBAgAABAgRqCnT6+UpfsNDDEXGBGhEgQIAAAQIECBAgQIAAAQIEcgh0+nlGjilqQoAAAQIECBAgQIAAAQIlFHDeLGHRTJkAAQIECBAgQIAAgWEJOP8Mi81NBAgQGFpAoJAdQoAAgeYJ+MDaPEs9ESBAgAABAgQIECBAgAABAr0pUJTnK5Mi4p7eLIFVEyBAgAABAgQIECBAgAABAg0KFOV5RoPT1pwAAQIECBAgQIAAAQIECi7gvFnwApkeAQKys2SHAAAgAElEQVQECBAgQIAAAQJNE3D+aRqljggQIPD/AgKF7AYCBAg0T8AH1uZZ6okAAQIECBAgQIAAAQIECBDoTQHPV3qz7lZNgAABAgQIECBAgAABAgTKLOB5RpmrZ+4ECBAgQIAAAQIECBAoroDzZnFrY2YECBAgQIAAAQIECDRXwPmnuZ56I0CAQCYgUMhGIECAQPMEfGBtnqWeCBAgQIAAAQIECBAgQIAAgd4U8HylN+tu1QQIECBAgAABAgQIECBAoMwCnmeUuXrmToAAAQIECBAgQIAAgeIKOG8WtzZmRoAAAQIECBAgQIBAcwWcf5rrqTcCBAhkAgKFbAQCBAg0T8AH1uZZ6okAAQIECBAgQIAAAQIECBAgQIAAAQIECBAgQIAAAQIECBAgQIAAAQIECBAgQIAAAQIECBAgQIAAAQIECBAgQIAAAQIECBAgQKBBAYFCDYJpToAAgSEEBArZHgQIECBAgAABAgQIECBAgAABAgQIECBAgAABAgQIECBAgAABAgQIECBAgAABAgQIECBAgAABAgQIECBAgAABAgQIECBAgAABAh0TECjUMXoDEyDQhQIChbqwqJZEgAABAgQIECBAgAABAgQIECBAgAABAgQIECBAgAABAgQIECBAgAABAgQIECBAgAABAgQIECBAgAABAgQIECBAgAABAgQIECiLgEChslTKPAkQKIOAQKEyVMkcCRAgQIAAAQIECBAgQIAAAQIECBAgQIAAAQIECBAgQIAAAQIECBAgQIAAAQIECBAgQIAAAQIECBAgQIAAAQIECBAgQIAAAQJdKiBQqEsLa1kECHREQKBQR9gNSoAAAQIECBAgQIAAAQIECBAgQIAAAQIECBAgQIAAAQIECBAgQIAAAQIECBAgQIAAAQIECBAgQIAAAQIECBAgQIAAAQIECBAgkAQECtkHBAgQaJ6AQKHmWeqJAAECBAgQIECAAAECBAgQIECAAAECBAgQIECAAAECBAgQIECAAAECBAgQIECAAAECBAgQIECAAAECBAgQIECAAAECBAgQIECgQQGBQg2CaU6AAIEhBAQK2R4ECBAgQIAAAQIECBAgQIAAAQIECBAgQIAAAQIECBAgQIAAAQIECBAgQIAAAQIECBAgQIAAAQIECBAgQIAAAQIECBAgQIAAAQIdExAo1DF6AxMg0IUCAoW6sKiWRIAAAQIECBAgQIAAAQIECBAgQIAAAQIECBAgQIAAAQIECBAgQIAAAQIECBAgQIAAAQIECBAgQIAAAQIECBAgQIAAAQIECBAoi4BAobJUyjwJECBAgAABAgQIECBAgAABAgQIECBAgAABAgQIECBAgAABAgQIECBAgAABAgQIECBAgAABAgQIECBAgAABAgQIECBAgAABAgQIECBAgMAQAgKFbA8CBAgQIECAAAECBAgQIECAAAECBAgQIECAAAECBAgQIECAAAECBAgQIECAAAECBAgQIECAAAECBAgQIECAAAECBAgQIECAAAECBAgQINAFAgKFuqCIlkCAAAECBAgQIECAAAECBAgQIECAAAECBAgQIECAAAECBAgQIECAAAECBAgQIECAAAECBAgQIECAAAECBAgQIECAAAECBAgQIECAAAECBAQK2QMECBAgQIAAAQIECBAgQIAAAQIECBAgQIAAAQIECBAgQIAAAQIECBAgQIAAAQIECBAgQIAAAQIECBAgQIAAAQIECBAgQIAAAQIECBAgQKALBAQKdUERLYEAAQIECBAgQIAAAQIECBAgQIAAAQJdIrC5ah2eYXdJYS2DAAECBAgQIECAAAECBAh0sYDnGV1cXEsjQIAAAQIECBAgQIBABwWcNzuIb2gCBAgQIECAAAECBNoq4PzTVm6DESDQKwL+MUavVNo6CRAgQIAAAQIECBAgQIAAAQIECBAgUHwBXwgWv0ZmSIAAAQIECBAgQIAAAQIECAwU8DzDjiBAgAABAgQIECBAgACBVgg4b7ZCVZ8ECBAgQIAAAQIECBRRwPmniFUxJwIESi8gUKj0JbQAAgQIECBAgAABAgQIECBAgAABAgQIdI2ALwS7ppQWQoAAAQIECBAgQIAAAQIEekbA84yeKbWFEiBAgAABAgQIECBAoK0Czptt5TYYAQIECBAgQIAAAQIdFHD+6SC+oQkQ6F4BgULdW1srI0CAAAECBAgQIECAAAECBAgQIECAQNkEfCFYtoqZLwECBAgQIECAAAECBAgQIOB5hj1AgAABAgQIECBAgAABAq0QcN5shao+CRAgQIAAAQIECBAoooDzTxGrYk4ECJReQKBQ6UtoAQQIECBAgAABAgQIECBAgAABAgQIEOgaAV8Idk0pLYQAAQIECBAgQIAAAQIECPSMgOcZPVNqCyVAgAABAgQIECBAgEBbBZw328ptMAIECBAgQIAAAQIEOijg/NNBfEMTINC9AgKFure2VkaAAAECBAgQIECAAAECBAgQIECAAIGyCfhCsGwVM18CBAgQIECAAAECBAgQIEDA8wx7gAABAgQIECBAgAABAgRaIeC82QpVfRIgQIAAAQIECBAgUEQB558iVsWcCBAovYBAodKX0AIIECBAgAABAgQIECBAgAABAgQIECDQNQK+EOyaUloIAQIECBAgQIAAAQIECBDoGQHPM3qm1BZKgAABAgQIECBAgACBtgo4b7aV22AECBAgQIAAAQIECHRQwPmng/iGJkCgewUECnVvba2MAAECBAgQIECAAAECBAgQIECAAAECZRPwhWDZKma+BAgQIECAAAECBAgQIECAgOcZ9gABAgQIECBAgAABAgQItELAebMVqvokQIAAAQIECBAgQKCIAs4/RayKOREgUHoBgUKlL6EFECBQIAEfWAtUDFMhQIAAAQIECBAgQIAAAQIESing+Uopy2bSBAgQIECAAAECBAgQIECgpwU8z+jp8ls8AQIECBAgQIAAAQIEWibgvNkyWh0TIECAAAECBAgQIFAwAeefghXEdAgQ6A4BgULdUUerIECgGAI+sBajDmZBgAABAgQIECBAgAABAgQIlFfA85Xy1s7MCRAgQIAAAQIECBAgQIBArwp4ntGrlbduAgQIECBAgAABAgQItFbAebO1vnonQIAAAQIECBAgQKA4As4/xamFmRAg0EUCAoW6qJiWQoBAxwV8YO14CUyAAAECBAgQIECAAAECBAgQKLmA5yslL6DpEyBAgAABAgQIECBAgACBHhTwPKMHi27JBAgQIECAAAECBAgQaIOA82YbkA1BgAABAgQIECBAgEAhBJx/ClEGkyBAoNsEBAp1W0WthwCBTgr4wNpJfWMTIECAAAECBAgQIECAAAEC3SDg+Uo3VNEaCBAgQIAAAQIECBAgQIBAbwl4ntFb9bZaAgQIECBAgAABAgQItEvAebNd0sYhQIAAAQIECBAgQKDTAs4/na6A8QkQ6EoBgUJdWVaLIkCgQwI+sHYI3rAECBAgQIAAAQIECBAgQIAAAQIECBAgQIAAAQIECBAgQIAAAQIECBAgQIAAAQIECBAgQIAAAQIECBAgQIAAAQIECBAgQIAAAQIRAoXsAgIECDRPQKBQ8yz1RIAAAQIECBAgQIAAAQIECBAgQIAAAQIECBAgQIAAAQIECBAgQIAAAQIECBAgQIAAAQIECBAgQIAAAQIECBAgQIAAAQIECBAg0KCAQKEGwTQnQIDAEAIChWwPAgQIECBAgAABAgQIECBAgAABAgQIECBAgAABAgQIECBAgAABAgQIECBAgAABAgQIECBAgAABAgQIECBAgAABAgQIECBAgACBjgkIFOoYvYEJEOhCAYFCXVhUSyJAgAABAgQIECBAgAABAgQIECBAgAABAgQIECBAgAABAgQIECBAgAABAgQIECBAgAABAgQIECBAgAABAgQIECBAgAABAgQIlEVAoFBZKmWeBAiUQUCgUBmqZI4ECBAgQIAAAQIECBAgQIAAAQIECBAgQIAAAQIECBAgQIAAAQIECBAgQIAAAQIECBAgQIAAAQIECBAgQIAAAQIECBAgQIAAgS4VECjUpYW1LAIEOiIgUKgj7AYlQIAAAQIECBAgQIAAAQIECBAgQIAAAQIECBAgQIAAAQIECBAgQIAAAQIECBAgQIAAAQIECBAgQIAAAQIECBAgQIAAAQIECBBIAgKF7AMCBAg0T0CgUPMs9USAAAECBAgQIECAAAECBAgQIECAAAECBAgQIECAAAECBAgQIECAAAECBAgQIECAAAECBAgQIECAAAECBAgQIECAAAECBAgQINCggEChBsE0J0CAwBACAoVsDwIECBAgQIAAAQIECBAgQIAAAQIECBAgQIAAAQIECBAgQIAAAQIECBAgQIAAAQIECBAgQIAAAQIECBAgQIAAAQIECBAgQIAAgY4JCBTqGL2BCRAgQIAAAQIECBAgQIAAAQIECBAgQIAAAQIECBAgQIAAAQIECBAgQIAAAQIECBAgQIAAAQIECBAgQIAAAQIECBAgQIAAAQIECBAgQIBA8wQECjXPUk8ECBAgQIAAAQIECBAgQIAAAQIECBAgQIAAAQIECBAgQIAAAQIECBAgQIAAAQIECBAgQIAAAQIECBAgQIAAAQIECBAgQIAAAQIECBAgQKBjAgKFOkZvYAIECBAgQIAAAQIECBAgQIAAAQIECBAgQIAAAQIECBAgQIAAAQIECBAgQIAAAQIECBAgQIAAAQIECBAgQIAAAQIECBAgQIAAAQIECBAg0DwBgULNs9QTAQIECBAgQIAAAQIECBAgQIAAAQIECBAgQIAAAQIECBAgQIAAAQIECBAgQIAAAQIECBAgQIAAAQIECBAgQIAAAQIECBAgQIAAAQIECBDomIBAoY7RG5gAAQIECBAgQIAAAQIECBAgQIAAAQIEqgQ2V/3ZM2xbhAABAgQIECBAgAABAgQIECi6gOcZRa+Q+REgQIAAAQIECBAgQKCcAs6b5aybWRMgQIAAAQIECBAg0LiA80/jZu4gQIBAXQH/GKMukQYECBAgQIAAAQIECBAgQIAAAQIECBAg0CYBXwi2CdowBAgQIECAAAECBAgQIECAQNMEPM9oGqWOCBAgQIAAAQIECBAgQKCfgPOm7UCAAAECBAgQIECAQK8IOP/0SqWtkwCBtgoIFGort8EIECBAgAABAgQIECBAgAABAgQIECBAYAgBXwjaHgQIECBAgAABAgQIECBAgEDZBDzPKFvFzJcAAQIECBAgQIAAAQLlEHDeLEedzJIAAQIECBAgQIAAga0XcP7ZekM9ECBAYAsBgUI2BQECBAgQIECAAAECBAgQIECAAAECBAgURcAXgkWphHkQIECAAAECBAgQIECAAAECeQU8z8grpR0BAgQIECBAgAABAgQINCLgvNmIlrYECBAgQIAAAQIECJRZwPmnzNUzdwIECisgUKiwpTExAgQIECBAgAABAgQIECBAgAABAgQI9JyALwR7ruQWTIAAAQIECBAgQIAAAQIESi/geUbpS2gBBAgQIECAAAECBAgQKKSA82Yhy2JSBAgQIECAAAECBAi0QMD5pwWouiRAgIBAIXuAAAECBAgQIECAAAECBAgQIECAAAECBIoi4AvBolTCPAgQIECAAAECBAgQIECAAIG8Ap5n5JXSjgABAgQIECBAgAABAgQaEXDebERLWwIECBAgQIAAAQIEyizg/FPm6pk7AQKFFRAoVNjSmBgBAgQIECBAgAABAgQIECBAgAABAgR6TsAXgj1XcgsmQIAAAQIECBAgQIAAAQKlF/A8o/QltAACBAgQIECAAAECBAgUUsB5s5BlMSkCBAgQIECAAAECBFog4PzTAlRdEiBAQKCQPUCAAAECBAgQIECAAAECBAgQIECAAAECRRHwhWBRKmEeBAgQIECAAAECBAgQIECAQF4BzzPySmlHgAABAgQIECBAgAABAo0IOG82oqUtAQIECBAgQIAAAQJlFnD+KXP1zJ0AgcIKCBQqbGlMjACBEgr4wFrCopkyAQIECBAgQIAAAQIECBAgUCgBz1cKVQ6TIUCAAAECBAgQIECAAAECBHIIeJ6RA0kTAgQIECBAgAABAgQIEGhYwHmzYTI3ECBAgAABAgQIECBQUgHnn5IWzrQJECi2gEChYtfH7AgQKJeAD6zlqpfZEiBAgAABAgQIECBAgAABAsUT8HyleDUxIwIECBAgQIAAAQIECBAgQGBoAc8z7BACBAgQIECAAAECBAgQaIWA82YrVPVJgAABAgQIECBAgEARBZx/ilgVcyJAoPQCAoVKX0ILIECgQAI+sBaoGKZCgAABAgQIECBAgAABAgQIlFLA85VSls2kCRAgQIAAAQIECBAgQIBATwt4ntHT5bd4AgQIECBAgAABAgQItEzAebNltDomQIAAAQIECBAgQKBgAs4/BSuI6RAg0B0CAoW6o45WQYBAMQR8YC1GHcyCAAECBAgQIECAAAECBAgQKK+A5yvlrZ2ZEyBAgAABAgQIECBAgACBXhXwPKNXK2/dBAgQIECAAAECBAgQaK2A82ZrffVOgAABAgQIECBAgEBxBJx/ilMLMyFAoIsEBAp1UTEthQCBjgv4wNrxEpgAAQIECBAgQIAAAQIECBAgQIAAAQIECBAgQIAAAQIECBAgQIAAAQIECBAgQIAAAQIECBAgQIAAAQIECBAgQIAAAQIECBAgQKB3BQQK9W7trZwAgeYLCBRqvqkeCRAgQIAAAQIECBAgQIAAAQIECBAgQIAAAQIECBAgQIAAAQIECBAgQIAAAQIECBAgQIAAAQIECBAgQIAAAQIECBAgQIAAAQIEcgoIFMoJpRkBAgRyCAgUyoGkCQECBAgQIECAAAECBAgQIECAAAECBAgQIECAAAECBAgQIECAAAECBAgQIECAAAECBAgQIECAAAECBAgQIECAAAECBAgQIECAQGsEBAq1xlWvBAj0poBAod6su1UTIECAAAECBAgQIECAAAECBAgQIECAAAECBAgQIECAAAECBAgQIECAAAECBAgQIECAAAECBAgQIECAAAECBAgQIECAAAECBAohIFCoEGUwCQIEukRAoFCXFNIyCBAgQIAAAQIECBAgQIAAAQIECBAgQIAAAQIECBAgQIAAAQIECBAgQIAAAQIECBAgQIAAAQIECBAgQIAAAQIECBAgQIAAAQJlFBAoVMaqmTMBAkUVEChU1MqYFwECBAgQIECAAAECBAgQIECAAAECBAgQIECAAAECBAgQIECAAAECBAgQIECAAAECBAgQIECAAAECBAgQIECAAAECBAgQIECgBwQECvVAkS2RAIG2CQgUahu1gQgQIECAAAECBAgQIECAAAECBAgQIECAAAECBAgQIECAAAECBAgQIECAAAECBAgQIECAAAECBAgQIECAAAECBAgQIECAAAECBKoFBArZEwQIEGiegECh5lnqiQABAgQIECBAgAABAgQIECBAgAABAgQIECBAgAABAgQIECBAgAABAgQIECBAgAABAgQIECBAgAABAgQIECBAgAABAgQIECBAoEEBgUINgmlOgAABAgQIECBAgAABAgQIECBAgAABAgQIECBAgAABAgQIECBAgAABAgQIECBAgAABAgQIECBAgAABAgQIECBAgAABAgQIECBAgAABAgSKKCBQqIhVMScCBAgQIECAAAECBAgQIECAAAECBAgQIECAAAECBAgQIECAAAECBAgQIECAAAECBAgQIECAAAECBAgQIECAAAECBAgQIECAAAECBAgQINCggEChBsE0J0CAAAECBAgQIECAAAECBAgQIECAAAECBAgQIECAAAECBAgQIECAAAECBAgQIECAAAECBAgQIECAAAECBAj8Dzv3Ai1XVd8P/BegUEohBRQFbQMohoiKyCORgESJPIxEhPBMCLASEA2CIZLyMERQIsVCeAgmNcgbjARCeIjhjzzERggoBEWI2AprFQMiuCCiQAP5r310bu+dzL0zk8zcOTPnc9Zi2Xtnn332/vz2mc4+c/MlQIAAAQIECBAgQIAAAQIE8iggUCiPVTEmAgQIECBAgAABAgQIECBAgAABAgQIECBAgAABAgQIECBAgAABAgQIECBAgAABAgQIECBAgAABAgQIECBAgAABAgQIECBAgAABAgQIECBQp4BAoTrBNCdAgAABAgQIECBAgAABAgQIECBAgACBpgmsLOvZM+ymUeuYAAECBAgQIECAAAECBAgQaJCA5xkNgtQNAQIECBAgQIAAAQIECPQQsN+0IAgQIECAAAECBAgQKIqA/U9RKm2eBAj0q4B/jNGv3C5GgAABAgQIECBAgAABAgQIECBAgAABAn0I+ELQ8iBAgAABAgQIECBAgAABAgTaTcDzjHarmPESIECAAAECBAgQIECgPQTsN9ujTkZJgAABAgQIECBAgMCaC9j/rLmhHggQILCKgEAhi4IAAQIECBAgQIAAAQIECBAgQIAAAQIE8iLgC8G8VMI4CBAgQIAAAQIECBAgQIAAgVoFPM+oVUo7AgQIECBAgAABAgQIEKhHwH6zHi1tCRAgQIAAAQIECBBoZwH7n3aunrETIJBbAYFCuS2NgREgQIAAAQIECBAgQIAAAQIECBAgQKBwAr4QLFzJTZgAAQIECBAgQIAAAQIECLS9gOcZbV9CEyBAgAABAgQIECBAgEAuBew3c1kWgyJAgAABAgQIECBAoAkC9j9NQNUlAQIEBApZAwQIECBAgAABAgQIECBAgAABAgQIECCQFwFfCOalEsZBgAABAgQIECBAgAABAgQI1CrgeUatUtoRIECAAAECBAgQIECAQD0C9pv1aGlLgAABAgQIECBAgEA7C9j/tHP1jJ0AgdwKCBTKbWkMjAABAgQIECBAgAABAgQIECBAgAABAoUT8IVg4UpuwgQIECBAgAABAgQIECBAoO0FPM9o+xKaAAECBAgQIECAAAECBHIpYL+Zy7IYFAECBAgQIECAAAECTRCw/2kCqi4JECAgUMgaIECAAAECBAgQIECAAAECBAgQIECAAIG8CPhCMC+VMA4CBAgQIECAAAECBAgQIECgVgHPM2qV0o4AAQIECBAgQIAAAQIE6hGw36xHS1sCBAgQIECAAAECBNpZwP6nnatn7AQI5FZAoFBuS2NgBAgQIECAAAECBAgQIECAAAECBAgQKJyALwQLV3ITJkCAAAECBAgQIECAAAECbS/geUbbl9AECBAgQIAAAQIECBAgkEsB+81clsWgCBAgQIAAAQIECBBogoD9TxNQdUmAAAGBQtYAAQIEGifgA2vjLPVEgAABAgQIECBAgAABAgQIFFPA85Vi1t2sCRAgQIAAAQIECBAgQIBAOwt4ntHO1TN2AgQIECBAgAABAgQI5FfAfjO/tTEyAgQIECBAgAABAgQaK2D/01hPvREgQCATEChkIRAgQKBxAj6wNs5STwQIECBAgAABAgQIECBAgEAxBTxfKWbdzZoAAQIECBAgQIAAAQIECLSzgOcZ7Vw9YydAgAABAgQIECBAgEB+Bew381sbIyNAgAABAgQIECBAoLEC9j+N9dQbAQIEMgGBQhYCAQIEGifgA2vjLPVEgAABAgQIECBAgAABAgQIFFPA85Vi1t2sCRAgQIAAAQIECBAgQIBAOwt4ntHO1TN2AgQIECBAgAABAgQI5FfAfjO/tTEyAgQIECBAgAABAgQaK2D/01hPvREgQCATEChkIRAgQKBxAj6wNs5STwQIECBAgAABAgQIECBAgEAxBTxfKWbdzZoAAQIECBAgQIAAAQIECLSzgOcZ7Vw9YydAgAABAgQIECBAgEB+Bew381sbIyNAgAABAgQIECBAoLEC9j+N9dQbAQIEMgGBQhYCAQIEGifgA2vjLPVEgAABAgQIECBAgAABAgQIECBAgAABAgQIECBAgAABAgQIECBAgAABAgQIECBAgAABAgQIECBAgAABAgQIECBAgAABAgQIECBQp4BAoTrBNCdAgEAfAgKFLA8CBAgQIECAAAECBAgQIECAAAECBAgQIECAAAECBAgQIECAAAECBAgQIECAAAECBAgQIECAAAECBAgQIECAAAECBAgQIECAAIGWCQgUahm9CxMg0IECAoU6sKimRIAAAQIECBAgQIAAAQIECBAgQIAAAQIECBAgQIAAAQIECBAgQIAAAQIECBAgQIAAAQIECBAgQIAAAQIECBAgQIAAAQIECBBoFwGBQu1SKeMkQKAdBAQKtUOVjJEAAQIECBAgQIAAAQIECBAgQIAAAQIECBAgQIAAAQIECBAgQIAAAQIECBAgQIAAAQIECBAgQIAAAQIECBAgQIAAAQIECBAg0KECAoU6tLCmRYBASwQECrWE3UUJECBAgAABAgQIECBAgAABAgQIECBAgAABAgQIECBAgAABAgQIECBAgAABAgQIECBAgAABAgQIECBAgAABAgQIECBAgAABAgSSgEAh64AAAQKNExAo1DhLPREgQIAAAQIECBAgQIAAAQIECBAgQIAAAQIECBAgQIAAAQIECBAgQIAAAQIECBAgQIAAAQIECBAgQIAAAQIECBAgQIAAAQIECNQpIFCoTjDNCRAg0IeAQCHLgwABAgQIECBAgAABAgQIECBAgAABAgQIECBAgAABAgQIECBAgAABAgQIECBAgAABAgQIECBAgAABAgQIECBAgAABAgQIECBAoGUCAoVaRu/CBAh0oIBAoQ4sqikRIECAAAECBAgQIECAAAECBAgQIECAAAECBAgQIECAAAECBAgQIECAAAECBAgQIECAAAECBAgQIECAAAECBAgQIECAAAECBNpFQKBQu1TKOAkQIECAAAECBAgQIECAAAECBAgQIECAAAECBAgQIECAAAECBAgQIECAAAECBAgQIECAAAECBAgQIECAAAECBOSAp0oAACAASURBVAgQIECAAAECBAgQIECAQB8CAoUsDwIECBAgQIAAAQIECBAgQIAAAQIECBAgQIAAAQIECBAgQIAAAQIECBAgQIAAAQIECBAgQIAAAQIECBAgQIAAAQIECBAgQIAAAQIECBAg0AECAoU6oIimQIAAAQIECBAgQIAAAQIECBAgQIAAAQIECBAgQIAAAQIECBAgQIAAAQIECBAgQIAAAQIECBAgQIAAAQIECBAgQIAAAQIECBAgQIAAAQIEBApZAwQIECBAgAABAgQIECBAgAABAgQIECBAgAABAgQIECBAgAABAgQIECBAgAABAgQIECBAgAABAgQIECBAgAABAgQIECBAgAABAgQIECBAoAMEBAp1QBFNgQABAgQIECBAgAABAgQIECBAgAABAh0isLJsHp5hd0hhTYMAAQIECBAgQIAAAQIECHSwgOcZHVxcUyNAgAABAgQIECBAgEALBew3W4jv0gQIECBAgAABAgQI9KuA/U+/crsYAQJFEfCPMYpSafMkQIAAAQIECBAgQIAAAQIECBAgQIBA/gV8IZj/GhkhAQIECBAgQIAAAQIECBAg0FPA8wwrggABAgQIECBAgAABAgSaIWC/2QxVfRIgQIAAAQIECBAgkEcB+588VsWYCBBoewGBQm1fQhMgQIAAAQIECBAgQIAAAQIECBAgQIBAxwj4QrBjSmkiBAgQIECAAAECBAgQIECgMAKeZxSm1CZKgAABAgQIECBAgACBfhWw3+xXbhcjQIAAAQIECBAgQKCFAvY/LcR3aQIEOldAoFDn1tbMCBAgQIAAAQIECBAgQIAAAQIECBAg0G4CvhBst4oZLwECBAgQIECAAAECBAgQIOB5hjVAgAABAgQIECBAgAABAs0QsN9shqo+CRAgQIAAAQIECBDIo4D9Tx6rYkwECLS9gEChti+hCRAgQIAAAQIECBAgQIAAAQIECBAgQKBjBHwh2DGlNBECBAgQIECAAAECBAgQIFAYAc8zClNqEyVAgAABAgQIECBAgEC/Cthv9iu3ixEgQIAAAQIECBAg0EIB+58W4rs0AQKdKyBQqHNra2YECBAgQIAAAQIECBAgQIAAAQIECBBoNwFfCLZbxYyXAAECBAgQIECAAAECBAgQ8DzDGiBAgAABAgQIECBAgACBZgjYbzZDVZ8ECBAgQIAAAQIECORRwP4nj1UxJgIE2l5AoFDbl9AECBAgQIAAAQIECBAgQIAAAQIECBAg0DECvhDsmFKaCAECBAgQIECAAAECBAgQKIyA5xmFKbWJEiBAgAABAgQIECBAoF8F7Df7ldvFCBAgQIAAAQIECBBooYD9TwvxXZoAgc4VECjUubU1MwIECBAgQIAAAQIECBAgQIAAAQIECLSbgC8E261ixkuAAAECBAgQIECAAAECBAh4nmENECBAgAABAgQIECBAgEAzBOw3m6GqTwIECBAgQIAAAQIE8ihg/5PHqhgTAQJtLyBQqO1LaAIECORIwAfWHBXDUAgQIECAAAECBAgQIECAAIG2FPB8pS3LZtAECBAgQIAAAQIECBAgQKDQAp5nFLr8Jk+AAAECBAgQIECAAIGmCdhvNo1WxwQIECBAgAABAgQI5EzA/idnBTEcAgQ6Q0CgUGfU0SwIEMiHgA+s+aiDURAgQIAAAQIECBAgQIAAAQLtK+D5SvvWzsgJECBAgAABAgQIECBAgEBRBTzPKGrlzZsAAQIECBAgQIAAAQLNFbDfbK6v3gkQIECAAAECBAgQyI+A/U9+amEkBAh0kIBAoQ4qpqkQINByAR9YW14CAyBAgAABAgQIECBAgAABAgTaXMDzlTYvoOETIECAAAECBAgQIECAAIECCnieUcCimzIBAgQIECBAgAABAgT6QcB+sx+QXYIAAQIECBAgQIAAgVwI2P/kogwGQYBApwkIFOq0ipoPAQKtFPCBtZX6rk2AAAECBAgQIECAAAECBAh0goDnK51QRXMgQIAAAQIECBAgQIAAAQLFEvA8o1j1NlsCBAgQIECAAAECBAj0l4D9Zn9Juw4BAgQIECBAgAABAq0WsP9pdQVcnwCBjhQQKNSRZTUpAgRaJOADa4vgXZYAAQIECBAgQIAAAQIECBAgQIAAAQIECBAgQIAAAQIECBAgQIAAAQIECBAgQIAAAQIECBAgQIAAAQIECBAgQIAAAQIECBAgQCBCoJBVQIAAgcYJCBRqnKWeCBAgQIAAAQIECBAgQIAAAQIECBAgQIAAAQIECBAgQIAAAQIECBAgQIAAAQIECBAgQIAAAQIECBAgQIAAAQIECBAgQIAAAQIE6hQQKFQnmOYECBDoQ0CgkOVBgAABAgQIECBAgAABAgQIECBAgAABAgQIECBAgAABAgQIECBAgAABAgQIECBAgAABAgQIECBAgAABAgQIECBAgAABAgQIECDQMgGBQi2jd2ECBDpQQKBQBxbVlAgQIECAAAECBAgQIECAAAECBAgQIECAAAECBAgQIECAAAECBAgQIECAAAECBAgQIECAAAECBAgQIECAAAECBAgQIECAAAEC7SIgUKhdKmWcBAi0g4BAoXaokjESIECAAAECBAgQIECAAAECBAgQIECAAAECBAgQIECAAAECBAgQIECAAAECBAgQIECAAAECBAgQIECAAAECBAgQIECAAAECBDpUQKBQhxbWtAgQaImAQKGWsLsoAQIECBAgQIAAAQIECBAgQIAAAQIECBAgQIAAAQIECBAgQIAAAQIECBAgQIAAAQIECBAgQIAAAQIECBAgQIAAAQIECBAgQIBAEhAoZB0QIECgcQIChRpnqScCBAgQIECAAAECBAgQIECAAAECBAgQIECAAAECBAgQIECAAAECBAgQIECAAAECBAgQIECAAAECBAgQIECAAAECBAgQIECAAIE6BQQK1QmmOQECBPoQEChkeRAgQIAAAQIECBAgQIAAAQIECBAgQIAAAQIECBAgQIAAAQIECBAgQIAAAQIECBAgQIAAAQIECBAgQIAAAQIECBAgQIAAAQIECLRMQKBQy+hdmAABAgQIECBAgAABAgQIECBAgAABAgQIECBAgAABAgQIECBAgAABAgQIECBAgAABAgQIECBAgAABAgQIECBAgAABAgQIECBAgAABAgQINE5AoFDjLPVEgAABAgQIECBAgAABAgQIECBAgAABAgQIECBAgAABAgQIECBAgAABAgQIECBAgAABAgQIECBAgAABAgQIECBAgAABAgQIECBAgAABAgRaJiBQqGX0LkyAAAECBAgQIECAAAECBAgQIECAAAECBAgQIECAAAECBAgQIECAAAECBAgQIECAAAECBAgQIECAAAECBAgQIECAAAECBAgQIECAAAECBBonIFCocZZ6IkCAAAECBAgQIECAAAECBAgQIECAAAECBAgQIECAAAECBAgQIECAAAECBAgQIECAAAECBAgQIECAAAECBAgQIECAAAECBAgQIECAAAECLRMQKNQyehcmQIAAAQIECBAgQIAAAQIECBAgQIAAgTKBlWU/e4ZtiRAgQIAAAQIECBAgQIAAAQJ5F/A8I+8VMj4CBAgQIECAAAECBAi0p4D9ZnvWzagJECBAgAABAgQIEKhfwP6nfjNnECBAoKqAf4xRlUgDAgQIECBAgAABAgQIECBAgAABAgQIEOgnAV8I9hO0yxAgQIAAAQIECBAgQIAAAQINE/A8o2GUOiJAgAABAgQIECBAgACBbgL2m5YDAQIECBAgQIAAAQJFEbD/KUqlzZMAgX4VECjUr9wuRoAAAQIECBAgQIAAAQIECBAgQIAAAQJ9CPhC0PIgQIAAAQIECBAgQIAAAQIE2k3A84x2q5jxEiBAgAABAgQIECBAoD0E7Dfbo05GSYAAAQIECBAgQIDAmgvY/6y5oR4IECCwioBAIYuCAAECBAgQIECAAAECBAgQIECAAAECBPIi4AvBvFTCOAgQIECAAAECBAgQIECAAIFaBTzPqFVKOwIECBAgQIAAAQIECBCoR8B+sx4tbQkQIECAAAECBAgQaGcB+592rp6xEyCQWwGBQrktjYERIECAAAECBAgQIECAAAECBAgQIECgcAK+ECxcyU2YAAECBAgQIECAAAECBAi0vYDnGW1fQhMgQIAAAQIECBAgQIBALgXsN3NZFoMiQIAAAQIECBAgQKAJAvY/TUDVJQECBAQKWQMECBAgQIAAAQIECBAgQIAAAQIECBAgkBcBXwjmpRLGQYAAAQIECBAgQIAAAQIECNQq4HlGrVLaESBAgAABAgQIECBAgEA9Avab9WhpS4AAAQIECBAgQIBAOwvY/7Rz9YydAIHcCggUym1pDIwAAQIECBAgQIAAAQIECBAgQIAAAQKFE/CFYOFKbsIECBAgQIAAAQIECBAgQKDtBTzPaPsSmgABAgQIECBAgAABAgRyKWC/mcuyGBQBAgQIECBAgAABAk0QsP9pAqouCRAgIFDIGiBAgAABAgQIECBAgAABAgQIECBAgACBvAj4QjAvlTAOAgQIECBAgAABAgQIECBAoFYBzzNqldKOAAECBAgQIECAAAECBOoRsN+sR0tbAgQIECBAgAABAgTaWcD+p52rZ+wECORWQKBQbktjYAQItKGAD6xtWDRDJkCAAAECBAgQIECAAAECBHIl4PlKrsphMAQIECBAgAABAgQIECBAgEANAp5n1ICkCQECBAgQIECAAAECBAjULWC/WTeZEwgQIECAAAECBAgQaFMB+582LZxhEyCQbwGBQvmuj9ERINBeAj6wtle9jJYAAQIECBAgQIAAAQIECBDIn4DnK/mriRERIECAAAECBAgQIECAAAECfQt4nmGFECBAgAABAgQIECBAgEAzBOw3m6GqTwIECBAgQIAAAQIE8ihg/5PHqhgTAQJtLyBQqO1LaAIECORIwAfWHBXDUAgQIECAAAECBAgQIECAAIG2FPB8pS3LZtAECBAgQIAAAQIECBAgQKDQAp5nFLr8Jk+AAAECBAgQIECAAIGmCdhvNo1WxwQIECBAgAABAgQI5EzA/idnBTEcAgQ6Q0CgUGfU0SwIEMiHgA+s+aiDURAgQIAAAQIECBAgQIAAAQLtK+D5SvvWzsgJECBAgAABAgQIECBAgEBRBTzPKGrlzZsAAQIECBAgQIAAAQLNFbDfbK6v3gkQIECAAAECBAgQyI+A/U9+amEkBAh0kIBAoQ4qpqkQINByAR9YW14CAyBAgAABAgQIECBAgAABAgQIECBAgAABAgQIECBAgAABAgQIECBAgAABAgQIECBAgAABAgQIECBAgAABAgQIECBAgAABAgQIFFdAoFBxa2/mBAg0XkCgUONN9UiAAAECBAgQIECAAAECBAgQIECAAAECBAgQIECAAAECBAgQIECAAAECBAgQIECAAAECBAgQIECAAAECBAgQIECAAAECBAgQIFCjgEChGqE0I0CAQA0CAoVqQNKEAAECBAgQIECAAAECBAgQIECAAAECBAgQIECAAAECBAgQIECAAAECBAgQIECAAAECBAgQIECAAAECBAgQIECAAAECBAgQIECgOQIChZrjqlcCBIopIFComHU3awIECBAgQIAAAQIECBAgQIAAAQIECBAgQIAAAQIECBAgQIAAAQIECBAgQIAAAQIECBAgQIAAAQIECBAgQIAAAQIECBAgQIBALgQECuWiDAZBgECHCAgU6pBCmgYBAgQIECBAgAABAgQIECBAgAABAgQIECBAgAABAgQIECBAgAABAgQIECBAgAABAgQIECBAgAABAgQIECBAgAABAgQIECBAoB0FBAq1Y9WMmQCBvAoIFMprZYyLAAECBAgQIECAAAECBAgQIECAAAECBAgQIECAAAECBAgQIECAAAECBAgQIECAAAECBAgQIECAAAECBAgQIECAAAECBAgQIFAAAYFCBSiyKRIg0G8CAoX6jdqFCBAgQIAAAQIECBAgQIAAAQIECBAgQIAAAQIECBAgQIAAAQIECBAgQIAAAQIECBAgQIAAAQIECBAgQIAAAQIECBAgQIAAAQIEygUEClkTBAgQaJyAQKHGWeqJAAECBAgQIECAAAECBAgQIECAAAECBAgQIECAAAECBAgQIECAAAECBAgQIECAAAECBAgQIECAAAECBAgQIECAAAECBAgQIECgTgGBQnWCaU6AAAECBAgQIECAAAECBAgQIECAAAECBAgQIECgPwRWrlxZHmTfH5d1DQIECBAgsEYCAwYM8LcoayToZAIECBAgQIAAAQIECBAgQIAAAQIECBAgQIAAAQIECBAgQIAAAQIECKyZgD/iWjM/ZxMgQIAAAQIECBAgQIAAAQIECBAgQIAAAQIECBBoioBAoaaw6pQAAQIEmiwgUKjJwLonQIAAAQIECBAgQIAAAQIECBAgQIAAAQIECBAgQIAAAQIECBAgQIBAFQGBQpYIAQIECBAgQIAAAQIECBAgQIAAAQIECBAgQIAAgRwKCBTKYVEMiQABAgSqCggUqkqkAQECBAgQIECAAAECBAgQIECAAAECBAgQIECAAAECBAgQIECAAAECBJoqIFCoqbw6J0CAAAECBAgQIECAAAECBAgQIECAAAECBAgQILB6AgKFVs/NWQQIECDQWgGBQq31d3UCBAgQIECAAAECBAgQIECAAAECBAgQIECAAAECBAgQIECAAAECBAgIFLIGCBAgQIAAAQIECBAgQIAAAQIECBAgQCAvAivLBuIZdl4qYxwECLREQKBQS9hdlAABAgTWUECg0BoCOp0AgXYU8DyjHatmzAQIECBAgAABAgQIEMi/gP1m/mtkhAQIECBAgAABAgQINEbA/qcxjnohQIBADwH/GMOCIECAAAECBAgQIECAAAECBAgQIECAAIG8CPhCMC+VMA4CBHIhIFAoF2UwCAIECBCoU0CgUJ1gmhMg0AkCnmd0QhXNgQABAgQIECBAgAABAvkTsN/MX02MiAABAgQIECBAgACB5gjY/zTHVa8ECBRcQKBQwReA6RMgQIAAAQIECBAgQIAAAQIECBAgQCBHAr4QzFExDIUAgdYLlAKFli5dGoccckgsWbKk4YM666yzYtq0aQ3vV4cECBCoReDFF1+MsWPHxsKFC7Pmn/vc52LmzJmx/vrr13J6x7f52te+FmeccUY2z+233z7mzp0bgwcP7jHv8v8fkYf3dYFCHb80TZAAgVUFPM+wKggQIECAAAECBAgQIECgGQL2m81Q1ScBAgQIECBAgAABAnkUsP/JY1WMiQCBthcQKNT2JTQBAgQIECBAgAABAgQIECBAgAABAgQIdIyALwQ7ppQmQoBAIwSKEij01ltvxd133x1//vOfY/To0Y2g0wcBAr0I5O1+y2ug0AsvvBDXXXddjB8/PjbeeOOWrSeBQi2jd2ECBAjUK+B5Rr1i2hMgQIAAAQIECBAgQIBALQL2m7UoaUOAAAECBAgQIECAQCcI2P90QhXNgQCB3AkIFMpdSQyIAAECBAgQIECAAAECBAgQIECAAAEChRXwhWBhS2/iBAhUEihCoNDTTz8d06dPj6uuuiquueaaGDt2rMVAgECTBPJ4v+UtUOj111+PG2+8Mc4666zYcsst49prr41NN920SRWp3q1AoepGWhAgQCAnAp5n5KQQhkGAAAECBAgQIECAAIEOE7Df7LCCmg4BAgQIECBAgAABAr0K2P9YHAQIEGiCgEChJqDqkgABAgQIECBAgAABAgQIECBAgAABAgRWS8AXgqvF5iQCBDpVoLdAoSFDhsTBBx8c66+//hpP/QMf+ECMGjVqjftZnQ4WL14c++67b7z00kvZ6QKFVkfROQRqE8jr/ZanQKHXXnstTjnllLjwwgsz1L333lugUG3La5VWAwYM8Lcoq2nnNAIE2lbA84y2LZ2BEyBAgAABAgQIECBAINcC9pu5Lo/BESBAgAABAgQIECDQQAH7nwZi6ooAAQIlAX/EZS0QIECAAAECBAgQIECAAAECBAgQIECAQF4EfCGYl0oYBwECuRDoLVAoDyEXjQD6z//8z9htt926uhIo1AhVfRCoLJDX+y1PgUJ/+ctfYvLkyTF79uwMsV3ea5cuXRqHHHJILFmyJBv3WWedFdOmTWvprSBQqKX8Lk6AQGsEPM9ojburEiBAgAABAgQIECBAoNMF7Dc7vcLmR4AAAQIECBAgQIBAScD+x1ogQIBAEwQECjUBVZcECBAgQIAAAQIECBAgQIAAAQIECBAgsFoCvhBcLTYnESDQqQIChTq1suZFoP8FBApVNxcoVN2o1hYChWqV0o4AgQ4S8Dyjg4ppKgQIECBAgAABAgQIEMiRgP1mjophKAQIECBAgAABAgQINFXA/qepvDonQKCoAgKFilp58yZAoBkCPrA2Q1WfBAgQIECAAAECBAgQIECAQJEEPF8pUrXNlQCBqgIChaoSaUCAQI0CAoWqQwkUqm5UawuBQrVKaUeAQAcJeJ7RQcU0FQIECBAgQIAAAQIECORIwH4zR8UwFAIECBAgQIAAAQIEmipg/9NUXp0TIFBUAYFCRa28eRMg0AwBH1iboapPAgQIECBAgAABAgQIECBAoEgCnq8UqdrmSoBAVQGBQlWJNCBAoEYBgULVoQQKVTeqtYVAoVqltCNAoIMEPM/ooGKaCgECBAgQIECAAAECBHIkYL+Zo2IYCgECBAgQIECAAAECTRWw/2kqr84JECiqgECholbevAkQaIaAD6zNUNUnAQIECBAgQIAAAQIECBAgUCQBz1eKVG1zJUCgqoBAoapEGhAgUKOAQKHqUAKFqhvV2kKgUK1S2hEg0EECnmd0UDFNhQABAgQIECBAgAABAjkSsN/MUTEMhQABAgQIECBAgACBpgrY/zSVV+cECBRVQKBQUStv3gQINEPAB9ZmqOqTAAECBAgQIECAAAECBAgQKJKA5ytFqra5EiBQVaCVgUJf+9rX4owzzsjG+LnPfS5mzpwZ66+/frz11lvxyCOPxM033xx33XVXPPDAA1mbwYMHx0c/+tE47LDDYvfdd8/aVjqWLl0ahxxySCxZsqTq/H/yk5/E8OHDe22XxvKrX/0q5s+fHyks5aGHHoqXXnopNtxww/jwhz8cu+22W4waNSqGDh0a66yzTtXrdQ9c2X777WPu3Lnxvve9Lx577LG48MILY8GCBVn/e+yxR3zqU5+Kgw8+OAYNGhQDBtT/lWt337333juuvfba2HTTTeP111+Pe+65Jy6//PJ48MEH45lnnolNNtkkdt111+yao0ePjne9611V51Kpwe9///u4++67Y+HChfHkk0921a5UvyFDhmRz23///Xud18qVK7O1MGXKlK5LzJkzJyZMmFDzmF5++eWYOHFizJs3LztnzJgxkfoYOHBg9nNva2/FihWZyfe///1sDmktpWPYsGFZncePHx//8i//sso4Xnzxxbjxxhu71sny5cuz+aV1cfTRR8fHP/7xWG+99Woef2rYH2sv3VPpePbZZ+OWW26JH/zgB7Fo0aJsDZbWxH777ZfVa7PNNmv6/VYXUES88sor2ZjT/Vm+lruPO9Vn7NixWU3L32+qXTMFAN1///3Zvfnzn/+8a02n+qZ7ONW2r/Vc6r/7muvrmt3fCyu1S/fH//zP/2Tzvvfee7M1mt4vS8cOO+yQvVeOHDkykkFvdeved/exld6XSmuj1K78ffWss86KadOm9cnXm11aW+k6pfuq1vfP8osJFKq2er1OgEAHCnie0YFFNSUCBAgQIECAAAECBAjkQMB+MwdFMAQCBAgQIECAAAECBPpFwP6nX5hdhACBognU/9etRRMyXwIECNQu4ANr7VZaEiBAgAABAgQIECBAgAABAgQIECBAgEAVgbwFCqVAmsmTJ2cBIX0dO++8c5xzzjlZmEd52E6jAoUeffTRLDDjtttuq7qO+hpP95MrBQqlMJBJkyZlIS7lx1FHHRXf+ta3YoMNNqg6hvIGlQKFXnjhhTj55JP7nFMKS/riF78Yp5xyShacVMvx9NNPRwoYSQE+KUynliOF83z961+Pf/7nf16l+eOPPx4HHXRQPPHEE9lrRxxxRFxyySU1j2fx4sVZyMuyZcuy88sDiSoFCqVgpWo2KQgljfmYY47JAqRSANENN9wQZ555Zlf4UKW5f/rTn47zzz8/ttlmm1poor/WXgpHOu+88+Lcc8/ts25p3l/5ylfiuOOOWyXIq1H3W00wf2uUQrFSgFNac6XQp0rnp3En93322SeOPPLIugKFaq1t6bp9refUZk0DhVKQUHqvSOuv2vtjaUzp/v3CF74QU6dOzQKiejsaHShUr116/5wxY0Z84hOfiLXWWqvmpSBQqGYqDQkQIECAAAECBAgQIECAAAECBAgQIECAAAECBAgQIECAAAECBAgQINAUAYFCTWHVKQECBRUQKFTQwps2AQIECBAgQIAAAQIECBAgQIAAAQIEmiGQp0ChFNKSgnUefPDBmqaaAjKuuOKK2G+//Xq0X9OAk7feeiu+973vZaE6lUJ+ehtcCu9IAUQpECmFzVQ6ygOF0py/+c1vRgqzqXSk0JQDDjigJo/yRuWBQqeffnoWmFOrbwr0ufjii+Md73hHn9f/8Y9/HMcee2yfwS69dfCZz3wmZs+evco1Xn311Tj++OOz+qZj8803j1tvvTV23HHHqhYpeOXss8/OapGO7bffPubOnRuDBw/uOrc8UCjNdcqUKbFkyZKq/ac6z5o1Kws8uuCCC7KgmFpClHqba/cL9ufau+yyy+K73/1uXHrppVXnXGqQQqa++tWvxnrrrdd1zprebzVf/G8N09pIa/nCCy+s+dQTTjghC+O5//77s3M+97nPxcyZM1cJRyp1mOqZrpHWfz1HWmP/8R//ER/72MdWOW1NAoXSmk5rsrKrxwAAIABJREFUuLfgsWpjTKFCKTSqt2CyRgYKpTChZFvrfVEaey3vn+XzFChUrfJeJ0CAAAECBAgQIECAAAECBAgQIECAAAECBAgQIECAAAECBAgQIECAQHMFBAo111fvBAgUS0CgULHqbbYECBAgQIAAAQIECBAgQIAAAQIECBBoqkBeAoU+/vGPRwpTue+++7L5prCWcePGxUc+8pEs9OPpp5+O22+/PQsR6R7yM3LkyLjqqquywJnSkQItUiBI6u+hhx6Kfffdt+u1FPbRPaAnhVisu+66Xa+n4I7rr78+jjvuuB4hMXvvvXeMHTs2dtttt9hoo43iL3/5S/zyl7/M2s6fP79H23POOScLp6kUKtQ9UKh7YVPozZe//OX45Cc/Gf/7v/+bjfvuu+/OQnE222yz1VoD3UNCBg0aFP/0T//UFZiz++67RwpZGTZsWBYO8+tf/zoLUbryyit7zKVaEMkTTzwRRx99dI+QopLVTjvt1DX2V155JR599NHM64YbbugxnzTH6dOnx9prr93j9zfddFMceOCBXb8777zzsrCmAQP6/vp52bJlMX78+Ljrrruyc9M8U5hK9xCc7jbbbbddvPHGG/HUU09FWg9HHnlkHHroofG+970vW0MpgCmF7ixcuLBrLGm97rXXXjFjxozMK3mmcKj0+9J6TZ4pLKl72FAKIErjqTSH/lx722yzTXzwgx+MZJyOnXfeOavjiBEjspqleqWgqEsuuSRbi6Uj+aT1vueeezbkfqt3Yad7O62DFGzU/TjssMOyUKtUy3Q8/vjjcfnll69yb5bO6StQKAUWTZ06tUfQUpp3uv8/+9nPZgFV6d7+/e9/H4sXL44UzFQKKkr9p3st3Ud77LFHjzH+6U9/itdffz1ee+217L5O40tHskwBVRtvvHH2c+o7vcd0XyPpfTGty+7BY+k9Ms37wx/+cNY+HWlMDz/8cFx77bU91mt6bc6cOTFhwoSK5I0MFLrzzjtjzJgxXes+eaTrpve297znPbHWWmtl759pXaX7o/t9ldqmsQ8fPrympSFQqCYmjQgQIECAAAECBAgQIECAAAECBAgQIECAAAECBAgQIECAAAECBAgQINA0AYFCTaPVMQECBRQQKFTAopsyAQIECBAgQIAAAQIECBAgQIAAAQIEmiWQl0Ch0vwGDx6cBYakEKAUPFF+pBCfiRMn9giwufHGG3uEBHU/pzzA55prrsmCQXo7HnvssSxMJgXlpCMFXHzzm9/Mgm0qjSeFwKQAjy9+8YtdY+orFKNSoNDQoUOzcJEhQ4Y0tMzdQ0K6d/zVr341C0xJwTfdjzSXRYsWxaRJk7qCh9LrKYQpmZeH4KRwlNNPPz2rV+lIATsnnXRSj/Ce7tdIAT133HFHdo1SOEoKsUkhIltssUWP8fz2t7/NAlNSoE86UphLCm8pBa/0hvWjH/0oa1sK8lmwYEGMHj26R/NKNikoJgXo7LrrrqvM9fnnn48UQpP6Kj/68iwPp0pBKynYZeDAgav004q1l4JyTj755KxmG2ywwSpjSob/+q//Gt/+9re7XqsU0FR6sd77rd4Fn0KO0v2ZQqNK92eqWaX3i7SeU1jNl770pVi6dGmPS/UWKJTOSfVJ4USlIwVHpSCzbbfdtuJw032Q3ldS2FVpzaX1l8Jy3v72t69yTgrTSW3T6+lIAVxp/W+66aYV+//jH/+Yrb1SEFeqWQq4Ovzwwyu+J6VOKo3piCOOyNZ3Or/8aFSgUPnc0ntb8vzABz7Qq935558fp512WtfrySaFsnUPeuttnQgUqvcO0p4AAQIECBAgQIAAAQIECBAgQIAAAQIECBAgQIAAAQIECBAgQIAAAQKNFRAo1FhPvREgUGwBgULFrr/ZEyBAgAABAgQIECBAgAABAgQIECBAoKECvQUKNeoiP/nJT2L48OEVuysPdUlBF/PmzYsU4NHXkcI3xo0b19Xk1FNPjdTX2muvvcpp9QScpBCOFLRz0UUXZf1svvnmcdVVV8Wee+65SsBM+YVSAFEKv1myZEn20lFHHRXf+ta3VglpqRQo1Fcg0prUoVJoTgrqmDJlSqyzzjq9dn3ffffFkUce2RX4M3LkyMwheXQ/Hn/88TjooIO6wpfS/51CUqoF/lRyvvXWW2PHHXfs0f+bb74ZZ555ZlbbdKT1kcKIeltPqc0bb7wRp5xySsycOTM7p7exV1p7V199dXzmM5/p1eWmm27KgqW6H8ccc0x2rUphPKldCphJ4Ump73Sk0KK5c+dGCs7qfrRq7aUgl2Tc13pIYTyHHHJI19ruLQAqzaee+63etf3qq6/G8ccfH1dccUXXepg1a1Z235WHXXXvu3w9p9d6CxQqD7EaNWpUpGu8+93v7nO4KYgovS+l0J7SkYJ0JkyYsMp59QYKlQdkpfv37LPP7jW0q3TBFESUrj9//vzsVyko67rrrstC0sqPRgUKpZCwFHSUgsnSkfpNoWN91ad8nH2tr/JxCxSq9y7SngABAgQIECBAgAABAgQIECBAgAABAgQIECBAgAABAgQIECBAgAABAo0VECjUWE+9ESBQbAGBQsWuv9kTIECAAAECBAgQIECAAAECBAgQIECgoQJ5ChTqLYSnfMLlASe9hYOk8+oJOCkPyKk1uCNdJwWKpGCZdE46UvhOpZCc8vH0FfKxpoUuD81J4Sgp5OSd73xnn12vWLEipk+fHjNmzOhqt2DBghg9enSP88qDneoJRkoBRSm0qHT0FjxVHqYybdq0bGyVwqNSX+WBML0FmpTbpCCYSy65JAst6u148skn4+CDD45f/OIXWZPUNoW1pMCpvo7u10rn3HnnnTFs2LAep7Ri7Q0ZMiRuuOGG2G677focf3kATm+hSPXeb/Wu78ceeyzGjBkTTz31VHbq+PHj4+KLL46NNtqo7vXc23vGZZddFhMnTuyqb7WQqe4XLg/GSWNN99vAgQN7jK+eQKH0vpLCg9K6L72v3HzzzbHLLrtU5UvnprCo9F86+qpbowKFyt+bawkUSmO78MILI71/vOc978nGeeihh1Z9n0rnCRSqugw0IECAAAECBAgQIECAAAECBAgQIECAAAECBAgQIECAAAECBAgQIECAQFMFBAo1lVfnBAgUTECgUMEKbroECBAgQIAAAQIECBAgQIAAAQIECBBopkCeAoVmzZoVKeij2vHiiy/G2LFjY+HChVnTvsJg6gkUmj17dhx33HFdl0/BL5/85CerDafr9XStfffdN5YvX579rtJ8yseTwktSmMY//MM/1HydWhuWh+bU6pv6X7x4cey///6xbNmy7HKnnnpqpP66B/ncfvvt8dOf/jQeffTRePXVV7P5Dh48uKbhlYcR9RYoVB7SMnLkyEhhRCmwqdJx0003xYEHHpi9lNr0Fr5SbnP++efH5MmT+xz77373u2zd3XvvvVm7ESNGRJrHFlts0ed5tYQntWLt1RKiVJpYd69tttkm5s2bFx/60IdWmXc991tNC6Vbo/I1c80112T1qOUovzcrBQql+3bSpEmRQoTqqW/p+uXhP7051RMo9MYbb2RBO4888kj23z/+4z/Gd77znXjb295Wy7Sze/aMM87I2vZHoFD5PTJ06NAs9GmnnXZK4T81jbmeRgKF6tHSlgABAgQIECBAgAABAgQIECBAgAABAgQIECBAgAABAgQIECBAgAABAo0XaPxfhjV+jHokQIBAuwgIFGqXShknAQIECBAgQIAAAQIECBAgQIAAAQIE2kCgt0ChIUOGxMEHHxzrr7/+Gs3igAMOiBSsUekoD3WpNcCnPFBo7733zoJdNt1001UuU2vASQruOOWUU2LmzJlZHx/84Afjsssui6233rrm+f/3f/93TJgwIX7xi19k56SAmnPOOSfWXXfdrj7KxzN9+vRI/zUjbKO7bwrXufXWW2PHHXesaT4vvPBCHH744XHXXXdl7UeNGpUFrWy88cY1nV/eaMWKFfHcc8/FL3/5y/jBD34Qt9xySzzzzDNdzXoLFEoNUk1OOumkrra9rZPyoJYxY8bEnDlzYuDAgauMuXztLViwIEaPHt3n3OoJsureUbXwpFatvUohUb0BlHv1Vq9a77d6F9Gbb74Z06ZNi2984xvZqX2FGlXquzzoplKgUFqPac0vWrQo6+Loo4/OAnn+/u//vubhpkCrY489tqt9pXVVT6BQzRf+W8O0lp599tks5Gv+/PmRQr9eeuml7NX+CBR6/fXXY+rUqXHRRRd1DX3DDTeMT3/601n407Bhw2KTTTZp2PudQKF6V4j2BAgQIECAAAECBAgQIECAAAECBAgQIECAAAECBAgQIECAAAECBAgQaKyAQKHGeuqNAAECBAgQIECAAAECBAgQIECAAAECBAgQIECAQEMEegsU6iukpyEXjsjCOs4444yu7voKlel+zWYECr388ssxceLEmDdvXqOmF0cccURccsklkQI1Skd54Mr555+fBQ814+juO2LEiCx0aYsttqjpUuWhJ7vuumtcd911MWjQoD7PT+c9/fTTkcKVnnjiiXj88cfjySefjAceeKDP8/qqferjoIMOyvpLR6WgpvT78nYpTCgFPFU6Vmftla+7SqE0la5VLVCoVWvvrLPOykJ6ajlq9WpWoNCf//znOPHEE7OAqHTUuh5Lcys/v1Ltfvazn8V+++0Xy5Ytq4WkpjazZs2KdK3uRyMChf70pz/Fb37zm/jtb3+b3RcpxGzp0qXxyCOP9Dqu/ggUShd/+OGHI4V5dQ8M6z6oHXbYIfbZZ5/Ya6+9Yuedd44NNtigJstKjQQKrTadEwkQIECAAAECBAgQIECAAAECBAgQIECAAAECBAgQIECAAAECBAgQINAQAYFCDWHUCQECBAgQIECAAAECBAgQIECAAAECBAgQIECAAIHGCggU+qtneVhMI5QrhTI1K3Cl0ni7h8DUGxBVHnrSVxjJihUr4r777osLLrggbrvtttWi6ytQqHwsQ4cOjeuvvz622mqrHteaPXt2HHfccdnv+hpver3WgJzuF2hWoFCr1l47BQrVEyJWaQG+9tprMWXKlLj00kuzlysFCpXfm6u1kMtOqmS8uoFC6bx0f1188cVx//331z28/goUWrlyZcyfPz9OOumkXkOFSoNPYWt77rlnFhg2cuTI2Gyzzeqal0Churg0JkCAAAECBAgQIECAAAECBAgQIECAAAECBAgQIECAAAECBAgQIECAQMMFBAo1nFSHBAgQIECAAAECBAgQIECAAAECBAgQIECAAAECBNZcQKDQXw1bFepyzTXXxNixY9e8kBV66B6aUylApa+L1hoo9Nxzz8XUqVPj6quvrjqHTTbZJAsPSeFGr7zyShY4Ujr6ChRKbW666aY48MADu9rfeOONccABB3T9/PLLL8fEiRNj3rx52e9OOOGEOPfcc2O99darOC6BQhFFChRKi6Da/ZDnQKEnn3wyTjzxxLjzzjur3meDBg2KESNGxKhRo+LBBx+M8847LzunvwKFSgN8+umns5Cx9N7w0ksvVR13en+YNGlSnHzyyZGChmo5BArVoqQNAQIECBAgQIAAAQIECBAgQIAAAQIECBAgQIAAAQIECBAgQIAAAQIEmicgUKh5tnomQIAAAQIECBAgQIAAAQIECBAgQIAAAQIECBAgsNoCAoX+SlceKJRCb6699trYdNNNV9u20onloSX9FSg0ZsyYmDNnTgwcOLCm+dQSKPT8889HCipasGBBjz5TGMiHP/zhGDZsWAwePDi23XbbeO9735tZrrPOOlnbZDtu3Liu86oFCj3zzDNx+OGHx6JFi7JzygOSFi9eHPvvv38sW7Ysez2NafTo0b3ONc+BQv219ooUKPTmm2/GtGnT4hvf+EbF9ZN+WX5v1uNT0031t0bl91a1ej/xxBNx9NFHZ+FA3Y8UwLPzzjvHTjvtFO9///tjm222ia233jo23njjWGuttbKm3dd5fwcKlcb66quvxkMPPZSFgt1yyy2R7uW+ji984QtZGNgGG2xQlVWgUFUiDQgQIECAAAECBAgQIECAAAECBAgQIECAAAECBAgQIECAAAECBAgQINBUAYFCTeXVOQECBAgQIECAAAECBAgQIECAAAECBAjUIbCyrK1n2HXgaUqAQOcJCBT6a03/+Mc/xhFHHBG333579vOuu+4a1113XQwaNKihRW9VoFC10JLySf75z3+OE088MQshSseIESOyEKAtttgi+zkFtKTQj9NOO63r1BQeNGPGjEjXqhYGctVVV8WRRx7ZdW61QKF0vTPPPDMLSEnHkCFD4oYbbojtttsuVq5cGWeffXYWGJOOkSNHRup/880377V2eQoUatXaqycwp1avZq3v8vVY7/1ZHuJTHkiVFsoDDzwQe+21VyxfvjxbN5MnT45zzjkn1l133Ya+B9QTKFTeNg1k+PDh2X2Q/revsaX7It0z6b90tCpQqDveW2+9Fc8991w8/PDDWcDQvffeWzFg6IILLogTTjghBgzo+2O6QKGGLk2dESDQHgKeZ7RHnYySAAECBAgQIECAAAEC7SZgv9luFTNeAgQIECBAgAABAgRWV8D+Z3XlnEeAAIE+BPxjDMuDAAECBAgQIECAAAECBAgQIECAAAECBPIi4AvBvFTCOAgQyIWAQKG/luG1116LKVOmxKWXXpr9vOGGG8Ydd9yRhXY08mhW4EqlMXYPgekrTKTSub/73e9i7NixWeBHOlLY0iWXXJK5pOOZZ56Jww8/PBYtWpT9nIKXrrzyythjjz1q4qo1oKZ7Z8lu33337Qp8SWFHEyZMiD/84Q/Z+H74wx9mzVOw0PTp02PttdfudSyrc/0XX3wxM1m4cGHWb6VQmkoXTEFM48aN63qpPDypVWuvnQKFUqBUqus3vvGNzDGFRd16662x44471rTeykObKtXuN7/5TRx66KHxs5/9LOtzn332iauvvjre9ra31XSNWhvVEyiUxrLffvvFsmXLsu6HDh0al19+eRaoVe0ov04eAoXKx7xixYr46U9/moWT3XbbbV0vjxkzJgszGzhwYJ/TFChUbRV4nQCBDhTwPKMDi2pKBAgQIECAAAECBAgQyIGA/WYOimAIBAgQIECAAAECBAj0i4D9T78wuwgBAkUTEChUtIqbLwECBAgQIECAAAECBAgQIECAAAECBPIr4AvB/NbGyAgQaIGAQKH/Q585c2acdNJJXb8477zzYvLkyTFgQOO+7mxVoFCa1J133hmf/OQna1pl5eE9KYDn9NNP77Ion0et4Trp4suXL49JkyZlYS2lozxkp9IgUyhMChCaP39+9vJRRx0V3/rWt+LRRx/tChpKQTM333xz7LLLLn3OM0+BQmmgrVh77RQolIzKg5lmzZqVhTrVcjz22GORQmqeeuqprHml9fryyy/HxIkTY968eVmbWtdSLdfv3qaeQKHyOZffh31duzwUrNmBQin0KYUD/fjHP46HHnoo0jxnz56dhY1VO5599tksFOyee+7JmqagqO9973vx3ve+t89TBQpVk/U6AQIdKOB5RgcW1ZQIECBAgAABAgQIECCQAwH7zRwUwRAIECBAgAABAgQIEOgXAfuffmF2EQIEiibQuL+wLZqc+RIgQIAAAQIECBAgQIAAAQIECBAgQIBAowV8IdhoUf0RINDWAgKF/q98ixcvjv333z+WLVuW/XL48OFxzTXXxJZbbllTjVNgz+c///nYeuut493vfnfss88+ccABB8Tf/d3fdZ3fykChE044Ic4999xYb731+pzPihUrYvr06TFjxoys3YYbbhh33HFH5lE6yueR2qf/aglfevjhh7Nwl2eeeaarv1oChVLjFFBy3HHHZeeVAlJuv/32mDJlSva71O+cOXNi4MCBfc4xb4FCrVh77RYotHTp0jjkkENiyZIlWW1Hjx4d3/nOd2KzzTbrs9YrV67MAptKayQ1rhQoVKldOufss8+ues+kPkv3TbpX3v72t2fr8+CDD46ddtqpx/jWJFDoyiuvjPHjx9f0frRgwYIspCcFeHW/XwYPHrzK+d3vh96Ch8r9K62f7sFY6X0jhX/tueeeVcdbbiJQqCqZBgQIFFfA84zi1t7MCRAgQIAAAQIECBAg0EwB+81m6uqbAAECBAgQIECAAIE8Cdj/5KkaxkKAQMcICBTqmFKaCAECBAgQIECAAAECBAgQIECAAAECBNpewBeCbV9CEyBAoJECAoX+T/PVV1+N448/Pq644oquX37hC1/IQng22GCDPtmff/75LKQkhXiUjhtvvDELFOp+tDJQKAV8zJo1Kw477LA+g3/uvvvuGDduXFewUgowufjii2OjjTbqmkr5PD772c/GZZddFhtvvHHdTumE733ve1lYTLXj8ccfj4MOOiieeOKJrOnll18eKVBo3rx52c8pTGjChAnVuom8BQq1Yu21W6BQedBVKvI555yTBQWts846vdb8sccei0MPPbRrzaSGlQKF0u/L11et90w697777osjjzyyKyhr6NChcf3118dWW23VY2xrEihUayhYuj+OPvroePDBB7uuneaSQs+GDRu2ilWjAoXKg7GOOeaYLMyp2vvns88+m4Uf3XPPPdnYag0GG1BLglnVdwMNCBAg0FYCnme0VbkMlgABAgQIECBAgAABAm0jYL/ZNqUyUAIECBAgQIAAAQIE1lDA/mcNAZ1OgACBSgIChawLAgQIECBAgAABAgQIECBAgAABAgQIEMiLgC8E81IJ4yBAIBcCRQsUOu200+LMM8/sNYAkBeWMHTu2KxQkFSmFCn31q1+Nt7/97RVr9txzz8XUqVPj6quv7no9hd7Mnj17lYCdVgYKpcENGjQoLrnkkth3331jrbXW6jGflStXxg9/+MP4/Oc/3zX/FEKSwnr22muvHm2feeaZOPzww2PRokXZ71O7FBySAlUqhbukvh955JE49dRTs1CT8uOaa67J3Ksdr7/+emZ90UUXZU133333+MMf/pCFxQwZMiRuuOGG2G677ap1k7tAoTTg/l57/REoVO1+q1qosgapzikQa8mSJV3r7uyzz45jjz021ltvvVW6+9nPfhaTJk3qEayTGvUWKPTmm2/G+eefn62x0rHJJpvEv//7v2frvdI10tpO90G6Tmlc6dwLLrggUgBQeeZNeaBQWrcpUOtDH/pQxfHvt99+XeFe6f799re/Hfvss0/FULC33norfvSjH8XJJ5/cYyyljn/yk5/E8OHDV7lOowKFXnnllfjiF78YV111Vdc1pk+fno2nt1Ch5cuXx4wZM7JwqNLRm135wAUK1XsHaU+AQAcIeJ7RAUU0BQIECBAgQIAAAQIECORQwH4zh0UxJAIECBAgQIAAAQIEmiJg/9MUVp0SIFB0AYFCRV8B5k+AAAECBAgQIECAAAECBAgQIECAAIH8CPhCMD+1MBICBHIg0FugUAq5OPjgg2P99ddvyCgPOOCA2GabbXr01T3EIr3QW9hF+QBefPHFLHxm4cKF2Ut77713XHvttbHpppuuMtYnn3wym8cvfvGLrtdS2M+OO+6Y/fyZz3wmtt12267XUqDIhRdemAUIpaCL0jF48OA4+uijY+TIkbHllltGCu749a9/HXfccUekMJwUsFM6UujHlVdeGXvssccq42l1oFBpQCmUJYWwlMJ3Hn/88bj88stj/vz5PeadQj6mTJmySkhQckrBTKmG3Y/U71FHHRXbb799dk4KGHn00UezoJ/bbrutq++tt946Xnjhha6faw0USte66aab4sADD1zFNoW3nHvuuRVDX8obr87aK193vYXSlF8rrc1x48Z1/bq3dd7fa68ZgUL13m/1vrmk8J7rr78+jjvuuB7rNL0HpHrsvPPO2XvWf/3Xf8V1112XhXy99NJLq1ymr9qldZlCcebOndvjvHSN9L6z2267xUYbbRQpGOjnP/95FgbUfW2X3ldSoNg73vGOVa6d5pDunfRf9/eXtKZTv+9617sivUel8KJXX301jj/++Ljiiiu62qbwrhTcdeihh8b73ve+LBjs97//fTz88MPx/e9/PxtL6UjvuU899VTVtdeoQKF0oUrBWKku6f1zxIgRsdlmm2XjSWNevHhxXHbZZXH//fd3jXHUqFExZ86ceOc731l1eQgUqkqkAQECnSfgeUbn1dSMCBAgQIAAAQIECBAgkAcB+808VMEYCBAgQIAAAQIECBDoDwH7n/5Qdg0CBAonIFCocCU3YQIECBAgQIAAAQIECBAgQIAAAQIECORWwBeCuS2NgREg0AqB3gKFGj2WSiEqqxPqksZVT6DQyy+/HBMnTox58+ZVnFKlIJsVK1bErFmz4rTTTusRWlKLSQoeSuemMKEBA1b9mrSVgUJf+cpXsoCV7uFHfc0phSpNnTq111Cp559/PgtxWbBgQS00WZsUhpLCWg455JD4/Oc/H4sWLcp+P3369Oy/Smblnf/ud7/Lgl3uvffeHi+lcYwePbqmsazO2mt2oFAaeH+uvWYECq3O/VZTwbo1SkYpsGvy5Mk1358p0On111/Pgq3SUS0MKoUKpSCtdL/Ue6QwoJkzZ2bBQL0dt9xySxZmVukoD0h74oknsjCeBx98sOahbLLJJpHqu8MOO8SYMWNi2bJl2bnJbfz48av008hAod5Cn2oZ/NChQ7MwoQ984AO1NE/vF/4WpSYpjQgQ6CABzzM6qJimQoAAAQIECBAgQIAAgRwJ2G/mqBiGQoAAAQIECBAgQIBAUwXsf5rKq3MCBIoq4I+4ilp58yZAoBkCPrA2Q1WfBAgQIECAAAECBAgQIECAQJEEPF8pUrXNlQCBqgKdHiiUAO6777448sgjKwbp9BaqkkIxHnnkkSzk5rbbbqvqmBqkoI4zzzwzttxyy17btzJQKIU6pfyNL33pS/HQQw+EG1NwAAAgAElEQVT1Osadd945ZsyYEZ/4xCdirbXW6nPuzz33XJx++unx3e9+t6pRCko59dRT42Mf+1i88sorPYKeUuhJChIZOHBg1X7efPPNzDmFoJSOkSNHxlVXXRWbb7551fNTg7wGCqWx9dfaa0ag0OrebzUVrVujZPTTn/606lpOp3z5y1+OE088Mb7+9a/H7Nmzs16qBQqlNimA6MYbb8yCeZYuXVp1iCnEJ4V2HXvssbHBBhv02f7VV1/NwrouvfTSVdptv/32MXfu3EjhZKXjySefjJNPPrmm96LDDjssu88++MEPZu95hx9+eFdwVwphOuecc2Ldddftcd1GBgqV1vA999wTp5xySp/vNaVBpKCxQw89NLN+5zvfWdW61ECgUM1UGhIg0DkCnmd0Ti3NhAABAgQIECBAgAABAnkSsN/MUzWMhQABAgQIECBAgACBZgrY/zRTV98ECBRWQKBQYUtv4gQINEHAB9YmoOqSAAECBAgQIECAAAECBAgQKJSA5yuFKrfJEiBQTaAIgULJ4Omnn46LL744UshFCgoqHdWCRd5666341a9+FfPnz48UBpSCeF566aXs9BT4scMOO8SIESPiU5/6VLz73e/OAnv6OlodKDR8+PBIYSYLFiyI66+/PgsaSfNJc/noRz8aKYxk9913j/XXX7/a0ul6PRkl05tvvjnuuuuueOCBB7LXUsBKCidK1/zsZz8b73//+7sCilIgzMyZM2PKlClZ2xQokoz33HPPmq67ePHi2H///WPZsmVZ+2nTpmXhT2uvvXZN5+c5UKg0gWavvWYFCq3J/VZT8bo1SqE/KVgorZ3777+/694eNmxYpJCpFKaz7bbbxmuvvRYpTKeeQKHSZf7yl79kfad75uc//3nX+k6vp+t85CMfye7/dN9stNFGNU8hjT2FlV1xxRVd92Hp5BT+le6b7kdvcx00aFCkEKKPf/zj2T2Rfi69D6VzUnDRRRddlHU1ZMiQuOGGG2K77bbr0XejA4VKna9YsSIefPDBuP322zO3JUuWrPL+meo0atSoeMc73lH1/bMcV6BQzctNQwIEOkfA84zOqaWZECBAgAABAgQIECBAIE8C9pt5qoaxECBAgAABAgQIECDQTAH7n2bq6psAgcIKCBQqbOlNnACBJgj4wNoEVF0SIECAAAECBAgQIECAAAEChRLwfKVQ5TZZAgSqCZQChaq183r7CaxOaE67zLJ7oNDmm2+ehRntsssu7TJ84yRAoAECAoUagKgLAgTaTcDzjHarmPESIECAAAECBAgQIECgPQTsN9ujTkZJgAABAgQIECBAgMCaC9j/rLmhHggQILCKgEAhi4IAAQKNE/CBtXGWeiJAgAABAgQIECBAgAABAgSKKeD5SjHrbtYECPQiIFCoc5dGpwYKvfnmm3HmmWdGml86xowZE3PmzImBAwd2bjHNjACBVQQEClkUBAgUUMDzjAIW3ZQJECBAgAABAgQIECDQDwL2m/2A7BIECBAgQIAAAQIECORCwP4nF2UwCAIEOk1AoFCnVdR8CBBopYAPrK3Ud20CBAgQIECAAAECBAgQIECAAAECBAh0mIBAoQ4raLfpdGqg0LJly2L8+PFx1113ZbNNYUITJkzo3EKaGQECFQUEClkYBAgQIECAAAECBAgQIECAAAECBAgQIECAAAECBAgQIECAAAECBAgQaK2AQKHW+rs6AQKdJSBQqLPqaTYECBAgQIAAAQIECBAgQIAAAQIECBBoqYBAoZbyN/XinRoodO2118a4ceMyu6FDh8b1118fW221VVMtdU6AQP4EBArlryZGRIAAAQIECBAgQIAAAQIECBAgQIAAAQIECBAgQIAAAQIECBAgQIBAsQQEChWr3mZLgEBzBQQKNddX7wQIECBAgAABAgQIECBAgAABAgQIECiUgEChzi13pwUKrVy5MhYtWhSTJk2KJUuWZIWbMWNGTJ06NdZee+3OLaSZESBQUUCgkIVBgEA/CewVEXf207VchgABAgQIECBAgAABAgQIECBAgAABAgQIECBAgAABAgQIECDQVgIChdqqXAZLgEDOBQQK5bxAhkeAAAECBAgQIECAAAECBAgQIECAAIF2EhAo1E7Vqm+s7R4o9Jvf/Cb+7d/+Lbbaaqts4g899FD86Ec/iuXLl2c/b7/99jF37twYPHhwfTBaEyDQEQIChTqijCZBoB0ETo+I3SLi/Ij4f+0wYGMkQIAAAQIECBAgQIAAAQIECBAgQIAAAQIECBAgQIAAAQIECPSXgECh/pJ2HQIEiiAgUKgIVTZHAgQIECBAgAABAgQIECBAgAABAgQI9JOAQKF+gm7BZdo9UOjFF1+MsWPHxsKFC1fR23DDDWPWrFlx2GGHxYABvo5uwfJySQItFxAo1PISGACBogikQKGv/22yPxQsVJSymycBAgQIECBAgAABAgQIECBAgAABAgQIECBAgAABAgQIECBQi4C/4KxFSRsCBAjUJiBQqDYnrQgQIECAAAECBAgQIECAAAECBAgQIECgBgGBQjUgtWmTdg8UWr58eUyaNCmuvvrqHhVIYULTpk2LyZMnxzrrrNOm1TFsAgTWVECg0JoKOp8AgRoFugcKlU4RLFQjnmYECBAgQIAAAQIECBAgQIAAAQIECBAgQIAAAQIECBAgQIBAZwsIFOrs+podAQL9KyBQqH+9XY0AAQIECBAgQIAAAQIECBAgQIAAAQIdLSBQqHPL2+6BQm+88UbMmTMnCxR64IEHYtCgQTFy5Mg45phjYpdddokBA3wN3bmr18wIVBcQKFTdSAsCBBoiUClQqNSxYKGGEOuEAAECBAgQIECAAAECBAgQIECAAAECBAgQIECAAAECBAgQaFcBf8nZrpUzbgIE8iggUCiPVTEmAgQIECBAgAABAgQIECBAgAABAgQItKmAQKE2LZxhEyBAoOACAoUKvgBMn0D/CfQVKFQahWCh/quHKxEgQIAAAQIECBAgQIAAAQIECBAgQIAAAQIECBAgQIAAAQI5EhAolKNiGAoBAgQIECBAgAABAgQIECBAgAABAgQIECBAgACBkoBAIWuBAAECBNpRQKBQO1bNmAm0pUAtgUKliQkWassSGzQBAgQIECBAgAABAgQIECBAgAABAgQIECBAgAABAgQIECCwugIChVZXznkECBAgQIAAAQIECBAgQIAAAQIECBAgQIAAAQIEmiggUKiJuLomQIAAgaYJCBRqGq2OCRDoKVBPoFDpTMFCVhEBAgQIECBAgAABAgQIECBAgAABAgQIECBAgAABAgQIECBQCAGBQoUos0kSIECAAAECBAgQIECAAAECBAgQIECAAAECBAi0m4BAoXarmPESIECAQBIQKGQdECDQTwKrEyhUGppgoX4qkssQIECAAAECBAgQIECAAAECBAgQIECAAAECBAgQIECAAAECrREQKNQad1clQIAAAQIECBAgQIAAAQIECBAgQIAAAQIECBAg0KeAQCELhAABAgTaUUCgUDtWzZgJtKXAmgQKlSYsWKgtS2/QBAgQIECAAAECBAgQIECAAAECBAgQIECAAAECBAgQIECAQDUBgULVhLxOgAABAgQIECBAgAABAgQIECBAgAABAv0lsLLsQp5h95e86xAgkEsBgUK5LItBESBAgEAVAYFClggBAv0k0IhAodJQ1zRYyPOMfiq6yxAgQIAAAQIECBAgQKBgAvabBSu46RIgQIAAAQIECBAosID9T4GLb+oECDRPwD/GaJ6tngkQIECAAAECBAgQIECAAAECBAgQIECgPgFfCNbnpTUBAh0uIFCowwtsegQIEOhQAYFCHVpY0yKQP4FGBgqVZre6wUKeZ+RvfRgRAQIECBAgQIAAAQIEOkHAfrMTqmgOBAgQIECAAAECBAjUImD/U4uSNgQIEKhTQKBQnWCaEyBAgAABAgQIECBAgAABAgQIECBAgEDTBHwh2DRaHRMg0I4CAoXasWrGTIAAAQIChawBAgT6SaAZgUKlodcbLOR5Rj8V3WUIECBAgAABAgQIECBQMAH7zYIV3HQJECBAgAABAgQIFFjA/qfAxTd1AgSaJyBQqHm2eiZAgAABAgQIECBAgAABAgQIECBAgACB+gR8IVifl9YECHS4gEChDi+w6REgQKBDBQQKdWhhTYtA/gSaGShUmm2twUKeZ+RvfRgRAQIECBAgQIAAAQIEOkHAfrMTqmgOBAgQIECAAAECBAjUImD/U4uSNgQIEKhTQKBQnWCaEyBAgAABAgQIECBAgAABAgQIECBAgEDTBHwh2DRaHRMgQIAAAQIECBAgQIAAgY4S6I9AoRJYtWAhzzM6ammZDAECBAgQIECAAAECBHIjYL+Zm1IYCAECBAgQIECAAAECTRaw/2kysO4JECimgEChYtbdrAkQIECAAAECBAgQIECAAAECBAgQIJBHAV8I5rEqxkSAAAECBAgQIECAAAECBPIn0J+BQqXZ9xYs5HlG/taHEREgQIAAAQIECBAgQKATBOw3O6GK5kCAAAECBAgQIECAQC0C9j+1KGlDgACBOgUECtUJpjkBAgQIECBAgAABAgQIECBAgAABAgQINE2g/AvBpl1IxwQIECBAgAABAgQIECBAgACB1RQoDxbyB86rCek0AgQIECBAgAABAgQIEOhTwH7TAiFAgAABAgQIECBAoCgC9j9FqbR5EiDQrwIChfqV28UIECBAgAABAgQIECBAgAABAgQIECBAoA8BgUKWBwECBAgQIECAAAECBAgQINAuAgsj4vyISP/b/fA3ee1SQeMkQIAAAQIECBAgQIBAvgX8g9p818foCBAgQIAAAQIECBBonID9T+Ms9USAAIEuAX+8YDEQIECgcQI+sDbOUk8ECBAgQIAAAQIECBAgQIBAMQUEChWz7mZNgAABAgQIECBAgAABAgTaUUCgUDtWzZgJECBAgAABAgQIECDQPgL+fUL71MpICRAgQIAAAQIECBBYMwH7nzXzczYBAgQqCggUsjAIECDQOAEfWBtnqScCBAgQIECAAAECBAgQIECgmAIChYpZd7MmQIAAAQIECBAgQIAAAQLtJPDDiDg/Iv7f3wbt70XaqXrGSoAAAQIECBAgQIAAgfYRsN9sn1oZKQECBAgQIECAAAECayZg/7Nmfs4mQIBARQGBQhYGAQIEGifgA2vjLPVEgAABAgQIECBAgAABAgQIFFPA85Vi1t2sCRAgQIAAAQIECBAgQIBAvQKnR8TX6z1pDduXBwmVuvM8Yw1hnU6AAAECBAgQIECAAAECFQXsNy0MAgQIECBAgAABAgSKImD/U5RKmycBAv0qIFCoX7ldjACBDhfwgbXDC2x6BAgQIECAAAECBAgQIECAQNMFPF9pOrELECBAgAABAgQIECBAgACBjhDoz0Ch3oKESpCeZ3TEkjIJAgQIECBAgAABAgQI5E7AfjN3JTEgAgQIECBAgAABAgSaJGD/0yRY3RIgUGwBgULFrr/ZEyDQWAEfWBvrqTcCBAgQIECAAAECBAgQIECAAAECBAgQIECAAAECBAgQIECAQCWB/ggUqhYkpDIECBAgQIAAAQIECBAgQIAAAQIECBAgQIAAAQIECBAgQIAAgVwKCBTKZVkMigCBNhUQKNSmhTNsAgQIECBAgAABAgQIECBAgAABAgQIECBAgAABAgQIECBAoK0EmhkoJEiorZaCwRIgQIAAAQIECBAgQIAAAQIECBAgQIAAAQIECBAgQIAAAQLlAgKFrAkCBAg0TkCgUOMs9USAAAECBAgQIECAAAECBAgQIECAAAECBAgQIECAAAECBAgQ6E2gGYFCgoSsNwIECBAgQIAAAQIECBAgQIAAAQIECBAgQIAAAQIECBAgQKAjBAQKdUQZTYIAgZwICBTKSSEMgwABAgQIECBAgAABAgQIECBAgAABAgQIECBAgAABAgQIEOhogUYGCgkS6uilYnIECBAgQIAAAQIECBAgQIAAAQIECBAgQIAAAQIECBAgQKB4AgKFildzMyZAoHkCAoWaZ6tnAgQIECBAgAABAgQIECBAgAABAgQIECBAgAABAgQIECBAgEBJoBGBQoKErCcCBAgQIECAAAECBAgQIECAAAECBAgQIECAAAECBAgQIECgIwUECnVkWU2KAIEWCQgUahG8yxIgQIAAAQIECBAgQIAAAQIECBAgQIAAAQIECBAgQIAAAQKFEliTQCFBQoVaKiZLgAABAgQIECBAgAABAgQIECBAgAABAgQIECBAgAABAgSKJyBQqHg1N2MCBJonIFCoebZ6JkCAAAECBAgQIECAAAECBAgQIECAAAECBAgQIECAAAECBAiUBFYnUEiQkPVDgAABAgQIECBAgAABAgQIECBAgAABAgQIECBAgAABAgQIFEJAoFAhymySBAj0k4BAoX6CdhkCBAgQIECAAAECBAgQIECAAAECBAgQIECAAAECBAgQIECg0AL1BAoJEir0UjF5AgQIECBAgAABAgQIECBAgAABAgQIECBAgAABAgQIECBQPAGBQsWruRkTIECAAAECBP4/O/cCbFV13w98oQ7EsdainUTSTMFmqDHGR4qvkdRHRY2JohZMRNTEYKIxikWnFrXCINU4OkBrqoWItRqiWB8IhigoE5KAkSYGMZOSNp0akiqpRm2laYMT5T9rz/+e3Ls5954HZ5+zH5894zTcu/baa31+6zBnrV2+BAgQIECAAAECBAgQIECAAAECBAgQIECAAAECBAgQIFBkgWYChQQJFbnCxk6AAAECBAgQIECAAAECBAgQIECAAAECBAgQIECAAAECBAi0LSBQqG06NxIgQIAAAQIECBAgQIAAAQIECBAgQIAAAQIECBAgQIAAAQIECBAgQIBADwSGChQSJNSDgngkAQIECBAgQIAAAQIECBAgQIAAAQIECBAgQIAAAQIECBAgkB8BgUL5qYWRECBAgAABAgQIECBAgAABAgQIECBAgAABAgQIECBAgAABAgQIECBAgEBjgXqBQoKEGrtpQYAAAQIECBAgQIAAAQIECBAgQIAAAQIECBAgQIAAAQIECFRAQKBQBYpsigQIECBAgAABAgQIECBAgAABAgQIECBAgAABAgQIECBAgAABAgQIECiRQP9AIUFCJSqsqRAgQIAAAQIECBAgQIAAAQIECBAgQIAAAQIECBAgQIAAAQK7LiBQaNcN9UCAAAECBAgQIECAAAECBAgQIECAAAECnRHYkerGGXZnXPVCgAABAgQIECBAgAABAgTKJhADhT4SQpgfQniqx5NzntHjAng8AQIECBAgQIAAAQIESipgv1nSwpoWAQIECBAgQIAAAQI7Cdj/WBQECBDIQMA/xsgAVZcECBAgQIAAAQIECBAgQIAAAQIECBAg0JaAF4JtsbmJAAECBAgQIECAAAECBAhUTuCUEMLqnMzaeUZOCmEYBAgQIECAAAECBAgQKJmA/WbJCmo6BAgQIECAAAECBAgMKmD/Y3EQIEAgAwGBQhmg6pIAAQIECBAgQIAAAQIECBAgQIAAAQIE2hLwQrAtNjcRIECAAAECBAgQIECAAAECPRRwntFDfI8mQIAAAQIECBAgQIBAiQXsN0tcXFMjQIAAAQIECBAgQGCAgP2PBUGAAIEMBAQKZYCqSwIECBAgQIAAAQIECBAgQIAAAQIECBBoS8ALwbbY3ESAAAECBAgQIECAAAECBAj0UMB5Rg/xPZoAAQIECBAgQIAAAQIlFrDfLHFxTY0AAQIECBAgQIAAgQEC9j8WBAECBDIQECiUAaouCRAgQIAAAQIECBAgQIAAAQIECBAgQKAtAS8E22JzEwECBAgQIECAAAECBAgQINBDAecZPcT3aAIECBAgQIAAAQIECJRYwH6zxMU1NQIECBAgQIAAAQIEBgjY/1gQBAgQyEBAoFAGqLokQIAAAQIECBAgQIAAAQIECBAgQIAAgbYEvBBsi81NBAgQIECAAAECBAgQIECAQA8FnGf0EN+jCRAgQIAAAQIECBAgUGIB+80SF9fUCBAgQIAAAQIECBAYIGD/Y0EQIEAgAwGBQhmg6pIAAQIECBAgQIAAAQIECBAgQIAAAQIE2hLwQrAtNjcRIECAAAECBAgQIECAAAECPRRwntFDfI8mQIAAAQIECBAgQIBAiQXsN0tcXFMjQIAAAQIECBAgQGCAgP2PBUGAAIEMBAQKZYCqSwIECBAgQIAAAQIECBAgQIAAAQIECBBoS8ALwbbY3ESAAAECBAgQIECAAAECBAj0UMB5Rg/xPZoAAQIECBAgQIAAAQIlFrDfLHFxTY0AAQIECBAgQIAAgQEC9j8WBAECBDIQECiUAaouCRCorIAvrJUtvYkTIECAAAECBAgQIECAAAECHRJwvtIhSN0QIECAAAECBAgQIECAAAECXRNwntE1ag8iQIAAAQIECBAgQIBApQTsNytVbpMlQIAAAQIECBAgUGkB+59Kl9/kCRDISkCgUFay+iVAoIoCvrBWsermTIAAAQIECBAgQIAAAQIECHRSwPlKJzX1RYAAAQIECBAgQIAAAQIECHRDwHlGN5Q9gwABAgQIECBAgAABAtUTsN+sXs3NmAABAgQIECBAgEBVBex/qlp58yZAIFMBgUKZ8uqcAIGKCfjCWrGCmy4BAgQIECBAgAABAgQIECDQcQHnKx0n1SEBAgQIECBAgAABAgQIECCQsYDzjIyBdU+AAAECBAgQIECAAIGKCthvVrTwpk2AAAECBAgQIECgggL2PxUsuikTIJC9gECh7I09gQCB6gj4wlqdWpspAQIECBAgQIAAAQIECBAgkI2A85VsXPVKgAABAgQIECBAgAABAgQIZCfgPCM7Wz0TIECAAAECBAgQIECgygL2m1WuvrkTIECAAAECBAgQqJaA/U+16m22BAh0SUCgUJegPYYAgUoI+MJaiTKbJAECBAgQIECAAAECBAgQIECAAAECBAgQIECAAAECBAgQIECAAAECBAgQIECAAAECBAgQIECAAAECBAgQIECAAAECBAgQIEAgnwIChfJZF6MiQKCYAgKFilk3oyZAgAABAgQIECBAgAABAgQIECBAgAABAgQIECBAgAABAgQIECBAgAABAgQIECBAgAABAgQIECBAgAABAgQIECBAgAABAgQIlEJAoFApymgSBAjkRECgUE4KYRgECBAgQIAAAQIECBAgQIAAAQIECBAgQIAAAQIECBAgQIAAAQIECBAgQIAAAQIECBAgQIAAAQIECBAgQIAAAQIECBAgQIAAgSoKCBSqYtXNmQCBrAQECmUlq18CBAgQIECAAAECBAgQIECAAAECBAgQIECAAAECBAgQIECAAAECBAgQIECAAAECBAgQIECAAAECBAgQIECAAAECBAgQIECAAIGGAgKFGhJpQIAAgaYFBAo1TaUhAQIECBAgQIAAAQIECBAgQIAAAQIECBAgQIAAAQIECBAgQIAAAQIECBAgQIAAAQIECBAgQIAAAQIECBAgQIAAAQIECBAgQIBApwUECnVaVH8ECFRZQKBQlatv7gQIECBAgAABAgQIECBAgAABAgQIECBAgAABAgQIECBAgAABAgQIECBAgAABAgQIECBAgAABAgQIECBAgAABAgQIECBAgACBHgsIFOpxATyeAIFSCQgUKlU5TYYAAQIECBAgQIAAAQIECBAgQIAAAQIECBAgQIAAAQIECBAgQIAAAQIECBAgQIAAAQIECBAgQIAAAQIECBAgQIAAAQIECBAgUCwBgULFqpfREiCQbwGBQvmuj9ERIECAAAECBAgQIECAAAECBAgQIECAAAECBAgQIECAAAECBAgQIECAAAECBAgQIECAAAECBAgQIECAAAECBAgQIECAAAECBEotIFCo1OU1OQIECBAgQIAAAQIECBAgQIAAAQIECBAgQIAAAQIECBAgQIAAAQIECBAgQIAAAQIECBAgQIAAAQIECBAgQIAAAQIECBAgQIAAAQIECBCoioBAoapU2jwJECBAgAABAgQIECBAgAABAgQIECBAgAABAgQIECBAgAABAgQIECBAgAABAgQIECBAgAABAgQIECBAgAABAgQIECBAgAABAgQIECBAoNQCAoVKXV6TI0CAAAECBAgQIECAAAECBAgQIECAAAECBAgQIECAAAECBAgQIECAAAECBAgQIECAAAECBAgQIECAAAECBAgQIECAAAECBAgQIECAAIGqCAgUqkqlzZMAAQIECBAgQIAAAQIECBAgQIAAAQIECBAgQIAAAQIECBAgQIAAAQIECBAgQIAAAQIECBAgQIAAAQIECBAgQIAAAQIECBAgQIAAAQIESi0gUKjU5TU5AgQIECBAgAABAgQIECBAgAABAgQIFEpgR2q0zrALVT6DJUCAAAECBAgQIECAAAEClRRwnlHJsps0AQIECBAgQIAAAQIEMhew38yc2AMIECBAgAABAgQIEMiJgP1PTgphGAQIlEvAP8YoVz3NhgABAgQIECBAgAABAgQIECBAgAABAkUW8EKwyNUzdgIECBAgQIAAAQIECBAgUE0B5xnVrLtZEyBAgAABAgQIECBAIGsB+82shfVPgAABAgQIECBAgEBeBOx/8lIJ4yBAoFQCAoVKVU6TIUCAAAECBAgQIECAAAECBAgQIECAQKEFvBAsdPkMngABAgQIECBAgAABAgQIVFLAeUYly27SBAgQIECAAAECBAgQyFzAfjNzYg8gQIAAAQIECBAgQCAnAvY/OSmEYRAgUC4BgULlqqfZECBAgAABAgQIECBAgAABAgQIECBAoMgCXggWuXrGToAAAQIECBAgQIAAAQIEqingPKOadTdrAgQIECBAgAABAgQIZC1gv5m1sP4JECBAgAABAgQIEMiLgP1PXiphHAQIlEpAoFCpymkyBAgQIHN9B/kAACAASURBVECAAAECBAgQIECAAAECBAgQKLSAF4KFLp/BEyBAgAABAgQIECBAgACBSgo4z6hk2U2aAAECBAgQIECAAAECmQvYb2ZO7AEECBAgQIAAAQIECOREwP4nJ4UwDAIEyiUgUKhc9TQbAgQIECBAgAABAgQIECBAgAABAgQIFFnAC8EiV8/YCRAgQIAAAQIECBAgQIBANQWcZ1Sz7mZNgAABAgQIECBAgACBrAXsN7MW1j8BAgQIECBAgAABAnkRsP/JSyWMgwCBUgkIFCpVOU2GAAECBAgQIECAAAECBAgQIECAAAEChRbwQrDQ5TN4AgQIECBAgAABAgQIECBQSQHnGZUsu0kTIECAAAECBAgQIEAgcwH7zcyJPYAAAQIECBAgQIAAgZwI2P/kpBCGQYBAuQQECpWrnmZDgAABAgQIECBAgAABAgQIECBAgACBIgt4IVjk6hk7AQIECBAgQIAAAQIECBCopoDzjGrW3awJECBAgAABAgQIECCQtYD9ZtbC+idAgAABAgQIECBAIC8C9j95qYRxECBQKgGBQqUqp8kQINBjAV9Ye1wAjydAgAABAgQIECBAgAABAgQKL+B8pfAlNAECBAgQIECAAAECBAgQIFA5AecZlSu5CRMgQIAAAQIECBAgQKArAvabXWH2EAIECBAgQIAAAQIEciBg/5ODIhgCAQLlExAoVL6amhEBAr0T8IW1d/aeTIAAAQIECBAgQIAAAQIECJRDwPlKOepoFgQIECBAgAABAgQIECBAoEoCzjOqVG1zJUCAAAECBAgQIECAQPcE7De7Z+1JBAgQIECAAAECBAj0VsD+p7f+nk6AQEkFBAqVtLCmRYBATwR8Ye0Ju4cSIECAAAECBAgQIECAAAECJRJwvlKiYpoKAQIECBAgQIAAAQIECBCoiIDzjIoU2jQJECBAgAABAgQIECDQZQH7zS6DexwBAgQIECBAgAABAj0TsP/pGb0HEyBQZgGBQmWurrkRINBtAV9Yuy3ueQQIECBAgAABAgQIECBAgEDZBJyvlK2i5kOAAAECBAgQIECAAAECBMov4Dyj/DU2QwIECBAgQIAAAQIECPRCwH6zF+qeSYAAAQIECBAgQIBALwTsf3qh7pkECJReQKBQ6UtsggQIdFHAF9YuYnsUAQIECBAgQIAAAQIECBAgQIAAAQIECBAgQIAAAQIECBAgQIAAAQIECBAgQIAAAQIECBAgQIAAAQIECBAgQIAAAQIECBAgQIDAQAGBQlYEAQIEOicgUKhzlnoiQIAAAQIECBAgQIAAAQIECBAgQIAAAQIECBAgQIAAAQIECBAgQIAAAQIECBAgQIAAAQIECBAgQIAAAQIECBAgQIAAAQIECBBoUUCgUItgmhMgQGAIAYFClgcBAgQIECBAgAABAgQIECBAgAABAgQIECBAgAABAgQIECBAgAABAgQIECBAgAABAgQIECBAgAABAgQIECBAgAABAgQIECBAgEDPBAQK9YzegwkQKKGAQKESFtWUCBAgQIAAAQIECBAgQIAAAQIECBAgQIAAAQIECBAgQIAAAQIECBAgQIAAAQIECBAgQIAAAQIECBAgQIAAAQIECBAgQIAAAQJFERAoVJRKGScBAkUQEChUhCoZIwECBAgQIECAAAECBAgQIECAAAECBAgQIECAAAECBAgQIECAAAECBAgQIECAAAECBAgQIECAAAECBAgQIECAAAECBAgQIECgpAIChUpaWNMiQKAnAgKFesLuoQQIECBAgAABAgQIECBAgAABAgQIECBAgAABAgQIECBAgAABAgQIECBAgAABAgQIECBAgAABAgQIECBAgAABAgQIECBAgAABAlFAoJB1QIAAgc4JCBTqnKWeCBAgQIAAAQIECBAgQIAAAQIECBAgQIAAAQIECBAgQIAAAQIECBAgQIAAAQIECBAgQIAAAQIECBAgQIAAAQIECBAgQIAAAQIEWhQQKNQimOYECBAYQkCgkOVBgAABAgQIECBAgAABAgQIECBAgAABAgQIECBAgAABAgQIECBAgAABAgQIECBAgAABAgQIECBAgAABAgQIECBAgAABAgQIECDQMwGBQj2j92ACBAgQIECAAAECBAgQIECAAAECBAgQIECAAAECBAgQIECAAAECBAgQIECAAAECBAgQIECAAAECBAgQIECAAAECBAgQIECAAAECBAgQINA5AYFCnbPUEwECBAgQIECAAAECBAgQIECAAAECBAgQIECAAAECBAgQIECAAAECBAgQIECAAAECBAgQIECAAAECBAgQIECAAAECBAgQIECAAAECBAgQ6JmAQKGe0XswAQIECBAgQIAAAQIECBAgQIAAAQIECBAgQIAAAQIECBAgQIAAAQIECBAgQIAAAQIECBAgQIAAAQIECBAgQIAAAQIECBAgQIAAAQIECBDonIBAoc5Z6okAAQIECBAgQIAAAQIECBAgQIAAAQIECBAgQIAAAQIECBAgQIAAAQIECBAgQIAAAQIECBAgQIAAAQIECBAgQIAAAQIECBAgQIAAAQIECPRMQKBQz+g9mAABAgQIECBAgAABAgQIECBAgAABAgRSAjtSf3aGbYkQIECAAAECBAgQIECAAAECeRdwnpH3ChkfAQIECBAgQIAAAQIEiilgv1nMuhk1AQIECBAgQIAAAQKtC9j/tG7mDgIECDQU8I8xGhJpQIAAAQIECBAgQIAAAQIECBAgQIAAAQJdEvBCsEvQHkOAAAECBAgQIECAAAECBAh0TMB5RscodUSAAAECBAgQIECAAAEC/QTsNy0HAgQIECBAgAABAgSqImD/U5VKmycBAl0VECjUVW4PI0CAAAECBAgQIECAAAECBAgQIECAAIEhBLwQtDwIECBAgAABAgQIECBAgACBogk4zyhaxYyXAAECBAgQIECAAAECxRCw3yxGnYySAAECBAgQIECAAIFdF7D/2XVDPRAgQGAnAYFCFgUBAgQIECBAgAABAgQIECBAgAABAgQI5EXAC8G8VMI4CBAgQIAAAQIECBAgQIAAgWYFnGc0K6UdAQIECBAgQIAAAQIECLQiYL/Zipa2BAgQIECAAAECBAgUWcD+p8jVM3YCBHIrIFAot6UxMAIECBAgQIAAAQIECBAgQIAAAQIECFROwAvBypXchAkQIECAAAECBAgQIECAQOEFnGcUvoQmQIAAAQIECBAgQIAAgVwK2G/msiwGRYAAAQIECBAgQIBABgL2Pxmg6pIAAQIChawBAgQIECBAgAABAgQIECBAgAABAgQIEMiLgBeCeamEcRAgQIAAAQIECBAgQIAAAQLNCjjPaFZKOwIECBAgQIAAAQIECBBoRcB+sxUtbQkQIECAAAECBAgQKLKA/U+Rq2fsBAjkVkCgUG5LY2AECBAgQIAAAQIECBAgQIAAAQIECBConIAXgpUruQkTIECAAAECBAgQIECAAIHCCzjPKHwJTYAAAQIECBAgQIAAAQK5FLDfzGVZDIoAAQIECBAgQIAAgQwE7H8yQNUlAQIEBApZAwQIECBAgAABAgQIECBAgAABAgQIECCQFwEvBPNSCeMgQIAAAQIECBAgQIAAAQIEmhVwntGslHYECBAgQIAAAQIECBAg0IqA/WYrWtoSIECAAAECBAgQIFBkAfufIlfP2AkQyK2AQKHclsbACBAooIAvrAUsmiETIECAAAECBAgQIECAAAECuRJwvpKrchgMAQIECBAgQIAAAQIECBAg0ISA84wmkDQhQIAAAQIECBAgQIAAgZYF7DdbJnMDAQIECBAgQIAAAQIFFbD/KWjhDJsAgXwLCBTKd32MjgCBYgn4wlqsehktAQIECBAgQIAAAQIECBAgkD8B5yv5q4kRESBAgAABAgQIECBAgAABAkMLOM+wQggQIECAAAECBAgQIEAgCwH7zSxU9UmAAAECBAgQIECAQB4F7H/yWBVjIkCg8AIChQpfQhMgQCBHAr6w5qgYhkKAAAECBAgQIECAAAECBAgUUsD5SiHLZtAECBAgQIAAAQIECBAgQKDSAs4zKl1+kydAgAABAgQIECBAgEBmAvabmdHqmAABAgQIECBAgACBnAnY/+SsIIZDgEA5BAQKlaOOZkGAQD4EfGHNRx2MggABAgQIECBAgAABAgQIECiugPOV4tbOyAkQIECAAAECBAgQIECAQFUFnGdUtfLmTYAAAQIECBAgQIAAgWwF7Dez9dU7AQIECBAgQIAAAQL5EbD/yU8tjIQAgRIJCBQqUTFNhQCBngv4wtrzEhgAAQIECBAgQIAAAQIECBAgQIAAAQIECBAgQIAAAQIECBAgQIAAAQIECBAgQIAAAQIECBAgQIAAAQIECBAgQIAAAQIECBAgQKC6AgKFqlt7MydAoPMCAoU6b6pHAgQIECBAgAABAgQIECBAgAABAgQIECBAgAABAgQIECBAgAABAgQIECBAgAABAgQIECBAgAABAgQIECBAgAABAgQIECBAgACBJgUECjUJpRkBAgSaEBAo1ASSJgQIECBAgAABAgQIECBAgAABAgQIECBAgAABAgQIECBAgAABAgQIECBAgAABAgQIECBAgAABAgQIECBAgAABAgQIECBAgAABAtkICBTKxlWvBAhUU0CgUDXrbtYECBAgQIAAAQIECBAgQIAAAQIECBAgQIAAAQIECBAgQIAAAQIECBAgQIAAAQIECBAgQIAAAQIECBAgQIAAAQIECBAgQIAAgVwICBTKRRkMggCBkggIFCpJIU2DAAECBAgQIECAAAECBAgQIECAAAECBAgQIECAAAECBAgQIECAAAECBAgQIECAAAECBAgQIECAAAECBAgQIECAAAECBAgQIFBEAYFCRayaMRMgkFcBgUJ5rYxxESBAgAABAgQIECBAgAABAgQIECBAgAABAgQIECBAgAABAgQIECBAgAABAgQIECBAgAABAgQIECBAgAABAgQIECBAgAABAgQqICBQqAJFNkUCBLomIFCoa9QeRIAAAQIECBAgQIAAAQIECBAgQIAAAQIECBAgQIAAAQIECBAgQIAAAQIECBAgQIAAAQIECBAgQIAAAQIECBAgQIAAAQIECBAgkBYQKGRNECBAoHMCAoU6Z6knAgQIECBAgAABAgQIECBAgAABAgQIECBAgAABAgQIECBAgAABAgQIECBAgAABAgQIECBAgAABAgQIECBAgAABAgQIECBAgACBFgUECrUIpjkBAgQIECBAgAABAgQIECBAgAABAgQIECBAgAABAgQIECBAgAABAgQIECBAgAABAgQIECBAgAABAgQIECBAgAABAgQIECBAgAABAgQIEMijgEChPFbFmAgQIECAAAECBAgQIECAAAECBAgQIECAAAECBAgQIECAAAECBAgQIECAAAECBAgQIECAAAECBAgQIECAAAECBAgQIECAAAECBAgQIECAQIsCAoVaBNOcAAECBAgQIECAAAECBAgQIECAAAECBAgQIECAAAECBAgQIECAAAECBAgQIECAAAECBAgQIECAAAECBAgQIECAAAECBAgQIECAAAECBAjkUUCgUB6rYkwECBAgQIAAAQIECBAgQIAAAQIECBAgQIAAAQIECBAgQIAAAQIECBAgQIAAAQIECBAgQIAAAQIECBAgQIAAAQIECBAgQIAAAQIECBAgQKBFAYFCLYJpToAAAQIECBAgQIAAAQIECBAgQIAAAQKZCexI9ewMOzNqHRMgQIAAAQIECBAgQIAAAQIdEnCe0SFI3RAgQIAAAQIECBAgQIDAAAH7TQuCAAECBAgQIECAAIGqCNj/VKXS5kmAQFcF/GOMrnJ7GAECBAgQIECAAAECBAgQIECAAAECBAgMIeCFoOVBgAABAgQIECBAgAABAgQIFE3AeUbRKma8BAgQIECAAAECBAgQKIaA/WYx6mSUBAgQIECAAAECBAjsuoD9z64b6oEAAQI7CQgUsigIECBAgAABAgQIECBAgAABAgQIECBAIC8CXgjmpRLGQYAAAQIECBAgQIAAAQIECDQr4DyjWSntCBAgQIAAAQIECBAgQKAVAfvNVrS0JUCAAAECBAgQIECgyAL2P0WunrETIJBbAYFCuS2NgREgQIAAAQIECBAgQIAAAQIECBAgQKByAl4IVq7kJkyAAAECBAgQIECAAAECBAov4Dyj8CU0AQIECBAgQIAAAQIECORSwH4zl2UxKAIECBAgQIAAAQIEMhCw/8kAVZcECBAQKGQNECBAgAABAgQIECBAgAABAgQIECBAgEBeBLwQzEsljIMAAQIECBAgQIAAAQIECBBoVsB5RrNS2hEgQIAAAQIECBAgQIBAKwL2m61oaUuAAAECBAgQIECAQJEF7H+KXD1jJ0AgtwIChXJbGgMjQIAAAQIECBAgQIAAAQIECBAgQIBA5QS8EKxcyU2YAAECBAgQIECAAAECBAgUXsB5RuFLaAIECBAgQIAAAQIECBDIpYD9Zi7LYlAECBAgQIAAAQIECGQgYP+TAaouCRAgIFDIGiBAgAABAgQIECBAgAABAgQIECBAgACBvAh4IZiXShgHAQIECBAgQIAAAQIECBAg0KyA84xmpbQjQIAAAQIECBAgQIAAgVYE7Ddb0dKWAAECBAgQIECAAIEiC9j/FLl6xk6AQG4FBArltjQGRoAAAQIECBAgQIAAAQIECBAgQIAAgcoJeCFYuZKbMAECBAgQIECAAAECBAgQKLyA84zCl9AECBAgQIAAAQIECBAgkEsB+81clsWgCBAgQIAAAQIECBDIQMD+JwNUXRIgQECgkDVAgACBzgn4wto5Sz0RIECAAAECBAgQIECAAAEC1RRwvlLNups1AQIECBAgQIAAAQIECBAosoDzjCJXz9gJECBAgAABAgQIECCQXwH7zfzWxsgIECBAgAABAgQIEOisgP1PZz31RoAAgURAoJCFQIAAgc4J+MLaOUs9ESBAgAABAgQIECBAgAABAtUUcL5SzbqbNQECBAgQIECAAAECBAgQKLKA84wiV8/YCRAgQIAAAQIECBAgkF8B+8381sbICBAgQIAAAQIECBDorID9T2c99UaAAIFEQKCQhUCAAIHOCfjC2jlLPREgQIAAAQIECBAgQIAAAQLVFHC+Us26mzUBAgQIECBAgAABAgQIECiygPOMIlfP2AkQIECAAAECBAgQIJBfAfvN/NbGyAgQIECAAAECBAgQ6KyA/U9nPfVGgACBRECgkIVAgACBzgn4wto5Sz0RIECAAAECBAgQIECAAAEC1RRwvlLNups1AQIECBAgQIAAAQIECBAosoDzjCJXz9gJECBAgAABAgQIECCQXwH7zfzWxsgIECBAgAABAgQIEOisgP1PZz31RoAAgURAoJCFQIAAgc4J+MLaOUs9ESBAgAABAgQIECBAgAABAgQIECBAgAABAgQIECBAgAABAgQIECBAgAABAgQIECBAgAABAgQIECBAgAABAgQIECBAgAABAgQItCggUKhFMM0JECAwhIBAIcuDAAECBAgQIECAAAECBAgQIECAAAECBAgQIECAAAECBAgQIECAAAECBAgQIECAAAECBAgQIECAAAECBAgQIECAAAECBAgQIECgZwIChXpG78EECJRQQKBQCYtqSgQIECBAgAABAgQIECBAgAABAgQIECBAgAABAgQIECBAgAABAgQIECBAgAABAgQIECBAgAABAgQIECBAgAABAgQIECBAgACBoggIFCpKpYyTAIEiCAgUKkKVjJEAAQIECBAgQIAAAQIECBAgQIAAAQIECBAgQIAAAQIECBAgQIAAAQIECBAgQIAAAQIECBAgQIAAAQIECBAgQIAAAQIECBAgUFIBgUIlLaxpESDQEwGBQj1h91ACBAgQIECAAAECBAgQIECAAAECBAgQIECAAAECBAgQIECAAAECBAgQIECAAAECBAgQIECAAAECBAgQIECAAAECBAgQIECAAIEoIFDIOiBAgEDnBAQKdc5STwQIECBAgAABAgQIECBAgAABAgQIECBAgAABAgQIECBAgAABAgQIECBAgAABAgQIECBAgAABAgQIECBAgAABAgQIECBAgAABAi0KCBRqEUxzAgQIDCEgUMjyIECAAAECBAgQIECAAAECBAgQIECAAAECBAgQIECAAAECBAgQIECAAAECBAgQIECAAAECBAgQIECAAAECBAgQIECAAAECBAgQ6JmAQKGe0XswAQIlFBAoVMKimhIBAgQIECBAgAABAgQIECBAgAABAgQIECBAgAABAgQIECBAgAABAgQIECBAgAABAgQIECBAgAABAgQIECBAgAABAgQIECBAoCgCAoWKUinjJECAAAECBAgQIECAAAECBAgQIECAAAECBAgQIECAAAECBAgQIECAAAECBAgQIECAAAECBAgQIECAAAECBAgQIECAAAECBAgQIECAAAECQwgIFLI8CBAgQIAAAQIECBAgQIAAAQIECBAgQIAAAQIECBAgQIAAAQIECBAgQIAAAQIECBAgQIAAAQIECBAgQIAAAQIECBAgQIAAAQIECBAgQIBACQQECpWgiKZAgAABAgQIECBAgAABAgQIECBAgAABAgQIECBAgAABAgQIECBAgAABAgQIECBAgAABAgQIECBAgAABAgQIECBAgAABAgQIECBAgAABAgQEClkDBAgQIECAAAECBAgQIECAAAECBAgQIECAAAECBAgQIECAAAECBAgQIECAAAECBAgQIECAAAECBAgQIECAAAECBAgQIECAAAECBAgQIECgBAIChUpQRFMgQIAAAQIECBAgQIAAAQIECBAgQIBASQR2pObhDLskhTUNAgQIECBAgAABAgQIECBQYgHnGSUurqkRIECAAAECBAgQIECghwL2mz3E92gCBAgQIECAAAECBLoqYP/TVW4PI0CgKgL+MUZVKm2eBAgQIECAAAECBAgQIECAAAECBAgQyL+AF4L5r5EREiBAgAABAgQIECBAgAABAgMFnGdYEQQIECBAgAABAgQIECCQhYD9Zhaq+iRAgAABAgQIECBAII8C9j95rIoxESBQeAGBQoUvoQkQIECAAAECBAgQIECAAAECBAgQIECgNAJeCJamlCZCgAABAgQIECBAgAABAgQqI+A8ozKlNlECBAgQIECAAAECBAh0VcB+s6vcHkaAAAECBAgQIECAQA8F7H96iO/RBAiUV0CgUHlra2YECBAgQIAAAQIECBAgQIAAAQIECBAomoAXgkWrmPESIECAAAECBAgQIECAAAECzjOsAQIECBAgQIAAAQIECBDIQsB+MwtVfRIgQIAAAQIECBAgkEcB+588VsWYCBAovIBAocKX0AQIECBAgAABAgQIECBAgAABAgQIECBQGgEvBEtTShMhQIAAAQIECBAgQIAAAQKVEXCeUZlSmygBAgQIECBAgAABAgS6KmC/2VVuDyNAgAABAgQIECBAoIcC9j89xPdoAgTKKyBQqLy1NTMCBAgQIECAAAECBAgQIECAAAECBAgUTcALwaJVzHgJECBAgAABAgQIECBAgAAB5xnWAAECBAgQIECAAAECBAhkIWC/mYWqPgkQIECAAAECBAgQyKOA/U8eq2JMBAgUXkCgUOFLaAIECBAgQIAAAQIECBAgQIAAAQIECBAojYAXgqUppYkQIECAAAECBAgQIECAAIHKCDjPqEypTZQAAQIECBAgQIAAAQJdFbDf7Cq3hxEgQIAAAQIECBAg0EMB+58e4ns0AQLlFRAoVN7amhkBAgQIECBAgAABAgQIECBAgAABAgSKJuCFYNEqZrwECBAgQIAAAQIECBAgQICA8wxrgAABAgQIECBAgAABAgSyELDfzEJVnwQIECBAgAABAgQI5FHA/iePVTEmAgQKLyBQqPAlNAECBHIk4AtrjophKAQIECBAgAABAgQIECBAgEAhBZyvFLJsBk2AAAECBAgQIECAAAECBCot4Dyj0uU3eQIECBAgQIAAAQIECGQmYL+ZGa2OCRAgQIAAAQIECBDImYD9T84KYjgECJRDQKBQOepoFgQI5EPAF9Z81MEoCBAgQIAAAQIECBAgQIAAgeIKOF8pbu2MnAABAgQIECBAgAABAgQIVFXAeUZVK2/eBAgQIECAAAECBAgQyFbAfjNbX70TIECAAAECBAgQIJAfAfuf/NTCSAgQKJGAQKESFdNUCBDouYAvrD0vgQEQIECAAAECBAgQIECAAAECBRdwvlLwAho+AQIECBAgQIAAAQIECBCooIDzjAoW3ZQJECBAgAABAgQIECDQBQH7zS4gewQBAgQIECBAgAABArkQsP/JRRkMggCBsgkIFCpbRc2HAIFeCvjC2kt9zyZAgAABAgQIECBAgAABAgTKIOB8pQxVNAcCBAgQIECAAAECBAgQIFAtAecZ1aq32RIgQIAAAQIECBAgQKBbAvab3ZL2HAIECBAgQIAAAQIEei1g/9PrCng+AQKlFBAoVMqymhQBAj0S8IW1R/AeS4AAAQIECBAgQIAAAQIECBAgQIAAAQIECBAgQIAAAQIECBAgQIAAAQIECBAgQIAAAQIECBAgQIAAAQIECBAgQIAAAQIECBAgEIJAIauAAAECnRMQKNQ5Sz0RIECAAAECBAgQIECAAAECBAgQIECAAAECBAgQIECAAAECBAgQIECAAAECBAgQIECAAAECBAgQIECAAAECBAgQIECAAAECBAi0KCBQqEUwzQkQIDCEgEAhy4MAAQIECBAgQIAAAQIECBAgQIAAAQIECBAgQIAAAQIECBAgQIAAAQIECBAgQIAAAQIECBAgQIAAAQIECBAgQIAAAQIECBAgQKBnAgKFekbvwQQIlFBAoFAJi2pKBAgQIECAAAECBAgQIECAAAECBAgQIECAAAECBAgQIECAAAECxNmniQAAIABJREFUBAgQIECAAAECBAgQIECAAAECBAgQIECAAAECBAgQIECAAIGiCAgUKkqljJMAgSIICBQqQpWMkQABAgQIECBAgAABAgQIECBAgAABAgQIECBAgAABAgQIECBAgAABAgQIECBAgAABAgQIECBAgAABAgQIECBAgAABAgQIECBQUgGBQiUtrGkRINATAYFCPWH3UAIECBAgQIAAAQIECBAgQIAAAQIECBAgQIAAAQIECBAgQIAAAQIECBAgQIAAAQIECBAgQIAAAQIECBAgQIAAAQIECBAgQIAAgSggUMg6IECAQOcEBAp1zlJPBAgQIECAAAECBAgQIECAAAECBAgQIECAAAECBAgQIECAAAECBAgQIECAAAECBAgQIECAAAECBAgQIECAAAECBAgQIECAAAECLQoIFGoRTHMCBAgMISBQyPIgQIAAAQIECBAgQIAAAQIECBAgQIAAAQIECBAgQIAAAQIECBAgQIAAAQIECBAgQIAAAQIECBAgQIAAAQIECBAgQIAAAQIECBDomYBAoZ7RezABAgQIECBAgAABAgQIECBAgAABAgQIECBAgAABAgQIECBAgAABAgQIECBAgAABAgQIECBAgAABAgQIECBAgAABAgQIECBAgAABAgQIEOicgEChzlnqiQABAgQIECBAgAABAgQIECBAgAABAgQIECBAgAABAgQIECBAgAABAgQIECBAgAABAgQIECBAgAABAgQIECBAgAABAgQIECBAgAABAgQI9ExAoFDP6D2YAAECBAgQIECAAAECBAgQIECAAAECBAgQIECAAAECBAgQIECAAAECBAgQIECAAAECBAgQIECAAAECBAgQIECAAAECBAgQIECAAAECBAh0TkCgUOcs9USAAAECBAgQIECAAAECBAgQIECAAAECBAgQIECAAAECBAgQIECAAAECBAgQIECAAAECBAgQIECAAAECBAgQIECAAAECBAgQIECAAAECBHomIFCoZ/QeTIAAAQIECBAgQIAAAQIECBAgQIAAAQIpgR2pPzvDtkQIECBAgAABAgQIECBAgACBvAs4z8h7hYyPAAECBAgQIECAAAECxRSw3yxm3YyaAAECBAgQIECAAIHWBex/WjdzBwECBBoK+McYDYk0IECAAAECBAgQIECAAAECBAgQIECAAIEuCXgh2CVojyFAgAABAgQIECBAgAABAgQ6JuA8o2OUOiJAgAABAgQIECBAgACBfgL2m5YDAQIECBAgQIAAAQJVEbD/qUqlzZMAga4KCBTqKreHESBAgAABAgQIECBAgAABAgQIECBAgMAQAl4IWh4ECBAgQIAAAQIECBAgQIBA0QScZxStYsZLgAABAgQIECBAgACBYgjYbxajTkZJgAABAgQIECBAgMCuC9j/7LqhHggQILCTgEAhi4IAAQIECBAgQIAAAQIECBAgQIAAAQIE8iLghWBeKmEcBAgQIECAAAECBAgQIECAQLMCzjOaldKOAAECBAgQIECAAAECBFoRsN9sRUtbAgQIECBAgAABAgSKLGD/U+TqGTsBArkVECiU29IYGAECBAgQIECAAAECBAgQIECAAAECBCon4IVg5UpuwgQIECBAgAABAgQIECBAoPACzjMKX0ITIECAAAECBAgQIECAQC4F7DdzWRaDIkCAAAECBAgQIEAgAwH7nwxQdUmAAAGBQtYAAQIECBAgQIAAAQIECBAgQIAAAQIECORFwAvBvFTCOAgQIECAAAECBAgQIECAAIFmBZxnNCulHQECBAgQIECAAAECBAi0ImC/2YqWtgQIECBAgAABAgQIFFnA/qfI1TN2AgRyKyBQKLelMTACBAgQIECAAAECBAgQIECAAAECBAhUTsALwcqV3IQJECBAgAABAgQIECBAgEDhBZxnFL6EJkCAAAECBAgQIECAAIFcCthv5rIsBkWAAAECBAgQIECAQAYC9j8ZoOqSAAECAoWsAQIECBAgQIAAAQIECBAgQIAAAQIECBDIi4AXgnmphHEQIECAAAECBAgQIECAAAECzQo4z2hWSjsCBAgQIECAAAECBAgQaEXAfrMVLW0JECBAgAABAgQIECiygP1Pkatn7AQI5FZAoFBuS2NgBAgUUMAX1gIWzZAJECBAgAABAgQIECBAgACBXAk4X8lVOQyGAAECBAgQIECAAAECBAgQaELAeUYTSJoQIECAAAECBAgQIECAQMsC9pstk7mBAAECBAgQIECAAIGCCtj/FLRwhk2AQL4FBArluz5GR4BAsQR8YS1WvYyWAAECBAgQIECAAAECBAgQyJ+A85X81cSICBAgQIAAAQIECBAgQIAAgaEFnGdYIQQIECBAgAABAgQIECCQhYD9Zhaq+iRAgAABAgQIECBAII8C9j95rIoxESBQeAGBQoUvoQkQIJAjAV9Yc1QMQyFAgAABAgQIECBAgAABAgQKKeB8pZBlM2gCBAgQIECAAAECBAgQIFBpAecZlS6/yRMgQIAAAQIECBAgQCAzAfvNzGh1TIAAAQIECBAgQIBAzgTsf3JWEMMhQKAcAgKFylFHsyBAIB8CvrDmow5GQYAAAQIECBAgQIAAAQIECBRXwPlKcWtn5AQIECBAgAABAgQIECBAoKoCzjOqWnnzJkCAAAECBAgQIECAQLYC9pvZ+uqdAAECBAgQIECAAIH8CNj/5KcWRkKAQIkEBAqVqJimQoBAzwV8Ye15CQyAAAECBAgQIECAAAECBAgQIECAAAECBAgQIECAAAECBAgQIECAAAECBAgQIECAAIFuCuzYsSP9/0fdzcd7FgECBCojMGzYMP8WsDLVNlECBAgQIECAAAECBAgQILBrAg4Rds3P3QQIEOgvIFDIeiBAgAABAgQIECBAgAABAgQIECBAgAABAgQIECBAgAABAgQIECBAgAABAgQIECBAoFICAoUqVW6TJUCghwIChXqI79EECBAgQIAAAQIECBAgQKBgAgKFClYwwyVAINcCAoVyXR6DI0CAAAECBAgQIECAAAECBAgQIECAAAECBAgQIECAAAECBAgQIECAAAECBAgQIECg0wIChTotqj8CBAjUFxAoZGUQIECAAAECBAgQIECAAAECzQoIFGpWSjsCBAg0FhAo1NhICwIECBAgQIAAAQIECBAgQIAAAQIECBAgQIAAAQIECBAgQIAAAQIECBAgQIAAAQIESiQgUKhExTQVAgRyLSBQKNflMTgCBAgQIECAAAECBAgQIJArAYFCuSqHwRAgUHABgUIFL6DhEyBAgAABAgQIECBAgAABAgQIECBAgAABAgQIECBAgAABAgQIECBAgAABAgQIECDQmoBAoda8tCZAgEC7AgKF2pVzHwECBAgQIECAAAECBAgQqJ6AQKHq1dyMCRDITkCgUHa2eiZAgAABAgQIECBAgAABAgQIECBAgAABAgQIECBAgAABAgQIECBAgAABAgQIECBAIIcCAoVyWBRDIkCglAIChUpZVpMiQIAAAQIECBAgQIAAAQKZCAgUyoRVpwQIVFRAoFBFC2/aBAgQIECAAAECBAgQIECAAAECBAgQIECAAAECBAgQIECAAAECBAgQIECAAAECBKoqEAOF5s6dG2bNmtUWwTHHHBP222+/cPTRR4dTTz01HH744WH48OFt9eUmAgQIlFlAoFCZq2tuBAgQIECAAAECBAgQIECgswIChTrrqTcCBKotIFCo2vU3ewIECBAgQIAAAQIECBAgQIAAAQIECBAgQIAAAQIECBAgQIAAAQIECBAgQIAAAQKVE9jVQKE02IEHHpiEE02aNCmMGDGicp4mTIBAOQW2b98eHnnkkRD/jhs3blxbkxQo1BabmwgQIECAAAECBAgQIECAQCUFBApVsuwmTYAAAQIECBAgQIAAAQIECBAgQIAAAQIECBAgQIAAAQIECBAgQIAAAQIECBAgQIAAAQIECBDYdYFOBwr1jejKK68MN910U9hrr712fZB6IECAQI8EduzYETZu3Bhmz54dvva1r4V169aF8ePHtzUagUJtsbmJAAECBAgQIECAAAECBAhUUkCgUCXLbtIECBAgQIAAAQIECBAgQIAAAQIECBAgQIAAAQIECBAgQIAAAQIECBAgQIAAAQIECBAgQIAAgV0XqBcodP7554cPfehDTXX+05/+NHz/+98Pzz777E7tb7nllnD11VeHPfbYo6m+NCJAgEDeBB5++OHwmc98Jmzbti0ZmkChvFXIeAgQIECAAAECBAgQIECAQDkFBAqVs65mRYAAAQIECBAgQIAAAQIECBAgQIAAAQIECBAgQIAAAQIECBAgQIAAAQIECBAgQIAAAQIECBDIXKBeoNCSJUvC1KlTm372jh07wsaNG8O1114bVq9eXbtv1KhRYenSpeG4445rui8NCRAgkCeBr371qyGGrPVdAoXyVB1jIUCAAAECBAgQIECAAAEC5RUQKFTe2poZAQIECBAgQIAAAQIECBAgQIAAAQIECBAgQIAAAQIECBAgQIAAAQIECBAgQIAAAQIECBAgQCBTgU4ECvUN8Oc//3m4+OKLw8qVK2tjnj59erj11lvDiBEjMp2HzgkQIJCFgEChLFT1SYAAAQIECBAgQIAAAQIECDQSECjUSMjvCRAgQIAAAQIECBAgQIAAAQIECBAgQKBbAjtSD3KG3S15zyFAgAABAgQIECBAgAABAgTaFXCe0a6c+wgQIECAAAECBEoj0MlAoYjy6KOPhkmTJtV8jj322HD//feH0aNHl8bMRAgQqI6AQKHq1NpMCRAgQIAAAQIE2hbwvq1tOjcSIEBgcAH/GMPqIECAAAECBAgQIECAAAECBAgQIECAAIG8CHghmJdKGAcBAgQIECBAgAABAgQIECDQrIDzjGaltCNAgAABAgQIECitQKcDhV5++eUwderUsHbt2prZunXrwvjx40traGIECJRXQKBQeWtrZgQIECBAgAABAh0T8L6tY5Q6IkCAwG8EBApZDQQIECBAgAABAgQIECBAgAABAgQIECCQFwEvBPNSCeMgQIAAAQIECBAgQIAAAQIEmhVwntGslHYECBAgQIAAAQKlFeh0oND//u//hiuvvDIsXry4ZrZ8+fIwceLE0hqaGAEC5RUQKFTe2poZAQIECBAgQIBAxwS8b+sYpY4IECDwGwGBQlYDAQIECBAgQIAAAQIECBAgQIAAAQIECORFwAvBvFTCOAgQIECAAAECBAgQIECAAIFmBZxnNCulHQECBAgQIECAQGkFOh0o9H//939hxowZYdGiRTWzpUuXhk9+8pO1P6fb3HjjjeGGG24Iv/zlL8N9990X7r333rBhw4YwevTocMIJJ4Tzzjsv/PEf/3HYc88969bhzTffDKtWrQpf//rXw6ZNm8LGjRuTdvH+ww47LHz0ox8Np59+enjf+94Xhg1r/Z/i7NixI2zZsiU89thjYc2aNeGZZ54Jr7/+eth7773D4YcfHo4//vhw1llnhQ9/+MNht912a3qt9O/3G9/4RjL2+Jx4HXPMMeGP/uiPwplnnjnk3Ad72K9//evEcOXKlWHdunXh+eefD9u2bauN+ZBDDmmr76z6bQYtvW4uueSSsGDBgmRdxLUTg6seeOCBWn1i/Y8++uhknqeeemrYb7/9mnnMgDaxRv/xH/+RrK21a9eGf/mXf6mtr9gw1vzAAw8MEyZMCGeccUZ497vfXfcZL774YpgyZUpSk3jF9nGtjxo1qukxrVixIplL39U/qCuOK37G4hqKV6z5+PHjk//9yiuvJGt32bJlYf369ck66LO56KKLwoknnhhGjBgxYBzvvPNOMtb42Y2frdh/37r8+Mc/Hi688MLw+7//+02Pva/hYJ/VaBgtGzn2f+Bgf4/ENtu3bw/f+c53kjl/+9vfrtUsPiP+XfKJT3wiWRt77LFH3TlEp4985CMN5xf/fnnwwQeTNdDMNaydv4Ca6VgbAgQIECBAgAABAr0V8L6tt/6eToBASQVaP8UsKYRpESBAgAABAgQIECBAgAABAgQIECBAgEDPBbwQ7HkJDIAAAQIECBAgQIAAAQIECBBoUcB5RotgmhMgQIAAAQIECJRPoNOBQm+88Ua44IILkiCbvqt/uEn8Wb0gkM997nPhiiuuCA899NBOyDG4JwaDnHTSSQN+F0NkvvzlL4e/+qu/SgJ+hrpiH5MnTw6zZs0KY8aMabqQMYgnBh7F5ze6YmjRbbfdFj7wgQ80ahp+9rOfhb/8y79MQmUaXTGsZPbs2eGcc84ZNAClr48YgBPDiWbOnBm++93vNuo6CUKJJpMmTdopVKb/zVn123CA/RrUCxSaN29eEqLzZ3/2Z0POd999903qePHFFw85z/6OMZgqrq1mah/vi2vssssuC9dcc02Iz+t/vf3222HOnDlh7ty5tR+vXr06nHzyyU0RxICc2O/tt9+etE8HEtULFDriiCPC4sWLk/oO9fmI63b+/Plh7NixSd/NrM04v2jz2c9+tuGa7PvML1y4sOnP6mCO/bEGCxT6/ve/H6ZPn56EJw11xXnHesRQsPQlUKipZakRAQIECBAgQIAAgdoWKkUhA8PaIECAQAcE/GXaAURdECBAgAABAgQIECBAgAABAgQIECBAgEBHBPwDvI4w6oQAAQIECBAgQIAAAQIECBDoooDzjC5iexQBAgQIECBAgEA+BTodKPTCCy8kwT0//vGPkwkfdthh4cEHH0yCa/qudBDIVVddFX71q1+FO++8sy7S2WefHe6+++4wcuTI2u9j/5dffnmIoSytXHEcMdjk+OOPD8OGDf7PcmKAThz3F77whYZhRf2fH/uPIUfHHXdc3WHFfr/5zW+GSy+9NMQQmFauK6+8Mtx0001hr732GrTvdsYcOxuq73YtGvXbytxj23qBQhMnTkxCfLZs2dJUd40MYye7Mt94fxzPrbfeulOd1qxZE+Ja3rZtWzLWGTNmhFtuuSUMHz684djTgUExCOf666+vreH075988snwrW99K9x8880N+44NzjzzzLBo0aLwX//1X2HatGkNw3jiPTFAKX6WpkyZMuRn6aWXXkrmWi8sbKjBjR8/Pvnc9/+7o3/7eoFC8XP3qU99qun1EPv+6le/GsaNGzdgKAKFmlo2GhEgQIAAAQIECBDoE/C+zVogQIBABgIChTJA1SUBAgQIECBAgAABAgQIECBAgAABAgQItCXghWBbbG4iQIAAAQIECBAgQIAAAQIEeijgPKOH+B5NgAABAgQIECCQD4FOBgr9+te/DrNnzx4QYvLpT386/O3f/u2AcJV0EEh/ic9//vNJ2M7v/d7vhZ/85Cdh5cqV4Q//8A/DueeeW2v2n//5n+GSSy4Jy5cvr/0shptMnTo1CWyJIUZ77LFHcv/Xv/71JJSkf+DM6NGjw7333puECg12LV26NHzuc5+rhb/EdoccckgStnLKKaeEd7/73UnAzTe+8Y3wpS99KXz3u9+tdXX00UeHe+65Jxx00EE7dR/DhNKBJ0ceeWS46KKLwgknnJD0Gx03b94cHnvssfCVr3xlQKDRYGE18UExzCk6xXvjte+++4YLLrggnHXWWclYoknse9OmTeEf/uEfwgMPPDDALwYh9Xfu+2VW/bb6CUivm4MPPji89dZbtfCqWPtYsw9/+MNJ1/XmGX8eQ3yuvvrqxKPeVa9G55xzThKcc/jhh4ff/u3fTm575ZVXwve+970kkGbVqlUDulq8eHGyVvpfb7zxRvKzZcuWJT+O6yTW4IADDmhIEdfwxRdfnLQbNWpUsjaOOuqo2n3pQKFjjz02PPPMM8nv4/qKwVgxbCeOfevWreHRRx8Nf/M3fzNgbcXP7vPPP598rvrWznnnnRfe//73J2v92WefTYKS+q/1GPqzZMmSMGbMmLpzqPdZjX3Hz/jHPvax5LO92267hZ/97GdJ0Fac5w9+8IOmPkvp9fDRj340ROMNGzYkYUf9/z6Iz/jXf/3XED/X8bPfF+oUH1Tv76i4rvraRKu4rvquJ554IjGNV+w3PmuwtZRGGTZUilnDVaABAQIECBAgQIAAgdwKeN+W29IYGAECRRYQKFTk6hk7AQIECBAgQIAAAQIECBAgQIAAAQIEyiXghWC56mk2BAgQIECAAAECBAgQIECgCgLOM6pQZXMkQIAAAQIECBAYUqBTgULbt28PMZDm+uuvHxDW8cgjj4Q//dM/HTCGwQKFGgW9xE7ivddcc00SUtR3xVCTv/7rvw7jxo0L9fI6Xn311WRcd91114B7BgtCiUFE559/fli/fn2t/cyZM8N1112XhIekrxg88hd/8Rfh7/7u72q/ioE1N910UxgxYkTtZy+99FIS8BNDiOIV+4ptYlhJ/3b9+//3f//3MH369CRYqe+eesE/O3bsSPq64YYbknYxNOnv//7vw4knnljX5J133gn3339/iAFFfcEpkydPDjEIZ5999qkNIat+2/lYDrZuouOCBQuSoKZ0sEucZ1yDf/7nf14LlYrtH3744SQYKn3FQJoYVvXQQw/VvO+8884Qg3VieEy9K679uJZmzJhRs4x1vuOOOwasl2gZxxnXRt9V7/ORfsYvf/nLcPnllychUPGqV6d0oFBfH4Ot2ziWGGYUg336h+vE+2LQURx7/Dylr3oBQTGAaOLEiTu1rRcwFl1iKNH+++9f1zLO9bbbbgtz5syp/T7OPd6z5557DrhnsPUw1N8Hcd7x8/eZz3ymth7qBTT1f1AMjIp/H/Rd69atC/EZ7VwChdpRcw8BAgQIECBAgEABBLxvK0CRDJEAgeIJCBQqXs2MmACB/Ar4wprf2hgZAQIECBAgQIAAAQIECBAgUAwB5yvFqJNREiBAgAABAgQIECBAgAABAr8RcJ5hNRAgQIAAAQIECFReYFcChd56663wyiuvhG9961vhvvvuC6tWrRrgec4554RFixaFkSNHDvh5vSCQs88+O9x99907tU0XaM2aNSG27QtBieEn99xzTzjooIOGrGUMKolBRDEcpu+6+eabk5/tvvvutZ/VC32JQTExrCcdaNL/gT//+c/DxRdfXAv+ieOJoTQHH3xw0qxevzEgJgasDBZU09d/uu8JEyYk3jEIpe/67//+7+T5MSgnXjEUJ4bXDDXmGIQT53/77bcn94wdOza5/9BDD82833Y+ePXWTQwHWrhwYZgyZUrd4KQ++3R4zqc//ekklGqvvfYaMJT0+qoXDFVv7DGIaNq0aWHZsmXJr4899tgksCkGO/W/fvjDH4b4udi8eXPTdXruuefCGWecEbZu3ZrcE0Of4rP6X/UChQb7/PXdlx5z/HlcUzEc6U/+5E8GLdFTTz01IIzpxhtvrAVZ9b/pn/7pn8JZZ51VG3dcn/Pnz68bytX/vhhEFMPF+sKxYo2j60knnTRgTPXWQ/zcLV26dMAaTk/k7bffTgKKYkBY3xXXUPzM1LsECrXzaXUPAQIECBAgQIBAxQS8b6tYwU2XAIHuCAgU6o6zpxAgUA0BX1irUWezJECAAAECBAgQIECAAAECBLITcL6Sna2eCRAgQIAAAQIECBAgQIAAgWwEnGdk46pXAgQIECBAgACBAgnUCxTqxPCHCvqpFwQSg0ZicM9QVwwwmjlzZhKU03fF8JOpU6c2NeQY4hKDZzZt2pS0rxf68otf/CIJ+XnyySeTNnEeMYzmgAMOaPiMRx99NEyaNKnu2GIYzIUXXhiefvrp5PeNwl7SD0v3vXz58jBx4sRas9deey1x6At1aiZQKN68YsWK8MUvfjGMGTMmHHLIIcm4YrBQ35VVvw0x6zSot24++9nPJushHQyUvv3NN98MV1xxRRLEFK8YnPP444+HcePG1ZrG0KcYHNUXZBPbPPbYY+Goo45qONx475w5c5L/4nXYYYeFBx98MBx44IED7o3BVpdffnmIYVLxSgdPpR+UDqIarN96gUKrV68OJ5988qBjT485NhwsaKl/J+lnXXbZZWHevHnhXe96V61ZDO2JFnPnzk1+FoOVYljVEUcc0dAyNnjxxReTz+qGDRuS9vHvhhgyNHz48Nr99dZDrN3s2bMHhITVe+D69evDaaedVgsmGywUKd4rUKipkmlEgAABAgQIECBQbQHv26pdf7MnQCAjAYFCGcHqlgCBSgr4wlrJsps0AQIECBAgQIAAAQIECBAg0EEB5ysdxNQVAQIECBAgQIAAAQIECBAg0BUB5xldYfYQAgQIECBAgACBPAtkESh0+umnh9tuuy184AMfqDv1ekEg3/zmN8Nxxx03JNXLL7+chOasXbs2aTdhwoQkICYGvzRzxZCTGDgSA3T6rnToyrPPPhtOOeWUWtDItddem4Si7L777g0fEYNWLr300vA7v/M74cgjj0zCXOL/jddTTz2V9Nt3LVy4MMTQn2avdIhLelzbtm0LX/jCF8JXvvKVpMsY4HLHHXckoSm77bZbs4/ZqV1W/bYzoHrrplFoTv/npEOZ0jWIgVWPPPJI2LhxY/Lfb/3Wb4W77ror/O7v/m5Tw43rZNasWUnbwYJ/4u/S41i8eHGYNm1a3We88cYbye+WLVuW/H769Onh1ltvDSNGjBjQPr0+6oVl1XvAokWLkjXbyrp89dVXw3nnnVcLx6oXXpX+rMaQrrge995776Ys07U+4YQTkmCf9773vbX7d2U9NPo89R+kQKGmSqYRAQIECBAgQIBAtQW8b6t2/c2eAIGMBAQKZQSrWwIEKingC2sly27SBAgQIECAAAECBAgQIECAQAcFnK90EFNXBAgQIECAAAECBAgQIECAQFcEnGd0hdlDCBAgQIAAAQIE8izQyUChGCQUQ21OPPHEnQJP+hukg0AOOeSQ8I//+I+DBhD13bsrYT99faxYsSKceeaZteHcfPPNIYbz9F0xoOhTn/pU7c9Lly4Nn/wFd6QNAAAgAElEQVTkJ3e5hAsWLAhXXXVVrZ8nnniiFjbUTOcxWCYGv6xZsyZpPnny5BCDaPbZZ5/kzzt27AjxGVdfffWA7mJNpkyZEmIgy/77799yuFBW/TYz53Sb9LppNjSnr58f/ehH4ROf+ET4wQ9+kPzosssuC/PmzQvvete72hlOiAFEL730Unj++eeTwJ+VK1eG119/PelrqEChLVu2JIE8zzzzTNJ2qLCd9evXJ6FQMdgpXsuXLw8TJ07cabzpgJz0+hhsgumwnGYCml577bUk2GvVqlVJt/UChZ577rlwxhlnhK1btyZtrrvuugHrvxnw+fPnh/j5jFcMDXv88cfDuHHjarem18PYsWPDww8/HA499NCG3ae96s2hrxOBQg05NSBAgAABAgQIECDgfZs1QIAAgQwEBAplgKpLAgQqK+ALa2VLb+IECBAgQIAAAQIECBAgQIAAAQIECBAgQIAAAQIECBAgQIAAAQIECBAgQIAAAQIEqilQL1Do/PPPDx/60IcaggwfPjxp9773vS+MGTMm7Lnnng3viQ3aDYZJhwEtXLgwCTNp5UoHncyYMSPccsstIc4lXnPnzg2zZs2qdblu3bowfvz4Vh6xU9sYPDNz5swk8KdTVwwIikEn733ve2td/uQnPwmxdjGEpt514IEHhpNOOil87GMfCzGMZ+TIkU0NJ6t+m3p4v0bpdTNUEE+9vtNBOM2G7vzP//xP+Ld/+7fw4osvhs2bNyeBRDGQZuPGjYNOYahAobfffjvMmTMnWWvxqheWE3+ebjdhwoQQA69i+/TVSkBO/3vbCctpJlAo/Vlttdb12qfDjtLrYSjzXfFqx2iw+Q4bNsy/BezEYtAHAQIECBAgQIAAAQIECBCogIBDhAoU2RQJEOiagEChrlF7EAECBAgQIECAAAECBAgQIECAAAECBAgQIECAAAECBAgQIECAAAECBAgQIECAAAECeRCoFyi0ZMmSMHXq1MyGlw4COfXUU5NwnP3222/IZ6aDPdoZ51DBK+ngn1YCSoYaeHq+nYAdbGzf+c53wuc///mwadOmho+J4UKTJk0Kp59+ehIKNVTWSVb9NhxkvwZpxxgmFUOamg2ySgfhDLXu4rO+9rWvhS996Uvh29/+divDTNo2Wjsx9Om0004L27ZtS9rPmzcvxHCr/jV4+eWXk8/h2rVrkzYxgOj666+vW6e8BQqlP6stA9a5If15FyjUCVV9ECBAgAABAgQIECBAgAABAnkVECiU18oYFwECRRQQKFTEqhkzAQIECBAgQIAAAQIECBAgQIAAAQIECBAgQIAAAQIECBAgQIAAAQIECBAgQIAAAQJtCwgU+k0oza4ElAxVgG4GCsVxvPrqq+Guu+4KX/7yl8OWLVsaro299947nHvuueHGG28M+++//6Dts+q34QD/f4O0YxzvDTfc0OztodlAoR/96EfhyiuvDKtXr27Y9+jRo8MJJ5wQPv7xj4cNGzYkwUDxahQo9MYbb4Rp06aFZcuWJe3PPvvscPfdd4eRI0fWnrlixYpw5plnJn8eNWpUeOyxx8JRRx1Vd0wChRqb94drxSsdjrRu3bowfvz4hmujXoNhQ6V2tdWjmwgQIECAAAECBAgQIECAAIGyCggUKmtlzYsAgV4ICBTqhbpnEiBAgAABAgQIECBAgAABAgQIECBAgAABAgQIECBAgAABAgQIECBAgAABAgQIECDQMwGBQr8JFPrVr34Vrr766nDnnXcm9WgUCtNs0bIKKmr0/Lfeeis8//zz4fHHHw8PPfRQiCEqQ10xvGbRokXhPe95z5Dtsuq30XzSjjNmzAi33HJLGD58eKNbk983Eyi0efPmcNFFFyXhQP2vfffdNxx55JHhiCOOCB/84AfD2LFjwx/8wR8kAUC77bZb0nTu3Llh1qxZTa+dBQsWhKuuuippH0OdnnjiiVpQzfbt28M111wTbr/99uT3kydPDosXLw777LNP3bm2EpDTv4N2wnLSjpdc8pvPUF/f6X6XLFkSpk6d2lSdmm20K5+rVrzaMRpsDgKFmq2udgQIECBAgAABAgQIECBAgIBAIWuAAAECnRMQKNQ5Sz0RIECAAAECBAgQIECAAAECBAgQIECAAAECBAgQIECAAAECBAgQIECAAAECBAgQIFAAgSIFCq1YsSLE0Ju+a+HChSGGmbRyPfvss+GUU04J27ZtS2679tprkyCY3XffPflz/1CY+Od169bVQl5aeU7/tumgolGjRiUhP+PGjWu3y5bv27FjR3j99dfDc889F1auXBlWrVpVN2AoBirddNNNYcSIEU09I6t+6z08HSBTL8hmqEG/+uqr4bzzzgtPP/100uyCCy4Id9xxRxLmE690//Fn48ePT9ZE/L9DBRdFhzlz5iT/xauZMKof/vCH4ZxzzgkxxCheN9xwQ5g9e3ayFtOBNzFMaNq0aYNOr5WAnP6dtBOW00yg0IMPPhjOPffc2qPmz58fYgBUJy+BQp3U1BcBAgQIECBAgAABAgQIECCQNwGBQnmriPEQIFBkAYFCRa6esRMgQIAAAQIECBAgQIAAAQIECBAgQIAAAQIECBAgQIAAAQIECBAgQIAAAQIECBAg0LJAkQKFYhjOGWecEbZu3ZrMMx0G1Mzk06FE6aCTRYsWhUsvvbTW1fLly8PEiROb6Tq89dZb4frrr09Cew466KDwwQ9+MAmwGTlyZPjiF78Yrrvuulo/S5YsCVOnTm2q3ywavfPOO+Gf//mfw2233Rbuu+++2iOOPfbYcP/994fRo0e39dis+o2DSQfInHrqqSEG4uy3335NjfWFF14IkydPDj/+8Y/rrp/0+jr66KPDPffck9Sy0dVOuE36ngkTJiS1iIFT/YN+4vMfeuihcPDBBw86jLwFCqWDu1oNf2rkXW89NBPi1NdvK17thC4NNv5hw4b5t4DNFFcbAgQIECBAgAABAgQIECBAIDhEsAgIECDQOQGBQp2z1BMBAgQIECBAgAABAgQIECBAgAABAgQIECBAgAABAgQIECBAgAABAgQIECBAgAABAgUQKFKg0Msvv5yE8KxduzaR7R/A0gx1DPyZOXNmWLBgQa356tWrw8knn1z78/r168Npp50Wtm3blvysldCiX/ziF+GCCy4ITz75ZHJv/N933HFH2HvvvUM6yGj69Onh1ltvDSNGjGhm6A3bbNq0KTz99NPhe9/7XvjpT38abr/99jBu3LiG97355pvhiiuuqIUKxbFGk2OOOSa5N6t+Gw6sToN0AM/YsWPDww8/HA499NCmuksHw6RDndK/nzt3bhIQ1UwGTHptNhtu8+ijj4ZJkyYl44/2y5YtCzHUacaMGSGGW8WrmbXSSkBOf6x2wnJee+215HO4atWqpKt6YUFbtmxJwrSeeeaZpE0MZ3rggQfCAQcc0FStmmnUTohTX7+teLVjNNj4BQo1U1ltCBAgQIAAAQIECBAgQIAAgSggUMg6IECAQOcEBAp1zlJPBAgQIECAAAECBAgQIECAAAECBAgQIECAAAECBAgQIECAAAECBAgQIECAAAECBAgUQKBIgUL1AoHSoTBDkb/wwgvh3HPPDZs3b06axeCW+++/P4wePbp229atW8OFF16YhPPEa/z48SE+Y8yYMQ2ruWbNmnD22WfXwojmz5+fBMPE68UXXwxTpkwJGzZsSP4cnxnDcI444oiG/cYGcexxXPvuu294z3veE44//vgksGivvfZK7k8HFi1evDhMmzatqb5jcM6sWbOStulAoaz6bWpgqUbpAJn463nz5iXGjUJ/0sFJ9QJ/0sEx9957b2LezLV8+fKkHn1BVM0GCqWDiGItYhBP/K9vrcS+J06cOOQwWgnI6d9RO2E5zQQKbd++Pfw/du41VNOq7AP4GhVlCBITs4lAsWwapCwL/eApQRzNPESjZh5SRlGkgkmUTipaikg5kpaNORmjYmXhIYlXDUPL8hQ1hanVB+eTZKjkMIFR7pf10LPZs2fP3vez5z6sw29/ed/0ftZ9Xb/r3vGsdbf/l1566SjYavxzww03jMKRFppVvH48r7/85S9hzz33DAcddFA455xzwn777Te9nkChJk+mawgQIECAAAECBAgQIECAAIFcBQQK5To5dRMgQIAAAQIECBAgQIAAAQIECBAgQIAAAQIECBAgQIAAAQIECBAgQIAAAQIECBAgQIAAAQIEBhbIKVAoUs0O7TnkkEPCbbfdFlasWDGv5JYtW0YBJ9/5znemr7vsssvCFVdcEXbeeefpfzY1NRXWrl0bLr744ul/FkNevvjFL4Zddtllu/eYHVgT67n77rvDAQccMPrMf//733DllVeGuNb456STTgrr1q0bBQTN9zNX7bODdGYHFh1//PEhhgq94x3vmHft2XXPDlnqat3FPPZzBQrFYKYY/BMDlrb3E2cag3Ni4M/458tf/vJoHjNnOjtcJ4bfXHfddWG33Xabt9wYUHXuuedOBwDFi2cHM21vgdnPxapVq0KcXVwv/hx99NFhw4YNYdmyZfPWkFqg0Fy/q01mFT8X53XXXXeFCy+8cDqgKQZ1rV+/Puyxxx7TDgKFFvNb5DMECBAgQIAAAQIECBAgQIBALgIChXKZlDoJECBAgAABAgQIECBAgAABAgQIECBAgAABAgQIECBAgAABAgQIECBAgAABAgQIECBAgAABAokJ5BYoFENEYjDQTTfdNC156KGHhhtuuCF8+MMfDkuWbPunNv/4xz/CV77ylfC9731v+jMxiOj2228P+++//zYTefHFF8OZZ54ZHn/88dG/i+Ew8Z4xZGjp0qXbXL958+ZwzTXXhGuvvXb6380VWPPXv/51FGrz5JNPTl8Xg1K+8Y1vhP3222/OJ2OutWO/d9xxR9h3332nP/Of//xnFI4U6xj/nH/++eHqq68Oe+2115xrv/HGG+GWW24Z2cT7xJ/YY/zMOESnq3UX82swV6BQXCfO8sYbbwwf+chHtpl/rD8GDq1Zs2a6xxj29MMf/jB84AMf2KqM3/3ud+GEE04IL7300uifxwCcm2++ORx77LFzPldvvvnmKODqkksuCRs3btympV//+tchzmqhn6eeeiqcfPLJo/vG5/Gd73xnePTRR0cfmyv0aq71UgwUmut3dfny5SGGYR133HFhp5122qaVaPrTn/50ZLpp06bp37/4uxoDuGb+DBUoFH9nzjvvvDmfiYVmvWSu/4Ja6EP+PQECBAgQIECAAAECBAgQIFClgEChKseuaQIECBAgQIAAAQIECBAgQIAAAQIECBAgQIAAAQIECBAgQIAAAQIECBAgQIAAAQIECBAgQIDAjgvkFigUO/773/8eLrjggnDfffdNA8TQnzPOOCPEgJ4DDzww7LLLLiEGA/3iF78It912W4iBK+OfGBQTQ2aOPPLI7QL+7Gc/C+ecc0549dVXp685/PDDw+rVq8MRRxwR3vrWt4bXX389PPbYY+Hb3/52ePrpp6evi8En69atC3vvvfc26999993hwgsv3Grdt73tbaN/9rGPfSy8973vHQWtxNpjWE0MDvrTn/60VZ/f/e53w+mnn75NoMlcgUUxwOXcc88NRx999HQAUaw7hudEgwceeGB67eh21113hRi4M/Onq3UnfXq3FygU14nz/8xnPjMKbHr3u98dYpBQDG6KIVIze4zXbc9vy5Yt4bOf/Wz4wQ9+sJV3XPdTn/rU9Gxefvnl8Mwzz4Qf//jHW60dw4Ci1finaaDQa6+9Nnqu7rnnnq1Ili1bFu69995w8MEHL0iVYqBQLPpvf/vb6PdoHM41buSUU04ZhXYddNBBo5Cu+ExGr9mm8fqLLrooXHfddeEtb3nLVg59BQrF3/GZ/10Rn6HTTjstvOc97wm77rrr6P+PIVBNfgQKNVFyDQECBAgQIECAAAECBAgQIBAFBAp5DggQIECAAAECBAgQIECAAAECBAgQIECAAAECBAgQIECAAAECBAgQIECAAAECBAgQIECAAAECBBYlkGOgUGw0BrfE8JeHHnpoor5jwM4NN9wQVq5cuU0gz8yFpqamRgEvX/jCF8KmTZsa3+PQQw8N69evD/E+c/0sdt24VgweuvHGG0fhNjF0aK6fRx99dBSsM0nNcZ0YsvT9738/HHXUUXO6dLVuY9gQwuwAmfe///3h2GOPHQUEbd68ecGlYhDM2rVrRz4xcGqun+eee24UwBTDiJr+xLlcddVV4UMf+lBYtWpVeOmll0YfjYFNZ599dqNlYgBVDJWa+RPXuvXWW8Puu+++4BqpBgrtyO9q/OznPve5cPXVV48Co2b/9BUoFH+XPv3pT4ff/OY3c86haXBU/LBAoQUfZRcQIECAAAECBAgQIECAAAEC/xMQKORRIECAAAECBAgQIECAAAECBAgQIECAAIFUBKZmFeIMO5XJqIMAAQIECBAgQIAAAQIECBDYnoDzDM8GAQIECBAgQIBA9QK5BgrFwW3ZsiXccsst4etf/3p49dVX551lDCSJAS2XX3552HfffRvP/Q9/+EO47LLLwgMPPLDg+hdddFG4+OKLw1577bXg+i+++GK44oorwoYNGxa8Nl7w8Y9/PFx55ZWj0JolS+Z/Fdu05vGNP/GJT4RrrrkmvO9975u3lq7WbQQwR6DQgQceGO66667w7LPPhq9+9ashhups72cSv+effz5ccsklC8483uv0008PX/rSl0IMN5odPLNmzZpw7bXXhl133XXBFmMPp5xySoiBRuOfGCa0evXqBT8bL0g5UGjS39V4fQzkir+rn/zkJ8Nuu+02p0FfgUIxBCw+ZzHwaa7gqjvuuCOcccYZjeYkUKgRk4sIECBAgAABAgTyE/C+Lb+ZqZgAgQwE/DFGBkNSIgECBAgQIECAAAECBAgQIECAAAECBCoR8EKwkkFrkwABAgQIECBAgAABAgQIFCTgPKOgYWqFAAECBAgQIEBgcQI5BwqNO3799dfDgw8+GH7+85+HjRs3ht///vejf7XPPvuEQw45JBxzzDHhhBNOCG9/+9sXhfTmm2+GP//5z+Gee+4Jjz/+eHj66adHAUYxpOjggw8erX/qqaeO7rdQ2M/MAmJQSQyhuffee8Mvf/nLUe3xP49rj4E5Rx11VFi5cuUoYGWnnXZqXP/Mmp944olR6M5ca5944omjgKWma3e1bpPG5guQeeWVV0ahL9HyqaeeGgW/xPClww8/fDSb+BzssssuTW4zuuaNN94Iv/3tb0cz/9WvfrXVMzWey8knn7zVzONnLr300vCtb31rtMaKFSvC3XffHQ444IAF77sjn42Lpx4otNDvavxd+uAHPxgOO+yw0e9TnNfSpUvndesrUCgWEX9X//jHP4abbrpp9DzMDK+66qqrRqFjTX4ECjVRcg0BAgQIECBAgECGAt63ZTg0JRMgkL6AQKH0Z6RCAgQIECBAgAABAgQIECBAgAABAgQI1CLghWAtk9YnAQIECBAgQIAAAQIECBAoR8B5Rjmz1AkBAgQIECBAgMAiBWKg0CI/6mMEehXYkQCZXgtdxM1mBwp9/vOfD9ddd13YbbfdFrGaj6QqIFAo1cmoiwABAgQIECBAYAcFvG/bQUAfJ0CAwFwCAoU8FwQIECBAgAABAgQIECBAgAABAgQIECCQioAXgqlMQh0ECBAgQIAAAQIECBAgQIBAUwHnGU2lXEeAAAECBAgQIFCsgEChYkdbXGMlBwo9++yz4ZRTTgnPPffcaG733XdfOPHEE4ubYe0NCRSq/QnQPwECBAgQIECgWAHv24odrcYIEBhSQKDQkPruTYAAAQIECBAgQIAAAQIECBAgQIAAAQIzBbwQ9DwQIECAAAECBAgQIECAAAECuQk4z8htYuolQIAAAQIECBBoXUCgUOukFuxIoORAofXr14fzzjtvJHf00UeHDRs2hGXLlnUkadmhBAQKDSXvvgQIECBAgAABAh0LeN/WMbDlCRCoU0CgUJ1z1zUBAgQIECBAgAABAgQIECBAgAABAgRSFPBCMMWpqIkAAQIECBAgQIAAAQIECBCYT8B5hueDAAECBAgQIECgegGBQtU/AtkAlBoo9PLLL4fzzz8/3H///aNZfPOb3wxr1qwJS5b4s7FsHs6GhQoUagjlMgIECBAgQIAAgdwEvG/LbWLqJUAgCwEnQ1mMSZEECBAgQIAAAQIECBAgQIAAAQIECBCoQsALwSrGrEkCBAgQIECAAAECBAgQIFCUgPOMosapGQIECBAgQIAAgcUICBRajJrPDCFQYqDQ5s2bwzXXXBOuvfbaEemBBx4YfvSjH4Xly5cPQeyeHQsIFOoY2PIECBAgQIAAgboEjgkhPJRIy963JTIIZRAgUJaAQKGy5qkbAgQIECBAgAABAgQIECBAgAABAgQI5CzghWDO01M7AQIECBAgQIAAAQIECBCoU8B5Rp1z1zUBAgQIECBAgMAMAYFCHodcBEoIFFq7dm146aWXwp577hleeeWVcP/994cXXnhhegQxXOjSSy8NO++8cy5jUecEAgKFJsByKQECBAgQIECAwEICXwkhHBZCuD6E8PBCF3f8771v6xjY8gQI1CkgUKjOueuaAIFuBHxh7cbVqgQIECBAgAABAgQIECBAgEA9As5X6pm1TgkQIECAAAECBAgQIECAQCkCzjNKmaQ+CBAgQIAAAQIEFi0gUGjRdD7Ys0AJgUJ33nlnOPPMM+eUO+mkk8K6devC3nvv3bOs2/UlIFCoL2n3IUCAAAECBAhUIRADhb7+v07/b+BgIe/bqnjkNEmAQN8CAoX6Fnc/AgRKFvCFteTp6o0AAQIECBAgQIAAAQIECBDoQ8D5Sh/K7kGAAAECBAgQIECAAAECBAi0KeA8o01NaxEgQIAAAQIECGQpIFAoy7FVWXQJgUIPP/xwOOaYY7aZ36GHHhrWr18fli9fXuVsa2laoFAtk9YnAQIECBAgQKAXgZmBQuMbDhUs5H1bLyN3EwIEahMQKFTbxPVLgECXAr6wdqlrbQIECBAgQIAAAQIECBAgQKAGAecrNUxZjwQIECBAgAABAgQIECBAoCwB5xllzVM3BAgQIECAAAECixAQKLQINB8ZRKCEQKEXXnghXH755eHJJ58MmzZtCkceeWRYtWpVOOuss8Luu+8+iKub9icgUKg/a3ciQIAAAQIECFQgMFeg0LjtvoOFvG+r4IHTIgEC/QsIFOrf3B0JEChXwBfWcmerMwIECBAgQIAAAQIECBAgQKAfAecr/Ti7CwECBAgQIECAAAECBAgQINCegPOM9iytRIAAAQIECBAgkKmAQKFMB6dsAgSyExAolN3IFEyAAAECBAgQSFlgvkChcd19BQt535byk6I2AgSyFRAolO3oFE6AQIICvrAmOBQlESBAgAABAgQIECBAgAABAgQIECBAgAABAgQIECBAgAABAgQIECBAgAABAgQIECDQnYBAoe5srUyAAIGZAgKFPA8ECBAgQIAAAQItCjQJFBrfrq9goRbbsxQBAgQICBTyDBAgQKA9AYFC7VlaiQABAgQIECBAgAABAgQIECBAgAABAgQIECBAgAABAgQIECBAgAABAgQIECBAgACBDAQECmUwJCUSIFCEgEChIsaoCQIECBAgQIBAKgKTBAqNaxYslMr01EGAAIEGAgKFGiC5hAABAg0FBAo1hHIZAQIECBAgQIAAAQIECBAgQIAAAQIECBAgQIAAAQIECBAgQIAAAQIECBAgQIAAAQJlCAgUKmOOuiBAIH0BgULpz0iFBAgQIECAAIGMBBYTKDRuT7BQRoNWKgEC9QoIFKp39jonQKB9AYFC7ZtakQABAgQIECBAgAABAgQIECBAgAABAgQIECBAgAABAgQIECBAgAABAgQIECBAgACBhAUECiU8HKURIFCUgEChosapGQIECBAgQIDA0AI7Eig0rl2w0NBTdH8CBAjMIyBQyONBgACB9gQECrVnaSUCBAgQIECAAAECBAgQIECAAAECBAgQIECAAAECBAgQIECAAAECBAgQIECAAAECBDIQECiUwZCUSIBAEQIChYoYoyYIECBAgAABAqkItBEoNO5FsFAqU1UHAQIEZggIFPI4ECBAoD0BgULtWVqJAAECBAgQIECAAAECBAgQIECAAAECBAgQIECAAAECBAgQIECAAAECBAgQIECAAIEMBAQKZTAkJRIgUISAQKEixqgJAgQIECBAgEAqAm0GCo17EiyUynTVQYAAgRCCQCGPAQECBNoTECjUnqWVCBAgQIAAAQIECBAgQIAAAQIECBAgQIAAAQIECBAgQIAAAQIECBAgQIAAAQIECBDIQECgUAZDUiIBAkUICBQqYoyaIECAAAECBAikItBFoNC4N8FCqUxZHQQIVC0gUKjq8WueAIGWBQQKtQxqOQIECBAgQIAAAQIECBAgQIAAAQIECBAgQIAAAQIECBAgQIAAAQIECBAgQIAAAQIE0hYQKJT2fFRHgEA5AgKFypmlTggQIECAAAECCQh0GSg0bk+wUAKDVgIBAvUKCBSqd/Y6J0CAAAECBAgQIECAAAECBAgQIECAAAECBAgQIECAAAECBAgQIECAAAECBAgQIECAAAECBAgQIECAAAECBAgQIECAAAECBOoS6CNQaCwqWKiuZ0u3BAgkIiBQKJFBKIMAAQIECBAgQIAAAQIECBAgQIAAAQIECBAgQIAAAQIECBAgQIAAAQIECBAgQIAAAQIECBAgQIAAAQIECBAgQIAAAQIECBAg0LFAn4FC41YEC3U8VMsTIEBgpoBAIc8DAQIECBAgQIAAAQIECBAgQIAAAQIECBAgQIAAAQIECBAgQIAAAQIECBBYnMDU4j7mUwQIECBAgAABAgQIECBAgAABAgQIECBAgAABAgSqFBAsVOXYNU2AQN8CAoX6Fnc/AgQIEFB4pEMAACAASURBVCBAgAABAgQIECBAgAABAgQIECBAgAABAgQIECBAgAABAgQIEChFQKBQKZPUBwECBAgQIECAAAECBAgQIECAAAECBAgQIECAQJ8CD4YQrg8hPNTnTd2LAAECtQgIFKpl0vokQIAAAQIECBAgQIAAAQIECBAgQIBA+gKz/wDPGXb6M1MhAQIECBAgQIAAAQIECBCoXUCgUO1PgP4JECBAgAABAgQIECBAgAABAgQIECBAgAABAgQWIzAOFIr/d+aP//3wYjR9hgABAv7L1DNAgAABAgQIECBAgAABAgQIECBAgAABAokKCBRKdDDKIkCAAAECBAgQIECAAAECBLYrIFDIw0GAAAECBAgQIECAAAECBAgQIECAAAECBAgQIECgucD/hRCuDyE8/L+P+N8PN7dzJQECBBoLSGdrTOVCAgQIECBAgAABAgQIECBAgAABAgQIEOhYwAvBjoEtT4AAAQIECBAgQIAAAQIECLQu4DyjdVILEiBAgAABAgQIECBAgEAIwX7TY0CAAAECBAgQIECAQJcCXwkhfL3LG8yx9uwgofEl9j89D8LtCBCoQ0CgUB1z1iUBAgQIECBAgAABAgQIECBAgAABAgRyEPBCMIcpqZEAAQIECBAgQIAAAQIECBCYKeA8w/NAgAABAgQIECBAgAABAl0I2G92oWpNAgQIECBAgAABAgTGAn0GCm0vSGhci/2P55IAAQIdCAgU6gDVkgQIECBAgAABAgQIECBAgAABAgQIECCwKAEvBBfF5kMECBAgQIAAAQIECBAgQIDAgALOMwbEd2sCBAgQIECAAAECBAgULGC/WfBwtUaAAAECBAgQIEAgAYE+AoUWChIaM9j/JPBAKIEAgfIEBAqVN1MdESBAgAABAgQIECBAgAABAgQIECBAIFcBLwRznZy6CRAgQIAAAQIECBAgQIBAvQLOM+qdvc4JECBAgAABAgQIECDQpYD9Zpe61iZAgAABAgQIECBAoMtAoaZBQuMp2P94HgkQINCBgEChDlAtSYAAAQIECBAgQIAAAQIECBAgQIAAAQKLEvBCcFFsPkSAAAECBAgQIECAAAECBAgMKOA8Y0B8tyZAgAABAgQIECBAgEDBAvabBQ9XawQIECBAgAABAgQSEOgiUGjSIKExg/1PAg+EEggQKE9AoFB5M9URAQIECBAgQIAAAQIECBAgQIAAAQIEchXwQjDXyambAAECBAgQIECAAAECBAjUK+A8o97Z65wAAQIECBAgQIAAAQJdCthvdqlrbQIECBAgQIAAAQIE2gwUWmyQ0HgK9j+eRwIECHQgIFCoA1RLEiBQrYAvrNWOXuMECBAgQIAAAQIECBAgQIBASwLOV1qCtAwBAgQIECBAgAABAgQIECDQm4DzjN6o3YgAAQIECBAgQIAAAQJVCdhvVjVuzRIgQIAAAQIECBDoXaCNQKEdDRIaN23/0/v43ZAAgRoEBArVMGU9EiDQl4AvrH1Juw8BAgQIECBAgAABAgQIECBQqoDzlVInqy8CBAgQIECAAAECBAgQIFCugPOMcmerMwIECBAgQIAAAQIECAwpYL85pL57EyBAgAABAgQIEChfYEcChdoKEhor2/+U/7zpkACBAQQECg2A7pYECBQr4AtrsaPVGAECBAgQIECAAAECBAgQINCTgPOVnqDdhgABAgQIECBAgAABAgQIEGhNwHlGa5QWIkCAAAECBAgQIECAAIEZAvabHgcCBAgQIECAAAECBLoUWEygUNtBQuP+7H+6nLS1CRCoVkCgULWj1zgBAh0I+MLaAaolCRAgQIAAAQIECBAgQIAAgaoEnK9UNW7NEiBAgAABAgQIECBAgACBIgScZxQxRk0QIECAAAECBAgQIEAgOQH7zeRGoiACBAgQIECAAAECRQlMEijUVZDQGNT+p6hHSzMECKQiIFAolUmogwCBEgR8YS1hinogQIAAAQIECBAgQIAAAQIECBAgQIAAAQIECBAgQIAAAQIECBAgQIAAAQIECBAgQIAAAQIECBAgQIAAAQIECBAgUK5Ak0ChroOEytXVGQECBBIQECiUwBCUQIBAMQIChYoZpUYIECBAgAABAgQIECBAgAABAgQIECBAgAABAgQIECBAgAABAgQIECBAgAABAgQIECBAgAABAgQIECBAgAABAgQIFCkwX6CQIKEiR64pAgRqExAoVNvE9UuAQJcCAoW61LU2AQIECBAgQIAAAQIECBAgQIAAAQIECBAgQIAAAQIECBAgQIAAAQIECBAgQIAAAQIECBAgQIAAAQIECBAgQIAAAQI7KjBXoJAgoR1V9XkCBAgkJCBQKKFhKIUAgewFBAplP0INECBAgAABAgQIECBAgAABAgQIECBAgAABAgQIECBAgAABAgQIECBAgAABAgQIECBAgAABAgQIECBAgAABAgQIEChaYGagkCChoketOQIEahUQKFTr5PVNgEAXAgKFulC1JgECBAgQIECAAAECBAgQIECAAAECBAgQIECAAAECBAgQIECAAAECBAgQIECAAAECBAgQIECAAAECBAgQIECAAAECbQnEQKHDQgjXhxAebmtR6xAgQIBAOgIChdKZhUoIEMhfQKBQ/jPUAQECBAgQIECAAAECBAgQIECAAAECBAgQIECAAAECBAgQIECAAAECBAgQIECAAAECBAgQIECAAAECBAgQIECAAIGSBY4JITxUcoN6I0CAQO0CAoVqfwL0T4BAmwIChdrUtBYBAgQIECBAgAABAgQIECBAgAABAgQIECBAgAABAgQIECBAgAABAgQIECBAgAABAgQIECBAgAABAgQIECBAgAABAgQIECBAgMBEAgKFJuJyMQECBOYVECjkASFAgAABAgQIECBAgAABAgQIECBAgAABAgQIECBAgAABAgQIECBAgAABAgQIECBAgAABAgQIECBAgAABAgQIECBAgAABAgQIEBhMQKDQYPRuTIAAAQIECBAgQIAAAQIECBAgQIAAAQIECBAgQIAAAQIECBAgQIAAAQIECBAgQIAAAQIECBAgQIAAAQIECBAgQIAAAQIECBAgQIAAAQIE2hMQKNSepZUIECBAgAABAgQIECBAgAABAgQIECBAgAABAgQIECBAgAABAgQIECBAgAABAgQIECBAgAABAgQIECBAgAABAgQIECBAgAABAgQIECBAgMBgAgKFBqN3YwIECBAgQIAAAQIECBAgQIAAAQIECBAgQIAAAQIECBAgQIAAAQIECBAgQIAAAQIECBAgQIAAAQIECBAgQIAAAQIECBAgQIAAAQIECBAg0J6AQKH2LK1EgAABAgQIECBAgAABAgQIECBAgAABAgQIECBAgAABAgQIECBAgAABAgQIECBAgAABAgQIECBAgAABAgQIECBAgAABAgQIECBAgAABAgQGExAoNBi9GxMgQIAAAQIECBAgQIAAAQIECBAgQIDALIGpWf/ZGbZHhAABAgQIECBAgAABAgQIEEhdwHlG6hNSHwECBAgQIECAAAECBPIUsN/Mc26qJkCAAAECBAgQIEBgcgH7n8nNfIIAAQILCvhjjAWJXECAAAECBAgQIECAAAECBAgQIECAAAECPQl4IdgTtNsQIECAAAECBAgQIECAAAECrQk4z2iN0kIECBAgQIAAAQIECBAgMEPAftPjQIAAAQIECBAgQIBALQL2P7VMWp8ECPQqIFCoV243I0CAAAECBAgQIECAAAECBAgQIECAAIF5BLwQ9HgQIECAAAECBAgQIECAAAECuQk4z8htYuolQIAAAQIECBAgQIBAHgL2m3nMSZUECBAgQIAAAQIECOy4gP3PjhtagQABAtsICBTyUBAgQIAAAQIECBAgQIAAAQIECBAgQIBAKgJeCKYyCXUQIECAAAECBAgQIECAAAECTQWcZzSVch0BAgQIECBAgAABAgQITCJgvzmJlmsJECBAgAABAgQIEMhZwP4n5+mpnQCBZAUECiU7GoURIECAAAECBAgQIECAAAECBAgQIECgOgEvBKsbuYYJECBAgAABAgQIECBAgED2As4zsh+hBggQIECAAAECBAgQIJCkgP1mkmNRFAECBAgQIECAAAECHQjY/3SAakkCBAgIFPIMECBAgAABAgQIECBAgAABAgQIECBAgEAqAl4IpjIJdRAgQIAAAQIECBAgQIAAAQJNBZxnNJVyHQECBAgQIECAAAECBAhMImC/OYmWawkQIECAAAECBAgQyFnA/ifn6amdAIFkBQQKJTsahREgQIAAAQIECBAgQIAAAQIECBAgQKA6AS8Eqxu5hgkQIECAAAECBAgQIECAQPYCzjOyH6EGCBAgQIAAAQIECBAgkKSA/WaSY1EUAQIECBAgQIAAAQIdCNj/dIBqSQIECAgU8gwQIECAAAECBAgQIECAAAECBAgQIECAQCoCXgimMgl1ECBAgAABAgQIECBAgAABAk0FnGc0lXIdAQIECBAgQIAAAQIECEwiYL85iZZrCRAgQIAAAQIECBDIWcD+J+fpqZ0AgWQFBAolOxqFESCQoYAvrBkOTckECBAgQIAAAQIECBAgQIBAUgLOV5Iah2IIECBAgAABAgQIECBAgACBBgLOMxoguYQAAQIECBAgQIAAAQIEJhaw35yYzAcIECBAgAABAgQIEMhUwP4n08EpmwCBtAUECqU9H9URIJCXgC+sec1LtQQIECBAgAABAgQIECBAgEB6As5X0puJiggQIECAAAECBAgQIECAAIH5BZxneEIIECBAgAABAgQIECBAoAsB+80uVK1JgAABAgQIECBAgECKAvY/KU5FTQQIZC8gUCj7EWqAAIGEBHxhTWgYSiFAgAABAgQIECBAgAABAgSyFHC+kuXYFE2AAAECBAgQIECAAAECBKoWcJ5R9fg1T4AAAQIECBAgQIAAgc4E7Dc7o7UwAQIECBAgQIAAAQKJCdj/JDYQ5RAgUIaAQKEy5qgLAgTSEPCFNY05qIIAAQIECBAgQIAAAQIECBDIV8D5Sr6zUzkBAgQIECBAgAABAgQIEKhVwHlGrZPXNwECBAgQIECAAAECBLoVsN/s1tfqBAgQIECAAAECBAikI2D/k84sVEKAQEECAoUKGqZWCBAYXMAX1sFHoAACBAgQIECAAAECBAgQIECAAAECBAgQIECAAAECBAgQIECAAAECBAgQIECAAAECBAgQIECAAAECBAgQIECAAAECBAgQIECAQL0CAoXqnb3OCRBoX0CgUPumViRAgAABAgQIECBAgAABAgQIECBAgAABAgQIECBAgAABAgQIECBAgAABAgQIECBAgAABAgQIECBAgAABAgQIECBAgAABAgQIEGgoIFCoIZTLCBAg0EBAoFADJJcQIECAAAECBAgQIECAAAECBAgQIECAAAECBAgQIECAAAECBAgQIECAAAECBAgQIECAAAECBAgQIECAAAECBAgQIECAAAECBAh0IyBQqBtXqxIgUKeAQKE6565rAgQIECBAgAABAgQIECBAgAABAgQIECBAgAABAgQIECBAgAABAgQIECBAgAABAgQIECBAgAABAgQIECBAgAABAgQIECBAgEASAgKFkhiDIggQKERAoFAhg9QGAQIECBAgQIAAAQIECBAgQIAAAQIECBAgQIAAAQIECBAgQIAAAQIECBAgQIAAAQIECBAgQIAAAQIECBAgQIAAAQIECBAgQCBHAYFCOU5NzQQIpCogUCjVyaiLAAECBAgQIECAAAECBAgQIECAAAECBAgQIECAAAECBAgQIECAAAECBAgQIECAAAECBAgQIECAAAECBAgQIECAAAECBAgQIFCBgEChCoasRQIEehMQKNQbtRsRIECAAAECBAgQIECAAAECBAgQIECAAAECBAgQIECAAAECBAgQIECAAAECBAgQIECAAAECBAgQIECAAAECBAgQIECAAAECBAjMFhAo5JkgQIBAewIChdqztBIBAgQIECBAgAABAgQIECBAgAABAgQIECBAgAABAgQIECBAgAABAgQIECBAgAABAgQIECBAgAABAgQIECBAgAABAgQIECBAgMCEAgKFJgRzOQECBAgQIECAAAECBAgQIECAAAECBAgQIECAAAECBAgQIECAAAECBAgQIECAAAECBAgQIECAAAECBAgQIECAAAECBAgQIECAAAECBAgQSFFAoFCKU1ETAQIECBAgQIAAAQIECBAgQIAAAQIECBAgQIAAAQIECBAgQIAAAQIECBAgQIAAAQIECBAgQIAAAQIECBAgQIAAAQIECBAgQIAAAQIECBCYUECg0IRgLidAgAABAgQIECBAgAABAgQIECBAgAABAgQIECBAgAABAgQIECBAgAABAgQIECBAgAABAgQIECBAgAABAgQIECBAgAABAgQIECBAgAABAikKCBRKcSpqIkCAAAECBAgQIECAAAECBAgQIECAAAECBAgQIECAAAECBAgQIECAAAECBAgQIECAAAECBAgQIECAAAECBAgQIECAAAECBAgQIECAAAECEwoIFJoQzOUECBAgQIAAAQIECBAgQIAAAQIECBAg0JnA1KyVnWF3Rm1hAgQIECBAgAABAgQIECBAoCUB5xktQVqGAAECBAgQIECAAAECBLYSsN/0QBAgQIAAAQIECBAgUIuA/U8tk9YnAQK9CvhjjF653YwAAQIECBAgQIAAAQIECBAgQIAAAQIE5hHwQtDjQYAAAQIECBAgQIAAAQIECOQm4Dwjt4mplwABAgQIECBAgAABAnkI2G/mMSdVEiBAgAABAgQIECCw4wL2PztuaAUCBAhsIyBQyENBgAABAgQIECBAgAABAgQIECBAgAABAqkIeCGYyiTUQYAAAQIECBAgQIAAAQIECDQVcJ7RVMp1BAgQIECAAAECBAgQIDCJgP3mJFquJUCAAAECBAgQIEAgZwH7n5ynp3YCBJIVECiU7GgURoAAAQIECBAgQIAAAQIECBAgQIAAgeoEvBCsbuQaJkCAAAECBAgQIECAAAEC2Qs4z8h+hBogQIAAAQIECBAgQIBAkgL2m0mORVEECBAgQIAAAQIECHQgYP/TAaolCRAgIFDIM0CAAAECBAgQIECAAAECBAgQIECAAAECqQh4IZjKJNRBgAABAgQIECBAgAABAgQINBVwntFUynUECBAgQIAAAQIECBAgMImA/eYkWq4lQIAAAQIECBAgQCBnAfufnKendgIEkhUQKJTsaBRGgAABAgQIECBAgAABAgQIECBAgACB6gS8EKxu5BomQIAAAQIECBAgQIAAAQLZCzjPyH6EGiBAgAABAgQIECBAgECSAvabSY5FUQQIECBAgAABAgQIdCBg/9MBqiUJECAgUMgzQIAAAQIECBAgQIAAAQIECBAgQIAAAQKpCHghmMok1EGAAAECBAgQIECAAAECBAg0FXCe0VTKdQQIECBAgAABAgQIECAwiYD95iRariVAgAABAgQIECBAIGcB+5+cp6d2AgSSFRAolOxoFEaAAAECBAgQIECAAAECBAgQIECAAIHqBLwQrG7kGiZAgAABAgQIECBAgAABAtkLOM/IfoQaIECAAAECBAgQIECAQJIC9ptJjkVRBAgQIECAAAECBAh0IGD/0wGqJQkQICBQyDNAgACB9gR8YW3P0koECBAgQIAAAQIECBAgQIBAnQLOV+qcu64JECBAgAABAgQIECBAgEDOAs4zcp6e2gkQIECAAAECBAgQIJCugP1murNRGQECBAgQIECAAAEC7QrY/7TraTUCBAiMBAQKeRAIECDQnoAvrO1ZWokAAQIECBAgQIAAAQIECBCoU8D5Sp1z1zUBAgQIECBAgAABAgQIEMhZwHlGztNTOwECBAgQIECAAAECBNIVsN9MdzYqI0CAAAECBAgQIECgXQH7n3Y9rUaAAIGRgEAhDwIBAgTaE/CFtT1LKxEgQIAAAQIECBAgQIAAAQJ1CjhfqXPuuiZAgAABAgQIECBAgAABAjkLOM/IeXpqJ0CAAAECBAgQIECAQLoC9pvpzkZlBAgQIECAAAECBAi0K2D/066n1QgQIDASECjkQSBAgEB7Ar6wtmdpJQIECBAgQIAAAQIECBAgQKBOAecrdc5d1wQIECBAgAABAgQIECBAIGcB5xk5T0/tBAgQIECAAAECBAgQSFfAfjPd2aiMAAECBAgQIECAAIF2Bex/2vW0GgECBEYCAoU8CAQIEGhPwBfW9iytRIAAAQIECBAgQIAAAQIECBAgQIAAAQIECBAgQIAAAQIECBAgQIAAAQIECBAgQIAAAQIECBAgQIAAAQIECBAgQIAAAQIECBAgMKGAQKEJwVxOgACBeQQECnk8CBAgQIAAAQIECBAgQIAAAQIECBAgQIAAAQIECBAgQIAAAQIECBAgQIAAAQIECBAgQIAAAQIECBAgQIAAAQIECBAgQIAAAQIEBhMQKDQYvRsTIFCggEChAoeqJQIECBAgQIAAAQIECBAgQIAAAQIECBAgQIAAAQIECBAgQIAAAQIECBAgQIAAAQIECBAgQIAAAQIECBAgQIAAAQIECBAgQIBALgIChXKZlDoJEMhBQKBQDlNSIwECBAgQIECAAAECBAgQIECAAAECBAgQIECAAAECBAgQIECAAAECBAgQIECAAAECBAgQIECAAAECBAgQIECAAAECBAgQIECgUAGBQoUOVlsECAwiIFBoEHY3JUCAAAECBAgQIECAAAECBAgQIECAAAECBAgQIECAAAECBAgQIECAAAECBAgQIECAAAECBAgQIECAAAECBAgQIECAAAECBAgQiAIChTwHBAgQaE9AoFB7llYiQIAAAQIECBAgQIAAAQIECBAgQIAAAQIECBAgQIAAAQIECBAgQIAAAQIECBAgQIAAAQIECBAgQIAAAQIECBAgQIAAAQIECBCYUECg0IRgLidAgMA8AgKFPB4ECBAgQIAAAQIECBAgQIAAAQIECBAgQIAAAQIECBAgQIAAAQIECBAgQIAAAQIECBAgQIAAAQIECBAgQIAAAQIECBAgQIAAAQKDCQgUGozejQkQKFBAoFCBQ9USAQIECBAgQIAAAQIECBAgQIAAAQIECBAgQIAAAQIECBAgQIAAAQIECBAgQIAAAQIECBAgQIAAAQIECBAgQIAAAQIECBAgQCAXAYFCuUxKnQQIECBAgAABAgQIECBAgAABAgQIECBAgAABAgQIECBAgAABAgQIECBAgAABAgQIECBAgAABAgQIECBAgAABAgQIECBAgAABAgQIECBAYB4BgUIeDwIECBAgQIAAAQIECBAgQIAAAQIECBAgQIAAAQIECBAgQIAAAQIECBAgQIAAAQIECBAgQIAAAQIECBAgQIAAAQIECBAgQIAAAQIECBAgUICAQKEChqgFAgQIECBAgAABAgQIECBAgAABAgQIECBAgAABAgQIECBAgAABAgQIECBAgAABAgQIECBAgAABAgQIECBAgAABAgQIECBAgAABAgQIECAgUMgzQIAAAQIECBAgQIAAAQIECBAgQIAAAQIECBAgQIAAAQIECBAgQIAAAQIECBAgQIAAAQIECBAgQIAAAQIECBAgQIAAAQIECBAgQIAAAQIEChAQKFTAELVAgAABAgQIECBAgAABAgQIECBAgACBQgSmZvXhDLuQwWqDAAECBAgQIECAAAECBAgULOA8o+Dhao0AAQIECBAgQIAAAQIDCthvDojv1gQIECBAgAABAgQI9Cpg/9Mrt5sRIFCLgD/GqGXS+iRAgAABAgQIECBAgAABAgQIECBAgED6Al4Ipj8jFRIgQIAAAQIECBAgQIAAAQJbCzjP8EQQIECAAAECBAgQIECAQBcC9ptdqFqTAAECBAgQIECAAIEUBex/UpyKmggQyF5AoFD2I9QAAQIECBAgQIAAAQIECBAgQIAAAQIEihHwQrCYUWqEAAECBAgQIECAAAECBAhUI+A8o5pRa5QAAQIECBAgQIAAAQK9Cthv9srtZgQIECBAgAABAgQIDChg/zMgvlsTIFCugEChcmerMwIECBAgQIAAAQIECBAgQIAAAQIECOQm4IVgbhNTLwECBAgQIECAAAECBAgQIOA8wzNAgAABAgQIECBAgAABAl0I2G92oWpNAgQIECBAgAABAgRSFLD/SXEqaiJAIHsBgULZj1ADBAgQIECAAAECBAgQIECAAAECBAgQKEbAC8FiRqkRAgQIECBAgAABAgQIECBQjYDzjGpGrVECBAgQIECAAAECBAj0KmC/2Su3mxEgQIAAAQIECBAgMKCA/c+A+G5NgEC5AgKFyp2tzggQIECAAAECBAgQIECAAAECBAgQIJCbgBeCuU1MvQQIECBAgAABAgQIECBAgIDzDM8AAQIECBAgQIAAAQIECHQhYL/Zhao1CRAgQIAAAQIECBBIUcD+J8WpqIkAgewFBAplP0INECBAgAABAgQIECBAgAABAgQIECBAoBgBLwSLGaVGCBAgQIAAAQIECBAgQIBANQLOM6oZtUYJECBAgAABAgQIECDQq4D9Zq/cbkaAAAECBAgQIECAwIAC9j8D4rs1AQLlCggUKne2OiNAgAABAgQIECBAgAABAgQIECBAgEBuAl4I5jYx9RIgQIAAAQIECBAgQIAAAQLOMzwDBAgQIECAAAECBAgQINCFgP1mF6rWJECAAAECBAgQIEAgRQH7nxSnoiYCBLIXECiU/Qg1QIBAQgK+sCY0DKUQIECAAAECBAgQIECAAAECWQo4X8lybIomQIAAAQIECBAgQIAAAQJVCzjPqHr8midAgAABAgQIECBAgEBnAvabndFamAABAgQIECBAgACBxATsfxIbiHIIEChDQKBQGXPUBQECaQj4wprGHFRBgAABAgQIECBAgAABAgQI5CvgfCXf2amcAAECBAgQfMVP1AAAIABJREFUIECAAAECBAjUKuA8o9bJ65sAAQIECBAgQIAAAQLdCthvdutrdQIECBAgQIAAAQIE0hGw/0lnFiohQKAgAYFCBQ1TKwQIDC7gC+vgI1AAAQIECBAgQIAAAQIECBAgkLmA85XMB6h8AgQIECBAgAABAgQIECBQoYDzjAqHrmUCBAgQIECAAAECBAj0IGC/2QOyWxAgQIAAAQIECBAgkISA/U8SY1AEAQKlCQgUKm2i+iFAYEgBX1iH1HdvAgQIECBAgAABAgQIECBAoAQB5yslTFEPBAgQIECAAAECBAgQIECgLgHnGXXNW7cECBAgQIAAAQIECBDoS8B+sy9p9yFAgAABAgQIECBAYGgB+5+hJ+D+BAgUKSBQqMixaooAgYEEfGEdCN5tCRAgQIAAAQIECBAgQIAAAQIECBAgQIAAAQIECBAgQIAAAQIECBAgQIAAAQIECBAgQIAAAQIECBAgQIAAAQIECBAgQIAAAQIEQhAo5CkgQIBAewIChdqztBIBAgQIECBAgAABAgQIECBAgAABAgQIECBAgAABAgQIECBAgAABAgQIECBAgAABAgQIECBAgAABAgQIECBAgAABAgQIECBAgMCEAgKFJgRzOQECBOYRECjk8SBAgAABAgQIECBAgAABAgQIECBAgAABAgQIECBAgAABAgQIECBAgAABAgQIECBAgAABAgQIECBAgAABAgQIECBAgAABAgQIEBhMQKDQYPRuTIBAgQIChQocqpYIECBAgAABAgQIECBAgAABAgQIECBAgAABAgQIECBAgAABAgQIECBAgAABAgQIECBAgAABAgQIECBAgAABAgQIECBAgAABArkICBTKZVLqJEAgBwGBQjlMSY0ECBAgQIAAAQIECBAgQIAAAQIECBAgQIAAAQIECBAgQIAAAQIECBAgQIAAAQIECBAgQIAAAQIECBAgQIAAAQIECBAgQIAAgUIFBAoVOlhtESAwiIBAoUHY3ZQAAQIECBAgQIAAAQIECBAgQIAAAQIECBAgQIAAAQIECBAgQIAAAQIECBAgQIAAAQIECBAgQIAAAQIECBAgQIAAAQIECBAgQCAKCBTyHBAgQKA9AYFC7VlaiQABAgQIECBAgAABAgQIECBAgAABAgQIECBAgAABAgQIECBAgAABAgQIECBAgAABAgQIECBAgAABAgQIECBAgAABAgQIECBAYEIBgUITgrmcAAEC8wgIFPJ4ECBAgAABAgQIECBAgAABAgQIECBAgAABAgQIECBAgAABAgQIECBAgAABAgQIECBAgAABAgQIECBAgAABAgQIECBAgAABAgQIDCYgUGgwejcmQIAAAQIECBAgQIAAAQIECBAgQIAAAQIECBAgQIAAAQIECBAgQIAAAQIECBAgQIAAAQIECBAgQIAAAQIECBAgQIAAAQIECBAgQIAAAQLtCQgUas/SSgQIECBAgAABAgQIECBAgAABAgQIECBAgAABAgQIECBAgAABAgQIECBAgAABAgQIECBAgAABAgQIECBAgAABAgQIECBAgAABAgQIECBAYDABgUKD0bsxAQIECBAgQIAAAQIECBAgQIAAAQIECBAgQIAAAQIECBAgQIAAAQIECBAgQIAAAQIECBAgQIAAAQIECBAgQIAAAQIECBAgQIAAAQIECBBoT0CgUHuWViJAgAABAgQIECBAgAABAgQIECBAgAABAgQIECBAgAABAgQIECBAgAABAgQIECBAgAABAgQIECBAgAABAgQIECBAgAABAgQIECBAgAABAoMJCBQajN6NCRAgQIAAAQIECBAgQIAAAQIECBAgQGCWwNSs/+wM2yNCgAABAgQIECBAgAABAgQIpC7gPCP1CamPAAECBAgQIECAAAECeQrYb+Y5N1UTIECAAAECBAgQIDC5gP3P5GY+QYAAgQUF/DHGgkQuIECAAAECBAgQIECAAAECBAgQIECAAIGeBLwQ7AnabQgQIECAAAECBAgQIECAAIHWBJxntEZpIQIECBAgQIAAAQIECBCYIWC/6XEgQIAAAQIECBAgQKAWAfufWiatTwIEehUQKNQrt5sRIECAAAECBAgQIECAAAECBAgQIECAwDwCXgh6PAgQIECAAAECBAgQIECAAIHcBJxn5DYx9RIgQIAAAQIECBAgQCAPAfvNPOakSgIECBAgQIAAAQIEdlzA/mfHDa1AgACBbQQECnkoCBAgQIAAAQIECBAgQIAAAQIECBAgQCAVAS8EU5mEOggQIECAAAECBAgQIECAAIGmAs4zmkq5jgABAgQIECBAgAABAgQmEbDfnETLtQQIECBAgAABAgQI5Cxg/5Pz9NROgECyAgKFkh2NwggQIECAAAECBAgQIECAAAECBAgQIFCdgBeC1Y1cwwQIECBAgAABAgQIECBAIHsB5xnZj1ADBAgQIECAAAECBAgQSFLAfjPJsSiKAAECBAgQIECAAIEOBOx/OkC1JAECBAQKeQYIECBAgAABAgQIECBAgAABAgQIECBAIBUBLwRTmYQ6CBAgQIAAAQIECBAgQIAAgaYCzjOaSrmOAAECBAgQIECAAAECBCYRsN+cRMu1BAgQIECAAAECBAjkLGD/k/P01E6AQLICAoWSHY3CCBAgQIAAAQIECBAgQIAAAQIECBAgUJ2AF4LVjVzDBAgQIECAAAECBAgQIEAgewHnGdmPUAMECBAgQIAAAQIECBBIUsB+M8mxKIoAAQIECBAgQIAAgQ4E7H86QLUkAQIEBAp5BggQIECAAAECBAgQIECAAAECBAgQIEAgFQEvBFOZhDoIECBAgAABAgQIECBAgACBpgLOM5pKuY4AAQIECBAgQIAAAQIEJhGw35xEy7UECBAgQIAAAQIECOQsYP+T8/TUToBAsgIChZIdjcIIEMhQwBfWDIemZAIECBAgQIAAAQIECBAgQCApAecrSY1DMQQIECBAgAABAgQIECBAgEADAecZDZBcQoAAAQIECBAgQIAAAQITC9hvTkzmAwQIECBAgAABAgQIZCpg/5Pp4JRNgEDaAgKF0p6P6ggQyEvAF9a85qVaAgQIECBAgAABAgQIECBAID0B5yvpzURFBAgQIECAAAECBAgQIECAwPwCzjM8IQQIECBAgAABAgQIECDQhYD9Zheq1iRAgAABAgQIECBAIEUB+58Up6ImAgSyFxAolP0INUCAQEICvrAmNAylECBAgAABAgQIECBAgAABAlkKOF/JcmyKJkCAAAECBAgQIECAAAECVQs4z6h6/JonQIAAAQIECBAgQIBAZwL2m53RWpgAAQIECBAgQIAAgcQE7H8SG4hyCBAoQ0CgUBlz1AUBAmkI+MKaxhxUQYAAAQIECBAgQIAAAQIECOQr4Hwl39mpnAABAgQIECBAgAABAgQI1CrgPKPWyeubAAECBAgQIECAAAEC3QrYb3bra3UCBAgQIECAAAECBNIRsP9JZxYqIUCgIAGBQgUNUysECAwu4Avr4CNQAAECBAgQIECAAAECBAgQIECAAAECBAgQIECAAAECBAgQIECAAAECBAgQIECAAAECBAgQIECAAAECBAgQIECAAAECBAgQIECgXgGBQvXOXucECLQvIFCofVMrEiBAgAABAgQIECBAgAABAgQIECBAgAABAgQIECBAgAABAgQIECBAgAABAgQIECBAgAABAgQIECBAgAABAgQIECBAgAABAgQINBQQKNQQymUECBBoICBQqAGSSwgQIECAAAECBAgQIECAAAECBAgQIECAAAECBAgQIECAAAECBAgQIECAAAECBAgQIECAAAECBAgQIECAAAECBAgQIECAAAECBLoRECjUjatVCRCoU0CgUJ1z1zUBAgQIECBAgAABAgQIECBAgAABAgQIECBAgAABAgQIECBAgAABAgQIECBAgAABAgQIECBAgAABAgQIECBAgAABAgQIECBAIAkBgUJJjEERBAgUIiBQqJBBaoMAAQIECBAgQIAAAQIECBAgQIAAAQIECBAgQIAAAQIECBAgQIAAAQIECBAgQIAAAQIECBAgQIAAAQIECBAgQIAAAQIECBAgkKOAQKEcp6ZmAgRSFRAolOpk1EWAAAECBAgQIECAAAECBAgQIECAAAECBAgQIECAAAECBAgQIECAAAECBAgQIECAAAECBAgQIECAAAECBAgQIECAAAECBAgQqEBAoFAFQ9YiAQK9CQgU6o3ajQgQIECAAAECBAgQIECAAAECBAgQIECAAAECBAgQIECAAAECBAgQIECAAAECBAgQIECAAAECBAgQIECAAAECBAgQIECAAAECBGYLCBTyTBAgQKA9AYFC7VlaiQABAgQIECBAgAABAgQIECBAgAABAgQIECBAgAABAgQIECBAgAABAgQIECBAgAABAgQIECBAgAABAgQIECBAgAABAgQIECBAYEIBgUITgrmcAAECBAgQIECAAAECBAgQIECAAAECBAgQIECAAAECBAgQIECAAAECBAgQIECAAAECBAgQIECAAAECBAgQIECAAAECBAgQIECAAAECBAikKCBQKMWpqIkAAQIECBAgQIAAAQIECBAgQIAAAQIECBAgQIAAAQIECBAgQIAAAQIECBAgQIAAAQIECBAgQIAAAQIECBAgQIAAAQIECBAgQIAAAQIECEwoIFBoQjCXEyBAgAABAgQIECBAgAABAgQIECBAgAABAgQIECBAgAABAgQIECBAgAABAgQIECBAgAABAgQIECBAgAABAgQIECBAgAABAgQIECBAgACBFAUECqU4FTURIECAAAECBAgQIECAAAECBAgQIECAAAECBAgQIECAAAECBAgQIECAAAECBAgQIECAAAECBAgQIECAAAECBAgQIECAAAECBAgQIECAAIEJBQQKTQjmcgIECBAgQIAAAQIECBAgQIAAAQIECBDoTGBq1srOsDujtjABAgQIECBAgAABAgQIECDQkoDzjJYgLUOAAAECBAgQIECAAAECWwnYb3ogCBAgQIAAAQIECBCoRcD+p5ZJ65MAgV4F/DFGr9xuRoAAAQIECBAgQIAAAQIECBAgQIAAAQLzCHgh6PEgQIAAAQIECBAgQIAAAQIEchNwnpHbxNRLgAABAgQIECBAgACBPATsN/OYkyoJECBAgAABAgQIENhxAfufHTe0AgECBLYRECjkoSBAgAABAgQIECBAgAABAgQIECBAgACBVAS8EExlEuogQIAAAQIECBAgQIAAAQIEmgo4z2gq5ToCBAgQIECAAAECBAgQmETAfnMSLdcSIECAAAECBAgQIJCzgP1PztNTOwECyQoIFEp2NAojQIAAAQIECBAgQIAAAQIECBAgQIBAdQJeCFY3cg0TIECAAAECBAgQIECAAIHsBZxnZD9CDRAgQIAAAQIECBAgQCBJAfvNJMeiKAIECBAgQIAAAQIEOhCw/+kA1ZIECBAQKOQZIECAAAECBAgQIECAAAECBAgQIECAAIFUBLwQTGUS6iBAgAABAgQIECBAgAABAgSaCjjPaCrlOgIECBAgQIAAAQIECBCYRMB+cxIt1xIgQIAAAQIECBAgkLOA/U/O01M7AQLJCggUSnY0CiNAgAABAgQIECBAgAABAgQIECBAgEB1Al4IVjdyDRMgQIAAAQIECBAgQIAAgewFnGdkP0INECBAgAABAgQIECBAIEkB+80kx6IoAgQIECBAgAABAgQ6ELD/6QDVkgQIEBAo5BkgQIAAAQIECBAgQIAAAQIECBAgQIAAgVQEvBBMZRLqIECAAAECBAgQIECAAAECBJoKOM9oKuU6AgQIECBAgAABAgQIEJhEwH5zEi3XEiBAgAABAgQIECCQs4D9T87TUzsBAskKCBRKdjQKI0CAAAECBAgQIECAAAECBAgQIECAQHUCXghWN3INEyBAgAABAgQIECBAgACB7AWcZ2Q/Qg0QIECAAAECBAgQIEAgSQH7zSTHoigCBAgQIECAAAECBDoQsP/pANWSBAgQECjkGSBAgEB7Ar6wtmdpJQIECBAgQIAAAQIECBAgQKBOAecrdc5d1wQIECBAgAABAgQIECBAIGcB5xk5T0/tBAgQIECAAAECBAgQSFfAfjPd2aiMAAECBAgQIECAAIF2Bex/2vW0GgECBEYCAoU8CAQIEGhPwBfW9iytRIAAAQIECBAgQIAAAQIECNQp4HylzrnrmgABAgQIECBAgAABAgQI5CzgPCPn6amdAAECBAgQIECAAAEC6QrYb6Y7G5URIECAAAECBAgQINCugP1Pu55WI0CAwEhAoJAHgQABAu0J+MLanqWVCBAgQIAAAQIECBAgQIAAgToFnK/UOXddEyBAgAABAgQIECBAgACBnAWcZ+Q8PbUTIECAAAECBAgQIEAgXQH7zXRnozICBAgQIECAAAECBNoVsP9p19NqBAgQGAkIFPIgECBAoD0BX1jbs7QSAQIECBAgQIAAAQIECBAgUKeA85U6565rAgQIECBAgAABAgQIECCQs4DzjJynp3YCBAgQIECAAAECBAikK2C/me5sVEaAAAECBAgQIECAQLsC9j/telqNAAECIwGBQh4EAgQItCfgC2t7llYiQIAAAQIECBAgQIAAAQIECBAgQIAAAQIECBAgQIAAAQIECBAgQIAAAQIECBAgQIAAAQIECBAgQIAAAQIECBAgQIAAAQIECBCYUECg0IRgLidAgMA8AgKFPB4ECBAgQIAAAQIECBAgQIAAAQIECBAgQIAAAQIECBAgQIAAAQIECBAgQIAAAQIECBAgQIAAAQIECBAgQIAAAQIECBAgQIAAAQKDCQgUGozejQkQKFBAoFCBQ9USAQIECBAgQIAAAQIECBAgQIAAAQIECBAgQIAAAQIECBAgQIAAAQIECBAgQIAAAQIECBAgQIAAAQIECBAgQIAAAQIECBAgQCAXAYFCuUxKnQQI5CAgUCiHKamRAAECBAgQIECAAAECBAgQIECAAAECBAgQIECAAAECBAgQIECAAAECBAgQIECAAAECBAgQIECAAAECBAgQIECAAAECBAgQIFCogEChQgerLQIEBhEQKDQIu5sSIECAAAECBAgQIECAAAECBAgQIECAAAECBAgQIECAAAECBAgQIECAAAECBAgQIECAAAECBAgQIECAAAECBAgQIECAAAECBAhEAYFCngMCBAi0JyBQqD1LKxEgQIAAAQIECBAgQIAAAQIECBAgQIAAAQIECBAgQIAAAQIECBAgQIAAAQIECBAgQIAAAQIECBAgQIAAAQIECBAgQIAAAQIECEwoIFBoQjCXEyBAYB4BgUIeDwIECBAgQIAAAQIECBAgQIAAAQIECBAgQIAAAQIECBAgQIAAAQIECBAgQIAAAQIECBAgQIAAAQIECBAgQIAAAQIECBAgQIAAgcEEBAoNRu/GBAgUKCBQqMChaokAAQIECBAgQIAAAQIECBAgQIAAAQIECBAgQIAAAQIECBAgQIAAAQIECBAgQIAAAQIECBAgQIAAAQIECBAgQIAAAQIECBAgkIuAQKFcJqVOAgQIECBAgAABAgQIECBAgAABAgQIECBAgAABAgQIECBAgAABAgQIECBAgAABAgQIECBAgAABAgQIECBAgAABAgQIECBAgAABAgQIECAwj4BAIY8HAQIECBAgQIAAAQIECBAgQIAAAQIECBAgQIAAAQIECBAgQIAAAQIECBAgQIAAAQIECBAgQIAAAQIECBAgQIAAAQIECBAgQIAAAQIECBAoQECgUAFD1AIBAgQIECBAgAABAgQIECBAgAABAgQIECBAgAABAgQIECBAgAABAgQIECBAgAABAgQIECBAgAABAgQIECBAgAABAgQIECBAgAABAgQIEBAo5BkgQIAAAQIECBAgQIAAAQIECBAgQIAAAQIECBAgQIAAAQIECBAgQIAAAQIECBAgQIAAAQIECBAgQIAAAQIECBAgQIAAAQIECBAgQIAAAQIFCAgUKmCIWiBAgAABAgQIECBAgAABAgQIECBAgEAhAlOz+nCGXchgtUGAAAECBAgQIECAAAECBAoWcJ5R8HC1RoAAAQIECBAgQIAAgQEF7DcHxHdrAgQIECBAgAABAgR6FbD/6ZXbzQgQqEXAH2PUMml9EiBAgAABAgQIECBAgAABAgQIECBAIH0BLwTTn5EKCRAgQIAAAQIECBAgQIAAga0FnGd4IggQIECAAAECBAgQIECgCwH7zS5UrUmAAAECBAgQIECAQIoC9j8pTkVNBAhkLyBQKPsRaoAAAQIECBAgQIAAAQIECBAgQIAAAQLFCHghWMwoNUKAAAECBAgQIECAAAECBKoRcJ5Rzag1SoAAAQIECBAgQIAAgV4F7Dd75XYzAgQIECBAgAABAgQGFLD/GRDfrQkQKFdAoFC5s9UZAQIECBAgQIAAAQIECBAgQIAAAQIEchPwQjC3iamXAAECBAgQIECAAAECBAgQcJ7hGSBAgAABAgQIECBAgACBLgTsN7tQtSYBAgQIECBAgAABAikK2P+kOBU1ESCQvYBAoexHqAECBAgQIECAAAECBAgQIECAAAECBAgUI+CFYDGj1AgBAgQIECBAgAABAgQIEKhGwHlGNaPWKAECBAgQIECgXoGpqanZ33vrxdA5AQIEehRYsmSJv/3r0dutCBAgQIAAAQIEBhPwvm0wejcmQKBkAYcKJU9XbwQIECBAgAABAgQIECBAgAABAgQIEMhLwAvBvOalWgIECBAgQIAAAQIECBAgQCAE5xmeAgIECBAgQIAAgeIFBAoVP2INEiCQqIBAoUQHoywCBAgQIECAAIG2Bbxva1vUegQIEAghCBTyGBAgQIAAAQIECBAgQIAAAQIECBAgQIBAKgJeCKYyCXUQIECAAAECBAgQIECAAAECTQWcZzSVch0BAgQIECBAgEC2AgKFsh2dwgkQyFxAoFDmA1Q+AQIECBAgQIBAUwHv25pKuY4AAQITCAgUmgDLpQQIECBAgAABAgQIECBAgAABAgQIECDQqYAXgp3yWpwAAQIECBAgQIAAAQIECBDoQMB5RgeoliRAgAABAgQIEEhLQKBQWvNQDQEC9QgIFKpn1jolQIAAAQIECFQu4H1b5Q+A9gkQ6EZAoFA3rlYlQKBOAV9Y65y7rgkQIECAAAECBAgQIECAAIH2BJyvtGdpJQIECBAgQIAAAQIECBAgQKAfAecZ/Ti7CwECBAgQIECAwIACAoUGxHdrAgSqFhAoVPX4NU+AAAECBAgQqEnA+7aapq1XAgR6ExAo1Bu1GxEgUIGAL6wVDFmLBAgQIECAAAECBAgQIECAQKcCzlc65bU4AQIECBAgQIAAAQIECBAg0IGA84wOUC1JgAABAgQIECCQloBAobTmoRoCBOoREChUz6x1SoAAAQIECBCoXMD7tsofAO0TINCNgEChblytSoBAnQK+sNY5d10TIECAAAECBAgQIECAAAEC7Qk4X2nP0koECBAgQIAAAQIECBAgQIBAPwLOM/pxdhcCBAgQIECAAIEBBcaBQi+88EI47bTTwsaNGyeuZp999gn7779/eNe73hVWrlwZPvrRj4a99947LFniz1omxvQBAgSqERAoVM2oNUqAAAECBAgQqF3A+7banwD9EyDQiYCT105YLUqAQKUCvrBWOnhtEyBAgAABAgQIECBAgAABAq0JOF9pjdJCBAgQIECAAAECBAgQIECAQE8CzjN6gnYbAgQIECBAgACB4QTaCBSaq/qzzz47XHnllWHfffcdrjl3zlbgzTffDI888kj417/+FU488cRs+1A4gfkEBAp5PggQIECAAAECBCoR8L6tkkFrkwCBfgUECvXr7W4ECJQt4Atr2fPVHQECBAgQIECAAAECBAgQIECAAAECBAgQIECAAAECBAgQIECAAAECBAgQIECAAIHqBLoKFIqQy5cvD7fccks44ogjqnPV8OIFXnzxxXDFFVeEDRs2hDvuuCOcccYZi1/MJwkkLCBQKOHhKI0AAQIECBAgQIAAAQIECCQuIFAo8QEpjwCBrAQECmU1LsUSIECAAAECBAgQIECAAAECBAgQIECAAAECBAgQIECAAAECBAgQIECAAAECBAgQILCQwPYChVasWBFOPfXUsHTp0oWWCP/+97/DM888EzZu3Bg2bdq01fWHHHJIuO2220Jczw+BhQSeeuqpcNxxx4VXX311dKlAoYXE/PucBQQK5Tw9tRMgQIAAAQIECBAgQIAAgWEFBAoN6+/uBAiUJSBQqKx56oYAAQIECBAgQIAAAQIECBAgQIAAAQIECBAgQIAAAQIECBAgQIAAAQIECBAgQIBA9QLbCxRauXJluPPOO8Oee+7Z2GjLli3h5ptvDldddVXYvHnz9OcuuOCCsHbt2kbhRI1v5sIiBR5//PFw2GGHTfcmUKjIMWvqfwIChTwKBAgQIECAAAECBAgQIECAwGIFBAotVs7nCBAgsK2AQCFPBQECBAgQIECAAAECBAgQIECAAAECBAgQIECAAAECBAgQIECAAAECBAgQIECAAAECRQm0GSgUYaampkZBRGeddda007Jly8K9994bDj744KLsNNO+gECh9k2tmK6AQKF0Z6MyAgQIECBAgAABAgQIECCQuoBAodQnpD4CBHISECiU07TUSoAAAQIECBAgQIAAAQIECBAgQIAAAQIECBAgQIAAAQIECBAgQIAAAQIECBAgQIDAggJtBwrFG7722mth9erV4Z577pm+//XXXx/WrFmzYD0uqFtAoFDd86+te4FCtU1cvwQIECBAgAABAgQIECBAoD0BgULtWVqJAAECAoU8AwQIECBAgAABAgQIECBAgAABAgQIECBAgAABAgQIECBAgAABAgQIECBAgAABAgQIFCXQRaBQBFq3bl248MILp60uuOCCsHbt2rB06dIr0Wi/AAAgAElEQVSi/DTTroBAoXY9rZa2gEChtOejOgIECBAgQIAAAQIECBAgkLKAQKGUp6M2AgRyExAolNvE1EuAAAECBAgQIECAAAECBAgQIECAAAECBAgQIECAAAECBAgQIECAAAECBAgQIECAwLwCXQUKPfbYY+HII4+cvveqVavCrbfeGnbffXcTIbBdAYFCHo6aBAQK1TRtvRIgQIAAAQIECBAgQIAAgXYFBAq162k1AgTqFhAoVPf8dU+AAAECBAgQIECAAAECBAgQIECAAAECBAgQIECAAAECBAgQIECAAAECBAgQIECgOIGuAoVmB8Mcf/zx4fbbbw977LHHvIYvv/xyeOSRR8KDDz4Ynn/++fDEE09MX798+fKwYsWKUVDRySefHPbZZ5+wZMm2fzozNTUV1q5dGy6++OLpz8Ywo9WrVzee3z//+c9w3nnnhZ/85Cejz8wORPra174WLr/88v9n516Apaju/IEfhYJQFlJiNEV2E3RrFV1L8RXRINFEgpoovlBEUDQompCoYMWNQUTcyCK7ivFVkMLdCLqGFUR8xeeqqxIliUqMUXd1lbJWRCOWUBarBfKv0//cqXvnPmbmMj23u+fTVakK3DOnf+fzOzN3ulu+yc/OP//85Hz9+vULmzdvDs8//3z493//92QNr7/+ejLm0EMPDdHgrLPOCl/96lfb1fHhhx+GZcuWheXLl4dot3HjxmR9w4YNC+ecc0745je/Gfr27Vt1/XHgpk2bwtNPPx1WrFgRXnjhhZJlnHfo0KHJnF05lp+sszV//vnn4cUXXwz33HNPeOyxx0rnif067LDDwrhx48KIESMSn46OaDR27NiwevXqiut75plnwvDhwyuOq2ZA3Gv33XdfUnOsv6VX1e6z1udobRNtlyxZEuI8lY7Y9/Hjxyd7pXwvVXpt6/7+5je/SdYQj3jeAw44IBx//PHh6KOPDjvvvHOlqdr8vBHz1mM/thQd3+9r1qxJ9t8TTzyR7KP453hEh+gxcuTIxGPXXXet2iKteVsXIFCo6nYYSIAAAQIECBAgQIAAAQIECJQJCBSyJQgQIECAAAECBAgQIECAAAECBAgQIECAAAECBAgQIECAAAECBAgQIECAAAECBAgQIECAAAECBDoUSCtQKAaqnH766aVztg7d6aiQt99+O1x11VVJgE8M06nmiOE8P/vZz8JXvvKVdsNfeeWVcOqpp4ZXX301+dmZZ54Zbr755tC/f/9qpg6rVq1KwnbWrl2bjC8PJOooXCeGmPz4xz8O999/f6fnGDhwYFLzeeedF3r37p0EEN11111h1qxZpUCbjl583HHHheuuuy7sscceFeuvds6WibpybH2yjtYcQ3mmTp2aBCF1dXzta18Lc+bMSUKMykOgGh0otH79+jB37txwyy23VLXXok/sz2677dbpEhsZKBQDf37xi18kIVYtwTmdFRb3W3xfxXCsSoFUac2b1n6Ma37nnXfC5ZdfHhYtWlTxfRHf+z/4wQ+SoLFddtmly/FpzVt+UoFCFdtmAAECBAgQIECAAAECBAgQINCJgEAhW4MAAQIECBAgQIAAAQIECBAgQIAAAQIECBAgQIAAAQIECBAgQIAAAQIECBAgQIAAAQIECBAgQKBDgTQChbZs2RJmzJgR/vEf/7F0zhi4Mn369HZhMnHAf/7nf4bJkyd3GajTWftOOOGEsGDBgvClL32pzZBPPvkk/PCHPwy//OUvk78fNGhQuO+++8JBBx1UcSds3bo1XH311cka4jF06NAQA5KGDBnSZj1XXHFF8ucYlhTDi2JQyerVqyvOH4NN5s+fn7zm+uuvD9GmmhClztba+oRxnuh84403Vqyj9YC4thhS841vfKPT15UHCsVQpClTpoTnn3++qnPFcJvYj+OPP77N+EYGCq1bty786Ec/SkKcajkq+TQqUKi79V900UXJnt5hhx06XHZa86a5H+O+mTRpUnj22WdraWUYPnx4uPXWW9u8n1tPkNa8HRUpUKim1hlMgAABAgQIECBAgAABAgQItBIQKGQ7ECBAgAABAgQIECBAgAABAgQIECBAgAABAgQIECBAgAABAgQIECBAgAABAgQIECBAgAABAgQIdCiQRqDQH/7wh3D66aeHV199NTlnDNBZvnx5OOqoo9rVEMecc845bUJpjj766DB+/Phw8MEHh1133TV5zYYNG8JLL70U7rzzznZhMDH4Z+bMmaFXr15t5r/77rvDKaecUvq7a6+9NkydOrXDUKPWL1y7dm0466yzwmOPPZb89YUXXhjmzp0b+vbtWxrWOkBmn332CZ999ln47//+72StEydOTNa/5557hs8//zxZ2y233BIefvjh0uu/+c1vhlGjRoXZs2cnYUIjRowIMaAn/n2/fv3C22+/HX71q18lYUmtw4ZiAFGsZ7vt2v+ToRiidOmllybnajliPdHypJNOSoKRevfuHd5///2watWqJFTl6aefLo0dPHhwuO2228IRRxzR4V5pveZYZ1zbU089lYyN4UgTJkwIBx54YKn+Bx54IPz85z8P69evL803cuTIsGjRoiTgqeXYvHlzssY4329/+9tw7LHHln4WQ45OPvnkNuvp06dPt97N8Txxn0TzliO6x1CaQw45pLTXos9DDz2U2MdwmZYjGsa/22WXXdqdvxGBQh988EESXhXfS637G+uKPW7p75tvvhkWL16c9LL13pkzZ04SehX3QOsjrXnT3I/x8yAGQ8W91HIcd9xxyXsvhobtuOOOyV/H91FH+zCGjcX3dHyvtT7SmrezDStQqFtvZS8iQIAAAQIECBAgQIAAAQIEQggChWwDAgQIECBAgAABAgQIECBAgAABAgQIECBAgAABAgQIECBAgAABAgQIECBAgAABAgQIECBAgACBDgXqHSj02muvhYsuuig88sgjpfPFwJMYXrPTTju1qeHTTz8N06dPDzHop+WIYS/Tpk1rE97T+kUxdObXv/51mDJlSlizZk3yoyOPPDLccccd4ctf/nKb+d96660wbty4UlhRZ3WUwzz++ONJAE9LGMuKFSvC6NGj2wxrHSDT8oMY6HLzzTeHr3/96+0Cf9atW5eEwcS5yo8rr7wyCQIqDzfZunVrEqB0wQUXlGoZM2ZMWLhwYRgwYECbaeLY+PeTJ08u/X0MLIqBPnvttVeHvY/+t99+exKy1LLWakNzWiYcMmRI0r8YArT99tu3O88f//jHcO6557YJjFq2bFmbkKDWL3r22WfD4YcfXvqrWF8My6nHEcOBxo4dG1avXp1M9/3vfz9cc801SQhUR8f//u//Jvusdc862gvxtWkHCsX+3nDDDeHiiy8uldrVfovjn3jiifC9732v9D6JgVFLly5NgrpajjTnTXM/xn0S91zLvq30uVG+D2Og1X333ZeED5XvvzTm7Wz/ChSqxzvbHAQIECBAgAABAgQIECBAoDkFBAo1Z9+tmgABAgQIECBAgAABAgQIECBAgAABAlkU2FpWlHvYWeySmggQIECAAAECBAgQIECAAIHWAu5n2A8ECBAgQIAAAQKFF9jWQKEYSLJhw4YQw1pi2Mr8+fPD+vXrS24xrGXx4sXhhBNOaGf5yiuvhFNPPTW8+uqryc/i/1+wYEG74KHyF8YgnBjAEwNW4tFZOMiWLVvCrFmzkrCXeMRaYhjR8OHDO+3rZ599Fn7yk5+EefPmJWNGjhwZFi1alJyj9VEeKNTVOlted/fdd4dTTjmlzTznnXdecq4ddtihw5piYEoMtYmG8YghMkuWLAkxyKf1UR6e9N3vfjfpxV//9V93uYdj/2IY05lnnlkaF4NgJk2a1O51Ha05BtTE4KKujjj/hAkTSkMuu+yypCe9evVq97I0A4Xuvffe0j6sZi/E4latWhVOPPHEsHbt2qTWzmpPO1CovL8xHCjug2HDhnVK31FvZ8yYEWbOnFmyb9S89d6P8T0Tg8e6ek+Uw5S//+L7I4Z8tT7SmrezJgkU6vKjww8JECBAgAABAgSKI+B5W3F6aSUECGRIwD/GyFAzlEKAAAECBAgQIECAAAECBAgQIECAAIEmF/BAsMk3gOUTIECAAAECBAgQIECAAIEcCrifkcOmKZkAAQIECBAgQKA2gc4ChWqbpfPRc+bMCZdcckno3bt3u0HlQTPLli0LJ598clWnjiE/EydOLI195plnOgwKevzxx8NJJ50UYjBPPMoDVcpPVh6wEoNipk+fHrbbru0/0SkP14mBPDfffHMSWtTZ8dprr4XTTjstvPzyy8mQOHb58uXhqKOO6nLNrc8VX/PII4+EQw89tM1rbr311nDuueeW5u0sxKmjE3300UdJgFCsJR5jxowJMVRowIABbYaXr/nss88ON910U6dhSC0vjmFTY8eODatXr07+Koa4xOCWfv36tSsnzUCh1vut2kChjz/+OAl0WrduXTjggAOS/8VQqD59+nRq01noU0f2H374YRg/fnx4+OGHu7Qpf69ce+21YerUqe32Zfk5ynt7zDHHJOFUX/ziF5Ohac2b9n7sToDTmjVrkr0XP4v233//cNhhh4UYdNT6SGvezt7gAoWq+rg3iAABAgQIECBAIP8Cnrflv4dWQIBABgUECmWwKUoiQIAAAQIECBAgQIAAAQIECBAgQIBAkwp4INikjbdsAgQIECBAgAABAgQIECCQYwH3M3LcPKUTIECAAAECBAhUJ5BWoNDAgQPDVVddlYTc9O3bt8NiHnjggfCb3/wmvPTSS+GTTz4J8+fPD0OGDKmq8PIglM4ChcoDVUaOHBliGNGgQYM6PM/dd9+dBMbEI4655557wiGHHNJubHm4znXXXZcEvHR1vPvuu0l4zJNPPpkMO/LII5NAly9/+ctdvq5SeFIMS4qhNzEoppZ5W066devWcPXVVydhS/HYY489wtKlS8N+++3Xpq7yNcd+xYCWSkd5aE5X4UtpBgo9+uijYdSoUaVyzzvvvGTdu+yyS6UlVPx5d4Jo4qTVBAr93//9XxLKdcstt3TZn46KjL2dPXt2Eli07777Jns5hnbFQKW05m3EflywYEG44IILSkueOXNm+PGPf1wx3KpSI9Oat7PzChSq1BE/J0CAAAECBAgQKIiA520FaaRlECCQLQGBQtnqh2oIECBAgAABAgQIECBAgAABAgQIECDQzAIeCDZz962dAAECBAgQIECAAAECBAjkU8D9jHz2TdUECBAgQIAAAQI1CNQ7UGjw4MFh0qRJYeLEieGrX/1qDZV0PXTz5s3hvffeC3/84x/Dgw8+GO69996wZs2a0os6CxSKA+bNmxemTZtWGvvII4+Eb3/72+1OuGnTpiQUKIaKxGPMmDFh4cKFYcCAAe3GlofrrFixIowePbrLRdQSrNN6okrhSdHhjDPOCCtXrkxeds4554RY3xe+8IWq/WOQ0uTJk0vjO1pP+Zo7cyw/afm6jz766CRIaeedd25XX5qBQm+99VYYN25ceP7550vnjft1woQJSe9i4E6/fv2qNms9MM1AoQ8++CDp72OPPZac8rvf/W4SHrXTTjt1q9aWF6U1byP246pVq8KJJ54Y1q5dWzKI/Yu9/M53vhP23HPP0KdPn5p90pq3s0IECtXcIi8gQIAAAQIECBDIp4Dnbfnsm6oJEMi4gEChjDdIeQQIECBAgAABAgQIECBAgAABAgQIEGgiAQ8Em6jZlkqAAAECBAgQIECAAAECBAoi4H5GQRppGQQIECBAgAABAp0LdBYotPfee4fTTjutqoCVr3zlKyEGs8QQjxgSs/3223ebPIb6vP322+F//ud/wquvvhpeeeWV8Nprr4Xnnnuuyzm7ChSKc5x66qnJfPGIoUFz5sxpFzhSPi6GCcVwpI6O8nCdrs7f8vryYJ3zzz8/CTuqFGJTKVDo97//fTj++OPbhKt0uwF/eeH8+fNDrK/10Z01x9dnJVBo69at4YYbbggXX3xxhzz9+/cPw4cPDzHwaNSoUcl+7t27d1WUaQYKvf7662Hs2LFh9erVSS3V7ptKhac1byP246effhqmT58err322g6XOXDgwHDUUUcl/zvmmGNC/Iyq5nMprXk764VAoUq71M8JECBAgAABAgQKIuB5W0EaaRkECGRLQKBQtvqhGgIECBAgQIAAAQIECBAgQIAAAQIECDSzgAeCzdx9aydAgAABAgQIECBAgAABAvkUcD8jn31TNQECBAgQIECAQA0CnQUKxVCVGGQTA4LSPjZv3hyeeuqpcP3114f777+/W6frKtAnhhTFEKEFCxYkcw8bNizceeedYffdd29zrvjzCy64IPm7oUOHhiVLloQhQ4Z0WE93wnXSChR69tlnw+GHH94tt85edNVVV4UZM2a0+XF31hwnyEqgUKzlk08+CbNnz07+V+mIIVmjR48OJ598crJnugp+SjNQqDygp6PeVFpLRz9Pa95G7ccPPvggXHLJJWHx4sUVlx/fxzFULPbzgAMO6DIoKq15OypSoFDF1hlAgAABAgQIECBQDAHP24rRR6sgQCBjAgKFMtYQ5RAgQIAAAQIECBAgQIAAAQIECBAgQKCJBTwQbOLmWzoBAgQIECBAgAABAgQIEMipgPsZOW2csgkQIECAAAECBKoX6OlAoffeey9ceumlVYWCDBw4MBx11FEhhh1t2LAhTJs2rbTQrgKF4qC77747nHLKKaXxy5YtS4JiWo6PP/44nHvuuWHp0qXJX1144YVh7ty5oW/fvh1ididcR6DQw4llV2FV5WE0t99+exg/fnz1G7qKkZ9//nkSYHXddddVHWC17777hiuvvDKceOKJYfvtt293ljQDhcpN6hUo1Kh5q2hJxSGdrfnTTz9Nevjzn/88PP300xXniQNGjBgR5syZEw477LCw3XYd/9O7tOYtL1CgUFUtM4gAAQIECBAgQCD/Ap635b+HVkCAQAYFBAplsClKIkCAAAECBAgQIECAAAECBAgQIECAQJMKeCDYpI23bAIECBAgQIAAAQIECBAgkGMB9zNy3DylEyBAgAABAgQIVCfQk4FC69atC+eff35YsWJFm2L79+8f9t9//3DooYeGIUOGhL322iv87d/+bdh5551D7969k7F33HFHmDBhQul1lQKF1qxZE84444ywcuXK5DXxvPPmzQv9+vVL/rxq1aokLGbt2rXJn2NNo0eP7hQxy4FC9QqcKV98d9Yc5ygPUurpQKGWdW3dujXEPfgf//Ef4a677gqPP/542LhxY6c9j/ty/vz5Ydy4ce2CaNIMFHruuefCqFGjSrXVq79pzZtWUFFXn2gxJOqdd94JDz74YIhhYbGXXR2DBw8Ot912WzjiiCO6HJfWvC0nFShU3e8powgQIECAAAECBHIv4Hlb7ltoAQQIZFFAoFAWu6ImAgTyKuALa147p24CBAgQIECAAAECBAgQIEAgKwLur2SlE+ogQIAAAQIECBAgQIAAAQIEqhVwP6NaKeMIECBAgAABAgRyK9BTgUJbtmwJc+fODT/96U9LdjE8aPbs2SEGzuywww5dmi5atChMnDixNKZSoFA836xZs0IMfonH3nvvnYTI7LPPPiEGy1x99dVhxowZyc9GjhwZ4vyDBg3qtIbuhOuUB+uUhxp1drJK4UnlwTBTp04Nc+bMCX369KnrvuzOmmMBWQ0UKsf57LPPwptvvhmefPLJcO+994YYjFMeMBSDaJYuXRoOPvjgNi/vbqBQpaCreJLXX389jB07NqxevTo5Z7X7plLz05q3Ufuxq/Vt2rQp/OlPf0qChWLI0FNPPdVu+PDhw8Ptt98edtttt0pUpZ/Xe16BQlXTG0iAAAECBAgQIJBvAc/b8t0/1RMgkFEBgUIZbYyyCBDIpYAvrLlsm6IJECBAgAABAgQIECBAgACBDAm4v5KhZiiFAAECBAgQIECAAAECBAgQqErA/YyqmAwiQIAAAQIECBDIs0BPBQqVB6nEoJbbbrstHHHEEVVxdifcJgbEHHvssaWQmIULF4ZJkyaFP//5z+HMM88MDz30UHLuGCw0c+bM0KtXr05r6c750woUeuONN8Lpp58efv/73yf1HnPMMWHx4sXhi1/8YlWW1Q7qzprj3HkJFCp32LBhQ1i2bFm45pprklCfluO6664LMbSp9dHdQKFqQn3efffdMH78+CToKB5jxowJce8OGDCgqtbFfXHhhReGXXfdNRx44IFhxIgR4cgjjwxpzduo/VjV4v8y6P33308+X2LQ1vr160svXbFiRRg9enQtU7UZu63zChTqNr0XEiBAgAABAgQI5EvA87Z89Uu1BAjkRECgUE4apUwCBHIh4AtrLtqkSAIECBAgQIAAAQIECBAgQCDDAu6vZLg5SiNAgAABAgQIECBAgAABAgQ6FHA/w8YgQIAAAQIECBAovEBPBQrFcJ/DDz+85Hv++eeHefPmhX79+lU037hxY5gyZUoSmtNyPPPMM2H48OFdvvajjz5KAoSWL1+ejDv77LPDTTfdFF566aVS0NCgQYPCPffcEw455JAu5+pOuE5agUIff/xxOPfcc8PSpUuTmqtdQ0XosgHdWXOcIguBQnHP/PrXvw6/+93vkv8ddNBB4eqrrw59+vSpyPDII48kIT5xjnj84Ac/CNdee234whe+UHptd20effTRMGrUqC7fB5s2bUoCjBYsWJCM22OPPZJe77fffhVrjwPuuOOOMGHChNLYuJ5vf/vbIa15096PMQAsBgG98MIL4eWXXw6nnHJKuOiiiypabN26NQlimjx5cmns7Nmzw2WXXZb8Oa15uypMoFDFthlAgAABAgQIECBQDAHP24rRR6sgQCBjAgKFMtYQ5RAgkGsBX1hz3T7FEyBAgAABAgQIECBAgAABAhkQcH8lA01QAgECBAgQIECAAAECBAgQIFCTgPsZNXEZTIAAAQIECBAgkEeBrAQKzZw5M8T/bbdd5X8KEwNhYsDLmjVrSuTVBArFwTGU5YILLkheN3To0LBkyZLwwAMPhEsuuST5uzhvDB0ZMGBAl+3sToBMWoFCMSglhjG1rCEWHv9/DMzp27dvxW25efPmxD4G7uyyyy6Jy2mnnRYOPvjgNq/tzprjBFkIFCoPuRk5cmRYtGhREr5U6Xj99dfD2LFjw+rVq5OhHQUKRf9p06aVpmoJ7elq7i1btoRZs2aF6NpydBasdeuttyahUS3H9ddfHy688MKK75dPPvkk/PCHPwy//OUvk5d+/etfD//2b/8WBg8enPw5jXnT3o/xfX/GGWeElStXJmtoCQbbYYcdKrUylAeZtQ4USmverooSKFSxZQYQIECAAAECBAgUQ8DztmL00SoIEMiYQOW7qBkrWDkECBDIsIAvrBlujtIIECBAgAABAgQIECBAgAABAgQIECBAgAABAgQIECBAgAABAgQIECBAgAABAgQIEKhdICuBQieddFISbrLTTjt1uYh169aFGLqyYsWKNuN+9atfJaEvlY5XXnklnHrqqeHVV19Nhv7rv/5rEii0dOnS5M8xTGjSpEmVpklCYK644orSuGoCjdIKFIpFlK+rf//+Yf78+WHcuHEVQ2eeeuqpMHHixFJA07Bhw8Kdd94Zdt999zYO3VlznCALgUIdhdwsXrw4jB8/vqJPDAeKQVMbN25MPK677rowderUNjb33ntvOOGEE0p/V02g0x/+8Idw+umnl/ZifHFngUJvvfVW0svnn38+OUcMfYo92nvvvbvcq+W1z5gxIwmP6tWrV/K6tOZNcz9++umn4dJLLw033HBDsoYYCnX77beHb33rW11axD0Q39+TJ08ujYufI6NHj07+nNa8XRUlUKjiR60BBAgQIECAAAECBAgQIECAQCcCAoVsDQIECNRPQKBQ/SzNRIAAAQIECBAgQIAAAQIECBAgQIAAAQIECBAgQIAAAQIECBAgQIAAAQIECBAgQIBABgR6KlBozZo14YwzzggrV65MFGIAzrx585Jgm969e7eTiWEgL774YrjssstCDEkpP2KgSAyHqXSUh4aMGDEi/PnPf05CXWI4y1133RX22WefStNkLlBoy5YtSdBNDFppOQYOHBj++Z//OXHu27dvh6bRf8qUKWH16tWln19//fXhwgsvbBe00xOBQj/96U/DrFmzOtwTFZtUNqA8wGfw4MHh5ptvDscee2zYfvvtO5zutddeCxdddFFpz8XXxPCpgw8+uM34WgJ04l7+3e9+F370ox+VAoJaJussUCi+JgboXHzxxaXzDh8+PPm7Aw88sKrexv0dg7f222+/0vi05k17P5YHJcUQrBtvvDHpy3bbtf/ndHGd5Xs9+sXPjd12263kkda8ne1VgUK1vouNJ0CAAAECBAgQIECAAAECBFoEBArZCwQIEKifgECh+lmaiQABAgQIECBAgAABAgQIECBAgAABAgQIECBAgAABAgQIECBAgAABAgQIECBAgACBDAj0VKBQDByJQTExpKb1MW7cuHD22WeHoUOHJiEyGzZsCC+99FIS9HP//feHjRs3JsP/5m/+JnzwwQelP1cbKBRfe/fdd4dTTjmlnX4M0Zk7d26H4Tvlg7sTrvPhhx8moUcPP/xwMl1n4THl57rjjjvChAkTSn/9zDPPhBiGUn5EjxhSs2TJkjY/Ovroo5PzHn744WHHHXcMmzZtCi+88EISLtPaNL7ohBNOCAsWLAhf+tKX2s3fnTXHScrXHeuJa9p5553bnSMG+Jx22mnh5ZdfLv3s1FNPDQcddFDy51jfXnvt1a13TkchN3GiOH/0jcE8/fr1C59//nl48803w6OPPhpuvfXWEMOvWo5o8JOf/KRdwFEMqpo+fXq49tprS2NjSFYMyDr99NPDnnvumcwbg5vi2pcvX57s3RiEs9NOO4WHHnqo4p746KOPkv7G17ccMTTqzDPPTMGzO+cAACAASURBVNYQzxGP//qv/0p6e9ttt5XeH7GW+fPnh/j+Kg/cSWveNPdj3MMxPOumm25q4x33+UknnVT6/Ni8eXMSFnbPPfeExYsXh/Xr15fGxz/H8a090pq3sw0rUKhbb2UvIkCAAAECBAgQIECAAAECBEIIAoVsAwIECNRPQKBQ/SzNRIAAAQIECBAgQIAAAQIECBAgQIAAAQIECBAgQIAAAQIECBAgQIAAAQIECBAgQIBABgR6KlAoLn3dunVJqM6KFSuqlojBKDFUZezYseH73/9+WLlyZfLamTNnJv8rD0vpaOJ33303CRJ58skn2/w41jF69OiqaulOuE7agUKx8BjicskllyThKbUeMZRm3rx54a/+6q86fGl31hwnqiVQ6OOPPw7nnntuWLp0aYc11BIc1dEEn3zySRJEc8stt9TKk+y3a665JsQ92NHxxhtvJGFYzz77bFVzDxkyJPziF78ITz31VLjiiiuS11QKmepOf2O9M2bMCFOnTm0XhNRSaJbmbamp0n7szudHy9yzZ88O06ZN6zA8LK15O9oUAoWqeqsYRIAAAQIECBAgQIAAAQIECHQgIFDItiBAgED9BAQK1c/STAQIECBAgAABAgQIECBAgAABAgQIECBAgAABAgQIECBAgAABAgQIECBAgAABAgQIZECgJwOF4vLfe++9MH369PAv//IvFTWOPvrocNlll4VvfOMbYcOGDW2CZ8aMGRMWLlwYBgwYUHGeLVu2hFmzZoUYkNNyjBw5MixatCgMGjSo4uvjgO6E6zQiUCjW9umnn4Zly5aFq666Krz++usV1zNw4MBw+eWXh8mTJ4cddtih0/HdWXOcrJZAoTg+BuxMnDgxrFmzpl0tcU0xHGdbjk2bNoX58+eHn/3sZ2H9+vUVpxo8eHD4+7//+/C9732vwwCa1hO88847iWXcS10dxx13XPinf/qnsNdee7XZS5UCheKctdT/ta99LcTwnG9961th++2377KmtOZNaz/GxcT+zZ07NwmI2rhxY8Ve7rvvvuHKK68MJ554Ypceac1bXqBAoYotM4AAAQIECBAgQIAAAQIECBDoRECgkK1BgACB+gkIFKqfpZkIECBAgAABAgQIECBAgAABAgQIECBAgAABAgQIECBAgAABAgQIECBAgAABAgQIEMiAQE8HCkWCzz//PLz44ovhnnvuCY899lh47rnnEpkYdBMDUYYPHx5OOumk8Hd/93elEJCtW7eGefPmhUsuuSQZ279//7B8+fJw1FFHVaW6atWqJFRk7dq1yfgYUjNz5szQq1evql7fnXCdRgUKtSwgBsQ8/fTTYcWKFeGFF14oucafH3rooeHAAw8M3/nOd8KIESPCjjvuWHHd3VlznLTWQKH4mrfffjvceOON4Yknnkj2RstRTeBOxYX8ZUAMpXr44YfDgw8+GF577bUOfU444YRk/3UVtFR+vrif//SnP4UlS5a02c8HHHBAYn3aaaeFYcOGhd69eycvbe1ay/pa17969eqS05AhQ8Jhhx0Wxo0bl5yvX79+1ZIk49Kat977sfWi3n///XDfffcl3jFEq2XPxM+F/fffPxx++OHJXj/kkENCnz59qvZIa96WAgQKVd0KAwkQIECAAAECBAgQIECAAIEyAYFCtgQBAgTqJyBQqH6WZiJAgAABAgQIECBAgAABAgQIECBAgAABAgQIECBAgAABAgQIECBAgAABAgQIECBAIAMCLYFCGSiloSW0DhQaNGhQEmYUw0YcBAgQaJSAQKFGSTsPAQIECBAgQIAAAQIECBAonoBAoeL11IoIEOg5AYFCPWfvzAQIECBAgAABAgQIECBAgAABAgQIECBAgAABAgQIECBAgAABAgQIECBAgAABAgQIpCDQjIFCW7ZsCbNmzQr/8A//kIiOGTMmLFy4MAwYMCAFYVMSIECgYwGBQnYGAQIECBAgQIAAAQIECBAg0F0BgULdlfM6AgQIECBAgAABAgQIECBAgAABAgQIECBAgAABAgQIECBAgAABAgQIECBAgAABAgQIECBAgEDBBZoxUGjt2rXhrLPOCo899ljS3RgmNGnSpIJ32vIIEMiagEChrHVEPQQIECBAgAABAgQIECBAID8CAoXy0yuVEiBAgAABAgQIECBAgAABAgQIECBAgAABAgQIECBAgAABAgQIECBAgAABAgQIECBAgAABAgQaKtCMgUJ33HFHmDBhQuI8bNiwcOedd4bdd9+9oe5ORoAAAYFC9gABAgQIECBAgAABAgQIECDQXQGBQt2V8zoCBAgQIECAAAECBAgQIECAAAECBAgQIECAAAECBAgQIECAAAECBAgQIJANgVEhhEeyUYoqCBAgQIAAAQIEiibQTIFCW7duDStXrgxTpkwJq1evTlo5e/bscOmll4ZevXoVrbXWQ4BAxgUECmW8QcojQIAAAQIECBAgQIAAAQIZFhAolOHmKI0AAQIECBAgQIAAAQIECBAgQIAAAQIECBAgQIAAAQIECBAgQIAAAQIECHQh8O0QwrQQwjMhhKtJESBAgAABAgQIEEhDoMiBQm+88Ua45pprwu67757Q/fa3vw2PP/542LhxY/LnoUOHhiVLloQhQ4akQWtOAgQIdCkgUMgGIUCAAAECBAgQIECAAAECBLorIFCou3JeR4AAAQIECBAgQIAAAQIECBAgQIAAAQL1FthaNqF72PUWNh8BAgQIECBAgAABAgQIECBQb4Geup/REiR0zF8WdLlAoXq31nwECBAgQIAAAQItAkUOFPrwww/D+PHjw8MPP9yu4f379w/z588P48aNC9tt59GldwQBAo0XECjUeHNnJECAAAECBAgQ6BGBnnre1iOLdVICBAg0SsAdzUZJOw8BAgQIECBAgAABAgQIECBAgAABAgQIVBLwQLCSkJ8TIECAAAECBAgQIECAAAECWRNo9P2M8iChFg+BQlnbGeohQIAAAQIECBRIoMiBQhs3bgxTpkwJixcvbtOxGCY0Y8aMMHXq1NC7d+8CddNSCBDIk4BAoTx1S60ECBAgQIAAAQLbINDo523bUKqXEiBAID8CAoXy0yuVEiBAgAABAgQIECBAgAABAgQIECBAoOgCHggWvcPWR4AAAQIECBAgQIAAAQIEiifQqPsZnQUJtYgKFCre3rIiAgQIECBAgEBmBIocKPTZZ5+FhQsXJoFCzz33XBg8eHAYOXJkOO+888IhhxwSttvOP7vJzEZUCIEmFBAo1IRNt2QCBAgQIECAQHMKNOp5W3PqWjUBAk0r4M5m07bewgkQIECAAAECBAgQIECAAAECBAgQIJA5AQ8EM9cSBREgQIAAAQIECBAgQIAAAQIVBNK+n1EpSKilPIFCtioBAgQIECBAgEBqAkUOFEoNzcQECBCog4BAoTogmoIAAQIECBAgQCAPAmk/b8uDgRoJECBQdwGBQnUnNSEBAgQIECBAgAABAgQIECBAgAABAgQIdFPAA8FuwnkZAQIECBAgQIAAAQIECBAg0GMCad3PqDZIqGXhAoV6bAs4MQECBAgQIECg+AIChYrfYyskQCCbAgKFstkXVREgQIAAAQIECNRdIK3nbXUv1IQECBDIk4BAoTx1S60ECBAgQIAAAQIECBAgQIAAAQIECBAotoAHgsXur9URIECAAAECBAgQIECAAIEiCtT7fkatQUItpgKFiri7rIkAAQIECBAgkBEBgUIZaYQyCBBoOgGBQk3XcgsmQIAAAQIECDSrQL2ftzWro3UTIECgjYBAIRuCAAECBAgQIECAAAECBAgQIECAAAECBLIi4IFgVjqhDgIECBAgQIAAAQIECBAgQKBagXrdz+hukFBLnQKFqu2YcQQIECBAgAABAjULCBSqmcwLCBAgUBcBgUJ1YTQJAQIECBAgQIBA9gXq9bwt+ytVIQECBBooIFCogdhORYAAAQIECBAgQIAAAQIECBAgQIAAAQJdCnggaIMQIECAAAECBAgQIECAAAECeRPY1vsZ2xok1OIlUChvO0e9BAgQIECAAIEcCQgUylGzlEqAQKEEBAoVqp0WQ4AAAQIECBAg0LnAtj5vY0uAAAECHQgIFLItCBAgUD8BX1jrZ2kmAgQIECBAgAABAgQIECBAoDkF3F9pzr5bNQECBAgQIECAAAECBAgQyLNAd+9n1CtIqMVOoFCed5HaCRAgQIAAAQIZFxAolPEGKY8AgcIKCBQqbGstjAABAgQIECBAoK1Ad5+3cSRAgACBLgQECtkeBAgQqJ+AL6z1szQTAQIECBAgQIAAAQIECBAg0JwC7q80Z9+tmgABAgQIECBAgAABAgQI5Fmg1vsZ9Q4SarETKJTnXaR2AgQIECBAgEDGBQQKZbxByiNAoLACAoUK21oLI0CAAAECBAgQaCtQ6/M2fgQIECBQhYBAoSqQDCFAgECVAr6wVgllGAECBAgQIECAAAECBAgQIECgEwH3V2wNAgQIECBAgAABAgQIECBAIG8C1d7PSCtIqMVLoFDedo56CRAgQIAAAQI5EhAolKNmKZUAgUIJCBQqVDsthgABAgQIECBAoHOBap+3MSRAgACBGgQECtWAZSgBAgQqCPjCaosQIECAAAECBAgQIECAAAECBLZNwP2VbfPzagIECBAgQIAAAQIECBAgQKDxApXuZ6QdJNSyYoFCje+9MxIgQIAAAQIEmkZAoFDTtNpCCRDImIBAoYw1RDkECBAgQIAAAQJpCVR63pbWec1LgACBQgsIFCp0ey2OAIEGC/jC2mBwpyNAgAABAgQIECBAgAABAgQIECBAgAABAgQIECBAgAABAgQIZFSgUUFCLcsXKJTRjaAsAgQIECBAgAABAgQIECBAgAABAgQIECBAgAABAgQIECDQaAGBQo0Wdz4CBIosIFCoyN21NgIECBAgQIAAAQIECBAgQIAAAQIECBAgQIAAAQIECBAgQIBAZYFGBwm1VCRQqHJvjCBAgAABAgQIECBAgAABAgQIECBAgAABAgQIECBAgAABAk0hIFCoKdpskQQINEhAoFCDoJ2GAAECBAgQIECAAAECBAgQIECAAAECBAgQIECAAAECBAgQIJAxgZ4KEipnqPW/CSz/713MV9vG4tfWy/7rev/YL/ZLLZ8w9ov9Yr90LuD94f3h/eH90SLg88Dngc8Dnwc+DzreA67PXZ+3FvD70u9Lvy/9vvT70u/LKFC07we1fLYZS4AAgaYVqPXDv2mhLJwAAQJVCAgUqgLJEAIECBAgQIAAAQIECBAgQIAAAQIECBAgQIAAAQIECBAgQIBAgQRGhRCmhRCOzsiaav1vAv2DoraN49f1RrZf7JdaPursF/vFfulcwPvD+8P7w/ujRcDngc8Dnwc+D3wedLwHXJ+7Pm8t4Pel35d+X/p96fel35dRwPcD3w9q+X1gLAECBAh045cnNAIECBCo/gK81gsUtgQIECBAgAABAgQIECBAgAABAgQIECBAgAABAgQIECBAgAABAvkSECjUtl/+gVdbj1r/+yF+/Gr5BLRf7Bf7pXMB7w/vD+8P748WAZ8HPg98Hvg88HnQ8R5wvdr1p4PfH35/+P3h94ffH35/RAG/L/2+bC3g+0G2vh/U8rvaWAIECDStQK1fZpoWysIJECBQhUD5BYHP2CrQDCFAgAABAgQIECBAgAABAgQIECBAgAABAgQIECBAgAABAgQIFEDg2yGEaSGEY3p4LbX+9yr+A/i2DePX9Qa2X+yXWj7i7Bf7xX7pXMD7w/vD+8P7o0XA54HPA58HPg98HnS8B1yfuz5vLeD3pd+Xfl/6fen3pd+XUcD3A98Pavl9YCwBAgQIdOOXJzQCBAgQqP4CvNYLFLYECBAgQIAAAQIECBAgQIAAAQIECBAgQIAAAQIECBAgQIAAAQL5FuipYKHLQwhX55tO9QQIECBAgAABAgQIECBAgAABAgQIECBAgAABAgQIECBAgEA9BIRd1EPRHAQIEPj/AuWJ1z5j7QwCBAgQIECAAAECBAgQIECAAAECBAgQIECAAAECBAgQIECAQHMKNDpYSKBQc+4zqyZAgAABAgQIECBAgAABAgQIECBAgAABAgQIECBAgAABAu0EhF3YFAQIECBAgAABAgQIECBAgAABAgQIECBAgAABAgQIECBAgAABAgQIECBAIB2BRgULCRRKp39mJUCAAAECBAgQIECAAAECBAgQIECAAAECBAgQIECAAAECuRMQKJS7limYAAECBAgQIECAAAECBAgQIECAAAECBAgQIECAAAECBAgQIECAAAECBHImkHawkEChnG0I5RIgQIAAAQIECBAgQIAAAQIECBAgQIAAAQIECBAgQIAAgbQEBAqlJWteAgQIECBAgAABAgQIECBAgAABAgQIECBAgAABAgQIECBAgAABAgQIECDQViCtYCGBQnYaAQIECBAgQIAAAQIECBAgQIAAAQIECBAgQIAAAQIECBAgkAgIFLIRCBAgQIAAAQIECBAgQIAAAQIECBAgQIAAAQIECBAgQIAAAQIECBAgQIBAYwXqHSwkUKix/XM2AgQIECBAgAABAgQIECBAgAABAgQIECBAgAABAgQIECCQWQGBQpltjcIIECBAgAABAgQIECBAgAABAgQIECDQdAJby1bsHnbTbQELJkCAAAECBAgQIECAAAECuRPY1vsZ9QoWEiiUu62jYAIECBAgQIAAAQIECHQpsK3Xm3gJECBAgAABAgQIECCQFwHXP3nplDoJEMiVgH+Mkat2KZYAAQIECBAgQIAAAQIECBAgQIAAAQKFFvBAsNDttTgCBAgQIECAAAECBAgQIFBIgXrdz9jWYCGBQoXcXhZFgAABAgQIECBAgEATC9TrerOJCS2dAAECBAgQIECAAIGcCLj+yUmjlEmAQL4EBArlq1+qJUCAAAECBAgQIECAAAECBAgQIECAQJEFPBAscnetjQABAgQIECBAgAABAgQIFFOg3vczuhssJFComPvLqggQIECAAAECBAgQaF6Bel9vNq+klRMgQIAAAQIECBAgkHUB1z9Z75D6CBDIpYBAoVy2TdEECBAgQIAAAQIECBAgQIAAAQIECBAopIAHgoVsq0URIECAAAECBAgQIECAAIFCC6R1P6PWYCGBQoXeZhZHgAABAgQIECBAgEATCqR1vdmElJZMgAABAgQIECBAgEDGBVz/ZLxByiNAIJ8CAoXy2TdVEyBAgAABAgQIECBAgAABAgQIECBAoIgCHggWsavWRIAAAQIECBAgQIAAAQIEii2Q9v2MaoOFBAoVe59ZHQECBAgQIECAAAECzSeQ9vVm84laMQECBAgQIECAAAECWRVw/ZPVzqiLAIFcCwgUynX7FE+AAAECBAgQIECAAAECBAgQIECAAIFCCXggWKh2WgwBAgQIECBAgAABAgQIEGgKgUbdz6gULCRQqCm2m0USIECAAAECBAgQINBEAo263mwiUkslQIAAAQIECBAgQCCjAq5/MtoYZREgkG8BgUL57p/qCRAgQIAAAQIECBAgQIAAAQIECBAgUCQBDwSL1E1rIUCAAAECBAgQIECAAAECzSHQ6PsZnQULCRRqjv1mlQQIECBAgAABAgQINI9Ao683m0fWSgkQIECAAAECBAgQyJqA65+sdUQ9BAgUQkCgUCHaaBEECBAgQIAAAQIECBAgQIAAAQIECBAohIAHgoVoo0UQIECAAAECBAgQIECAAIGmEuip+xnlwUIChZpq21ksAQIECBAgQIAAAQJNINBT15tNQGuJBAgQIECAAAECBAhkTMD1T8YaohwCBIohIFCoGH20CgIEsiHgC2s2+qAKAgQIECBAgAABAgQIECBAIL8C7q/kt3cqJ0CAAAECBAgQIECAAAECzSrQ0/czWoKFngkhXN2sTbBuAgQIECBAgAABAgQIFFCgp683C0hqSQQIECBAgAABAgQIZFTA9U9GG6MsAgTyLSBQKN/9Uz0BAtkS8IU1W/1QDQECBAgQIECAAAECBAgQIJA/AfdX8tczFRMgQIAAAQIECBAgQIAAgWYXyMr9jFEhhEeavRnWT4AAAQIECBAgQIAAgQIJZOV6s0CklkKAAAECBAgQIECAQEYFXP9ktDHKIkAg3wIChfLdP9UTIJAtAV9Ys9UP1RAgQIAAAQIECBAgQIAAAQL5E3B/JX89UzEBAgQIECBAgAABAgQIEGh2Afczmn0HWD8BAgQIECBAgAABAgTSEXC9mY6rWQkQIECAAAECBAgQyJ6A65/s9URFBAgUQECgUAGaaAkECGRGwBfWzLRCIQQIECBAgAABAgQIECBAgEBOBdxfyWnjlE2AAAECBAgQIECAAAECBJpYwP2MJm6+pRMgQIAAAQIECBAgQCBFAdebKeKamgABAgQIECBAgACBTAm4/slUOxRDgEBRBAQKFaWT1kGAQBYEfGHNQhfUQIAAAQIECBAgQIAAAQIECBAgQIAAAQIECBAgQIAAAQIECBAgQIAAAQIECBAgQIAAAQIECBAgQIAAAQIECBAgQIAAAQIECBBoUgGBQk3aeMsmQCAVAYFCqbCalAABAgQIECBAgAABAgQIECBAgAABAgQIECBAgAABAgQIECBAgAABAgQIECBAgAABAgQIECBAgAABAgQIECBAgAABAgQIECBAoBoBgULVKBlDgACB6gQEClXnZBQBAgQIECBAgAABAgQIECBAgAABAgQIECBAgAABAgQIECBAgAABAgQIECBAgAABAgQIECBAgAABAgQIECBAgAABAgQIECBAgEAKAgKFUkA1JQECTSsgUKhpW2/hBAgQIECAAAECBAgQIECAAAECBAgQIECAAAECBAgQIECAAAECBAgQIECAAAECBAgQIECAAAECBAgQIECAAAECBAgQIECAAIGeFxAo1PM9UAEBAsUREChUnF5aCQECBAgQIECAAAECBAgQIECAAAECBAgQIECAAAECBAgQIECAAAECBAgQIECAAAECBAgQIECAAAECBAgQIECAAAECBAgQIEAgdwIChXLXMgUTIJBhAYFCGW6O0ggQIECAAAECBAgQIECAAAECBAgQIECAAAECBAgQIECAAAECBAgQIECAAAECBAgQIECAAAECBAgQIECAAAECBAgQIECAAAECRRcQKFT0DlsfAQKNFBAo1Eht5yJAgAABAgQIECBAgAABAgQIECBAgAABAgQIECBAgAABAgQIECBAgAABAgQIECBAgAABAgQIECBAgAABAgQIECBAgAABAgQIEGgjIFDIhiBAgED9BAQK1c/STAQIECBAgAABAgQIECBAgAABAgQIECBAgAABAgQIECBAgAABAgQIECBAgAABAgQIECBAgAABAgQIECBAgAABAgQIECBAgAABAjUKCBSqEcxwAgQIECBAgAABAgQIECBAgAABAgQIECBAgAABAgQIECBAgAABAgQIECBAgAABAgQIECBAgAABAgQIECBAgAABAgQIECBAgAABAgQIECCQRQGBQlnsipoIECBAgAABAgQIECBAgAABAgQIECBAgAABAgQIECBAgAABAgQIECBAgAABAgQIECBAgAABAgQIECBAgAABAgQIECBAgAABAgQIECBAgECNAgKFagQznAABAgQIECBAgAABAgQIECBAgAABAgQIECBAgAABAgQIECBAgAABAgQIECBAgAABAgQIECBAgAABAgQIECBAgAABAgQIECBAgAABAgQIZFFAoFAWu6ImAgQIECBAgAABAgQIECBAgAABAgQIECBAgAABAgQIECBAgAABAgQIECBAgAABAgQIECBAgAABAgQIECBAgAABAgQIECBAgAABAgQIECBQo4BAoRrBDCdAgAABAgQIECBAgAABAgQIECBAgACB1AS2ls3sHnZq1CYmQIAAAQIECBAgQIAAAQIE6iTgfkadIE1DgAABAgQIECBAgAABAm0EXG/aEAQIECBAgAABAgQINIuA659m6bR1EiDQUAH/GKOh3E5GgAABAgQIECBAgAABAgQIECBAgAABAl0IeCBoexAgQIAAAQIECBAgQIAAAQJ5E3A/I28dUy8BAgQIECBAgAABAgTyIeB6Mx99UiUBAgQIECBAgAABAtsu4Ppn2w3NQIAAgXYCAoVsCgIECBAgQIAAAQIECBAgQIAAAQIECBDIioAHglnphDoIECBAgAABAgQIECBAgACBagXcz6hWyjgCBAgQIECAAAECBAgQqEXA9WYtWsYSIECAAAECBAgQIJBnAdc/ee6e2gkQyKyAQKHMtkZhBAgQIECAAAECBAgQIECAAAECBAgQaDoBDwSbruUWTIAAAQIECBAgQIAAAQIEci/gfkbuW2gBBAgQIECAAAECBAgQyKSA681MtkVRBAgQIECAAAECBAikIOD6JwVUUxIgQECgkD1AgAABAgQIECBAgAABAgQIECBAgAABAlkR8EAwK51QBwECBAgQIECAAAECBAgQIFCtgPsZ1UoZR4AAAQIECBAgQIAAAQK1CLjerEXLWAIECBAgQIAAAQIE8izg+ifP3VM7AQKZFRAolNnWKIwAAQIECBAgQIAAAQIECBAgQIAAAQJNJ+CBYNO13IIJECBAgAABAgQIECBAgEDuBdzPyH0LLYAAAQIECBAgQIAAAQKZFHC9mcm2KIoAAQIECBAgQIAAgRQEXP+kgGpKAgQICBSyBwgQIECAAAECBAgQIECAAAECBAgQIEAgKwIeCGalE+ogQIAAAQIECBAgQIAAAQIEqhVwP6NaKeMIECBAgAABAgQIECBAoBYB15u1aBlLgAABAgQIECBAgECeBVz/5Ll7aidAILMCAoUy2xqFESBAgAABAgQIECBAgAABAgQIECBAoOkEPBBsupZbMAECBAgQIECAAAECBAgQyL2A+xm5b6EFECBAgAABAgQIECBAIJMCrjczxwHZEwAAIABJREFU2RZFESBAgAABAgQIECCQgoDrnxRQTUmAAAGBQvYAAQIE6ifgC2v9LM1EgAABAgQIECBAgAABAgQINKeA+yvN2XerJkCAAAECBAgQIECAAAECeRZwPyPP3VM7AQIECBAgQIAAAQIEsivgejO7vVEZAQIECBAgQIAAAQL1FXD9U19PsxEgQCAREChkIxAgQKB+Ar6w1s/STAQIECBAgAABAgQIECBAgEBzCri/0px9t2oCBAgQIECAAAECBAgQIJBnAfcz8tw9tRMgQIAAAQIECBAgQCC7Aq43s9sblREgQIAAAQIECBAgUF8B1z/19TQbAQIEEgGBQjYCAQIE6ifgC2v9LM1EgAABAgQIECBAgAABAgQINKeA+yvN2XerJkCAAAECBAgQIECAAAECeRZwPyPP3VM7AQIECBAgQIAAAQIEsivgejO7vVEZAQIECBAgQIAAAQL1FXD9U19PsxEgQCAREChkIxAgQKB+Ar6w1s/STAQIECBAgAABAgQIECBAgEBzCri/0px9t2oCBAgQIECAAAECBAgQIJBnAfcz8tw9tRMgQIAAAQIECBAgQCC7Aq43s9sblREgQIAAAQIECBAgUF8B1z/19TQbAQIEEgGBQjYCAQIE6ifgC2v9LM1EgAABAgQIECBAgAABAgQIECBAgAABAgQIECBAgAABAgQIECBAgAABAgQIECBAgAABAgQIECBAgAABAgQIECBAgAABAgQIECBQo4BAoRrBDCdAgEAXAgKFbA8CBAgQIECAAAECBAgQIECAAAECBAgQIECAAAECBAgQIECAAAECBAgQIECAAAECBAgQIECAAAECBAgQIECAAAECBAgQIECAAIEeExAo1GP0TkyAQAEFBAoVsKmWRIAAAQIECBAgQIAAAQIECBAgQIAAAQIECBAgQIAAAQIECBAgQIAAAQIECBAgQIAAAQIECBAgQIAAAQIECBAgQIAAAQIECBDIi4BAobx0Sp0ECORBQKBQHrqkRgIECBAgQIAAAQIECBAgQIAAAQIECBAgQIAAAQIECBAgQIAAAQIECBAgQIAAAQIECBAgQIAAAQIECBAgQIAAAQIECBAgQIBAQQUEChW0sZZFgECPCAgU6hF2JyVAgAABAgQIECBAgAABAgQIECBAgAABAgQIECBAgAABAgQIECBAgAABAgQIECBAgAABAgQIECBAgAABAgQIECBAgAABAgQIEIgCAoXsAwIECNRPQKBQ/SzNRIAAAQIECBAgQIAAAQIECBAgQIAAAQIECBAgQIAAAQIECBAgQIAAAQIECBAgQIAAAQIECBAgQIAAAQIECBAgQIAAAQIECBAgUKOAQKEawQwnQIBAFwIChWwPAgQIECBAgAABAgQIECBAgAABAgQIECBAgAABAgQIECBAgAABAgQIECBAgAABAgQIECBAgAABAgQIECBAgAABAgQIECBAgACBHhMQKNRj9E5MgEABBQQKFbCplkSAAAECBAgQIECAAAECBAgQIECAAAECBAgQIECAAAECBAgQIECAAAECBAgQIECAAAECBAgQIECAAAECBAgQIECAAAECBAgQyIuAQKG8dEqdBAgQIECAAAECBAgQIECAAAECBAgQIECAAAECBAgQIECAAAECBAgQIECAAAECBAgQIECAAAECBAgQIECAAAECBAgQIECAAAECBAgQIECgCwGBQrYHAQIECBAgQIAAAQIECBAgQIAAAQIECBAgQIAAAQIECBAgQIAAAQIECBAgQIAAAQIECBAgQIAAAQIECBAgQIAAAQIECBAgQIAAAQIECBAogIBAoQI00RIIECBAgAABAgQIECBAgAABAgQIECBAgAABAgQIECBAgAABAgQIECBAgAABAgQIECBAgAABAgQIECBAgAABAgQIECBAgAABAgQIECBAgIBAIXuAAAECBAgQIECAAAECBAgQIECAAAECBAgQIECAAAECBAgQIECAAAECBAgQIECAAAECBAgQIECAAAECBAgQIECAAAECBAgQIECAAAECBAgUQECgUAGaaAkECBAgQIAAAQIECBAgQIAAAQIECBAoiMDWsnW4h12QxloGAQIECBAgQIAAAQIECBAosID7GQVurqURIECAAAECBAgQIECgBwVcb/YgvlMTIECAAAECBAgQINBQAdc/DeV2MgIEmkXAP8Zolk5bJwECBAgQIECAAAECBAgQIECAAAECBLIv4IFg9nukQgIECBAgQIAAAQIECBAgQKCtgPsZdgQBAgQIECBAgAABAgQIpCHgejMNVXMSIECAAAECBAgQIJBFAdc/WeyKmggQyL2AQKHct9ACCBAgQIAAAQIECBAgQIAAAQIECBAgUBgBDwQL00oLIUCAAAECBAgQIECAAAECTSPgfkbTtNpCCRAgQIAAAQIECBAg0FAB15sN5XYyAgQIECBAgAABAgR6UMD1Tw/iOzUBAsUVEChU3N5aGQECBAgQIECAAAECBAgQIECAAAECBPIm4IFg3jqmXgIECBAgQIAAAQIECBAgQMD9DHuAAAECBAgQIECAAAECBNIQcL2Zhqo5CRAgQIAAAQIECBDIooDrnyx2RU0ECOReQKBQ7ltoAQQIECBAgAABAgQIECBAgAABAgQIECiMgAeChWmlhRAgQIAAAQIECBAgQIAAgaYRcD+jaVptoQQIECBAgAABAgQIEGiogOvNhnI7GQECBAgQIECAAAECPSjg+qcH8Z2aAIHiCggUKm5vrYwAAQIECBAgQIAAAQIECBAgQIAAAQJ5E/BAMG8dUy8BAgQIECBAgAABAgQIECDgfoY9QIAAAQIECBAgQIAAAQJpCLjeTEPVnAQIECBAgAABAgQIZFHA9U8Wu6ImAgRyLyBQKPcttAACBAgQIECAAAECBAgQIECAAAECBAgURsADwcK00kIIECBAgAABAgQIECBAgEDTCLif0TSttlACBAgQIECAAAECBAg0VMD1ZkO5nYwAAQIECBAgQIAAgR4UcP3Tg/hOTYBAcQUEChW3t1ZGgAABAgQIECBAgAABAgQIECBAgACBvAl4IJi3jqmXAAECBAgQIECAAAECBAgQcD/DHiBAgAABAgQIECBAgACBNARcb6ahak4CBAgQIECAAAECBLIo4Poni11REwECuRcQKJT7FloAAQIZEvCFNUPNUAoBAgQIECBAgAABAgQIECCQSwH3V3LZNkUTIECAAAECBAgQIECAAIGmFnA/o6nbb/EECBAgQIAAAQIECBBITcD1Zmq0JiZAgAABAgQIECBAIGMCrn8y1hDlECBQDAGBQsXoo1UQIJANAV9Ys9EHVRAgQIAAAQIECBAgQIAAAQL5FXB/Jb+9UzkBAgQIECBAgAABAgQIEGhWAfczmrXz1k2AAAECBAgQIECAAIF0BVxvputrdgIECBAgQIAAAQIEsiPg+ic7vVAJAQIFEhAoVKBmWgoBAj0u4Atrj7dAAQQIECBAgAABAgQIECBAgEDOBdxfyXkDlU+AAAECBAgQIECAAAECBJpQwP2MJmy6JRMgQIAAAQIECBAgQKABAq43G4DsFAQIECBAgAABAgQIZELA9U8m2qAIAgSKJiBQqGgdtR4CBHpSwBfWntR3bgIECBAgQIAAAQIECBAgQKAIAu6vFKGL1kCAAAECBAgQIECAAAECBJpLwP2M5uq31RIgQIAAAQIECBAgQKBRAq43GyXtPAQIECBAgAABAgQI9LSA65+e7oDzEyBQSAGBQoVsq0URINBDAr6w9hC80xIgQIAAAQIECBAgQIAAAQIECBAgQIAAAQIECBAgQIAAAQIECBAgQIAAAQIECBAgQIAAAQIECBAgQIAAAQIECBAgQIAAAQIECIQgUMguIECAQP0EBArVz9JMBAgQIECAAAECBAgQIECAAAECBAgQIECAAAECBAgQIECAAAECBAgQIECAAAECBAgQIECAAAECBAgQIECAAAECBAgQIECAAAECNQoIFKoRzHACBAh0ISBQyPYgQIAAAQIECBAgQIAAAQIECBAgQIAAAQIECBAgQIAAAQIECBAgQIAAAQIECBAgQIAAAQIECBAgQIAAAQIECBAgQIAAAQIECBDoMQGBQj1G78QECBRQQKBQAZtqSQQIECBAgAABAgQIECBAgAABAgQIECBAgAABAgQIECBAgAABAgQIECBAgAABAgQIECBAgAABAgQIECBAgAABAgQIECBAgACBvAgIFMpLp9RJgEAeBAQK5aFLaiRAgAABAgQIECBAgAABAgQIECBAgAABAgQIECBAgAABAgQIECBAgAABAgQIECBAgAABAgQIECBAgAABAgQIECBAgAABAgQIFFRAoFBBG2tZBAj0iIBAoR5hd1ICBAgQIECAAAECBAgQIECAAAECBAgQIECAAAECBAgQIECAAAECBAgQIECAAAECBAgQIECAAAECBAgQIECAAAECBAgQIECAAIEoIFDIPiBAgED9BAQK1c/STAQIECBAgAABAgQIECBAgAABAgQIECBAgAABAgQIECBAgAABAgQIECBAgAABAgQIECBAgAABAgQIECBAgAABAgQIECBAgAABAjUKCBSqEcxwAgQIdCEgUMj2IECAAAECBAgQIECAAAECBAgQIECAAAECBAgQIECAAAECBAgQIECAAAECBAgQIECAAAECBAgQIECAAAECBAgQIECAAAECBAgQ6DEBgUI9Ru/EBAgQIECAAAECBAgQIECAAAECBAgQIECAAAECBAgQIECAAAECBAgQIECAAAECBAgQIECAAAECBAgQIECAAAECBAgQIECAAAECBAgQIECgfgIChepnaSYCBAgQIECAAAECBAgQIECAAAECBAgQIECAAAECBAgQIECAAAECBAgQIECAAAECBAgQIECAAAECBAgQIECAAAECBAgQIECAAAECBAgQINBjAgKFeozeiQkQIECAAAECBAgQIECAAAECBAgQIECAAAECBAgQIECAAAECBAgQIECAAAECBAgQIECAAAECBAgQIECAAAECBAgQIECAAAECBAgQIECAQP0EBArVz9JMBAgQIECAAAECBAgQIECAAAECBAgQIECAAAECBAgQIECAAAECBAgQIECAAAECBAgQIECAAAECBAgQIECAAAECBAgQIECAAAECBAgQIECgxwQECvUYvRMTIECAAAECBAgQIECAAAECBAgQIECAQJnA1rI/u4dtixAgQIAAAQIECBAgQIAAAQJZF3A/I+sdUh8BAgQIECBAgAABAgTyKeB6M599UzUBAgQIECBAgAABArULuP6p3cwrCBAgUFHAP8aoSGQAAQIECBAgQIAAAQIECBAgQIAAAQIECDRIwAPBBkE7DQECBAgQIECAAAECBAgQIFA3Afcz6kZpIgIECBAgQIAAAQIECBBoJeB603YgQIAAAQIECBAgQKBZBFz/NEunrZMAgYYKCBRqKLeTESBAgAABAgQIECBAgAABAgQIECBAgEAXAh4I2h4ECBAgQIAAAQIECBAgQIBA3gTcz8hbx9RLgAABAgQIECBAgACBfAi43sxHn1RJgAABAgQIECBAgMC2C7j+2XZDMxAgQKCdgEAhm4IAAQIECBAgQIAAAQIECBAgQIAAAQIEsiLggWBWOqEOAgQIECBAgAABAgQIECBAoFoB9zOqlTKOAAECBAgQIECAAAECBGoRcL1Zi5axBAgQIECAAAECBAjkWcD1T567p3YCBDIrIFAos61RGAECBAgQIECAAAECBAgQIECAAAECBJpOwAPBpmu5BRMgQIAAAQIECBAgQIAAgdwLuJ+R+xZaAAECBAgQIECAAAECBDIp4Hozk21RFAECBAgQIECAAAECKQi4/kkB1ZQECBAQKGQPECBAgAABAgQIECBAgAABAgQIECBAgEBWBDwQzEon1EGAAAECBAgQIECAAAECBAhUK+B+RrVSxhEgQIAAAQIECBAgQIBALQKuN2vRMpYAAQIECBAgQIAAgTwLuP7Jc/fUToBAZgUECmW2NQojQIAAAQIECBAgQIAAAQIECBAgQIBA0wl4INh0LbdgAgQIECBAgAABAgQIECCQewH3M3LfQgsgQIAAAQIECBAgQIBAJgVcb2ayLYoiQIAAAQIECBAgQCAFAdc/KaCakgABAgKF7AECBAgQIECAAAECBAgQIECAAAECBAgQyIqAB4JZ6YQ6CBAgQIAAAQIECBAgQIAAgWoF3M+oVso4AgQIECBAgAABAgQIEKhFwPVmLVrGEiBAgAABAgQIECCQZwHXP3nuntoJEMisgEChzLZGYQQI5FDAF9YcNk3JBAgQIECAAAECBAgQIECAQKYE3F/JVDsUQ4AAAQIECBAgQIAAAQIECFQh4H5GFUiGECBAgAABAgQIECBAgEDNAq43aybzAgIECBAgQIAAAQIEcirg+ienjVM2AQLZFhAolO3+qI4AgXwJ+MKar36plgABAgQIECBAgAABAgQIEMiegPsr2euJiggQIECAAAECBAgQIECAAIGuBdzPsEMIECBAgAABAgQIECBAIA0B15tpqJqTAAECBAgQIECAAIEsCrj+yWJX1ESAQO4FBArlvoUWQIBAhgR8Yc1QM5RCgAABAgQIECBAgAABAgQI5FLA/ZVctk3RBAgQIECAAAECBAgQIECgqQXcz2jq9ls8AQIECBAgQIAAAQIEUhNwvZkarYkJECBAgAABAgQIEMiYgOufjDVEOQQIFENAoFAx+mgVBAhkQ8AX1mz0QRUECBAgQIAAAQIECBAgQIBAfgXcX8lv71ROgAABAgQIECBAgAABAgSaVcD9jGbtvHUTIECAAAECBAgQIEAgXQHXm+n6mp0AAQIECBAgQIAAgewIuP7JTi9UQoBAgQQEChWomZZCgECPC/jC2uMtUAABAgQIECBAgAABAgQIECBAgAABAgQIECBAgAABAgQIECBAgAABAgQIECBAgAABAgQIECBAgAABAgQIECBAgAABAgQIECBAoHkFBAo1b++tnACB+gsIFKq/qRkJECBAgAABAgQIECBAgAABAgQIECBAgAABAgQIECBAgAABAgQIECBAgAABAgQIECBAgAABAgQIECBAgAABAgQIECBAgAABAgSqFBAoVCWUYQQIEKhCQKBQFUiGECBAgAABAgQIECBAgAABAgQIECBAgAABAgQIECBAgAABAgQIECBAgAABAgQIECBAgAABAgQIECBAgAABAgQIECBAgAABAgQIpCMgUCgdV7MSINCcAgKFmrPvVk2AAAECBAgQIECAAAECBAgQIECAAAECBAgQIECAAAECBAgQIECAAAECBAgQIECAAAECBAgQIECAAAECBAgQIECAAAECBAgQyISAQKFMtEERBAgURECgUEEaaRkECBAgQIAAAQIECBAgQIAAAQIECBAgQIAAAQIECBAgQIAAAQIECBAgQIAAAQIECBAgQIAAAQIECBAgQIAAAQIECBAgQIAAgTwKCBTKY9fUTIBAVgUECmW1M+oiQIAAAQIECBAgQIAAAQIECBAgQIAAAQIECBAgQIAAAQIECBAgQIAAAQIECBAgQIAAAQIECBAgQIAAAQIECBAgQIAAAQIECDSBgEChJmiyJRIg0DABgUINo3YiAgQIECBAgAABAgQIECBAgAABAgQIECBAgAABAgQIECBAgAABAgQIECBAgAABAgQIECBAgAABAgQIECBAgAABAgQIECBAgACBcgGBQvYEAQIE6icgUKh+lmYiQIAAAQIECBAgQIAAAQIECBAgQIAAAQIECBAgQIAAAQIECBAgQIAAAQIECBAgQIAAAQIECBAgQIAAAQIECBAgQIAAAQIECBCoUUCgUI1ghhMgQIAAAQIECBAgQIAAAQIECBAgQIAAAQIECBAgQIAAAQIECBAgQIAAAQIECBAgQIAAAQIECBAgQIAAAQIECBAgQIAAAQIECBAgQIAAgSwKCBTKYlfURIAAAQIECBAgQIAAAQIECBAgQIAAAQIECBAgQIAAAQIECBAgQIAAAQIECBAgQIAAAQIECBAgQIAAAQIECBAgQIAAAQIECBAgQIAAAQIEahQQKFQjmOEECBAgQIAAAQIECBAgQIAAAQIECBAgQIAAAQIECBAgQIAAAQIECBAgQIAAAQIECBAgQIAAAQIECBAgQIAAAQIECBAgQIAAAQIECBAgQCCLAgKFstgVNREgQIAAAQIECBAgQIAAAQIECBAgQIAAAQIECBAgQIAAAQIECBAgQIAAAQIECBAgQIAAAQIECBAgQIAAAQIECBAgQIAAAQIECBAgQIAAgRoFBArVCGY4AQIECBAgQIAAAQIECBAgQIAAAQIECKQmsLVsZvewU6M2MQECBAgQIECAAAECBAgQIFAnAfcz6gRpGgIECBAgQIAAAQIECBBoI+B604YgQIAAAQIECBAgQKBZBFz/NEunrZMAgYYK+McYDeV2MgIECBAgQIAAAQIECBAgQIAAAQIECBDoQsADQduDAAECBAgQIECAAAECBAgQyJuA+xl565h6CRAgQIAAAQIECBAgkA8B15v56JMqCRAgQIAAAQIECBDYdgHXP9tuaAYCBAi0ExAoZFMQIECAAAECBAgQIECAAAECBAgQIECAQFYEPBDMSifUQYAAAQIECBAgQIAAAQIECFQr4H5GtVLGESBAgAABAgQIECBAgEAtAq43a9EylgABAgQIECBAgACBPAu4/slz99ROgEBmBQQKZbY1CiNAgAABAgQIECBAgAABAgQIECBAgEDTCXgg2HQtt2ACBAgQIECAAAECBAgQIJB7Afczct9CCyBAgAABAgQIECBAgEAmBVxvZrItiiJAgAABAgQIECBAIAUB1z8poJqSAAECAoXsAQIECBAgQIAAAQIECBAgQIAAAQIECBDIioAHglnphDoIECBAgAABAgQIECBAgACBagXcz6hWyjgCBAgQIECAAAECBAgQqEXA9WYtWsYSIECAAAECBAgQIJBnAdc/ee6e2gkQyKyAQKHMtkZhBAgQIECAAAECBAgQIECAAAECBAgQaDoBDwSbruUWTIAAAQIECBAgQIAAAQIEci/gfkbuW2gBBAgQIECAAAECBAgQyKSA681MtkVRBAgQIECAAAECBAikIOD6JwVUUxIgQECgkD1AgAABAgQIECBAgAABAgQIECBAgAABAlkR8EAwK51QBwECBAgQIECAAAECBAgQIFCtgPsZ1UoZR4AAAQIECBAg8P/YuxNguao6f+AnkAFSURiIsqkFg2hwEAERWQJDZElYwxbWsDlBQFCYkIEBYogEiAxTJOwCwkACgmggBAEBWQRkCaCQICKgQygKWaJQgnGMBcm/fvdv97x0+vXy0q/7dvfnVllj8s49y+d3btc7t813CBAgQKAeAefNerS0JUCAAAECBAgQIECgnQWcf9q5euZOgEBuBQQK5bY0JkaAAAECBAgQIECAAAECBAgQIECAAIGuE/CFYNeV3IIJECBAgAABAgQIECBAgEDbC3if0fYltAACBAgQIECAAAECBAjkUsB5M5dlMSkCBAgQIECAAAECBPpBwPmnH1B1SYAAAYFC9gABAgQaJ+AX1sZZ6okAAQIECBAgQIAAAQIECBDoTgHvV7qz7lZNgAABAgQIECBAgAABAgTaWcD7jHaunrkTIECAAAECBAgQIEAgvwLOm/mtjZkRIECAAAECBAgQINBYAeefxnrqjQABApmAQCEbgQABAo0T8Atr4yz1RIAAAQIECBAgQIAAAQIECHSngPcr3Vl3qyZAgAABAgQIECBAgAABAu0s4H1GO1fP3AkQIECAAAECBAgQIJBfAefN/NbGzAgQIECAAAECBAgQaKyA809jPfVGgACBTECgkI1AgACBxgn4hbVxlnoiQIAAAQIECBAgQIAAAQIEulPA+5XurLtVEyBAgAABAgQIECBAgACBdhbwPqOdq2fuBAgQIECAAAECBAgQyK+A82Z+a2NmBAgQIECAAAECBAg0VsD5p7GeeiNAgEAmIFDIRiBAgEDjBPzC2jhLPREgQIAAAQIECBAgQIAAAQLdKeD9SnfW3aoJECBAgAABAgQIECBAgEA7C3if0c7VM3cCBAgQIECAAAECBAjkV8B5M7+1MTMCBAgQIECAAAECBBor4PzTWE+9ESBAIBMQKGQjECBAoHECfmFtnKWeCBAgQIAAAQIECBAgQIAAAQIECBAgQIAAAQIECBAgQIAAAQIECBAgQIAAAQIECBAgQIAAAQIECBAgQIAAAQIECBAgQIAAAQIE6hQQKFQnmOYECBCoICBQyPYgQIAAAQIECBAgQIAAAQIECBAgQIAAAQIECBAgQIAAAQIECBAgQIAAAQIECBAgQIAAAQIECBAgQIAAAQIECBAgQIAAAQIECBBomYBAoZbRG5gAgQ4UECjUgUW1JAIECBAgQIAAAQIECBAgQIAAAQIECBAgQIAAAQIECBAgQIAAAQIECBAgQIAAAQIECBAgQIAAAQIECBAgQIAAAQIECBAgQIBAuwgIFGqXSpknAQLtICBQqB2qZI4ECBAgQIAAAQIECBAgQIAAAQIECBAgQIAAAQIECBAgQIAAAQIECBAgQIAAAQIECBAgQIAAAQIECBAgQIAAAQIECBAgQIAAgQ4VECjUoYW1LAIEWiIgUKgl7AYlQIAAAQIECBAgQIAAAQIECBAgQIAAAQIECBAgQIAAAQIECBAgQIAAAQIECBAgQIAAAQIECBAgQIAAAQIECBAgQIAAAQIECBAIAYFC9gEBAgQaJyBQqHGWeiJAgAABAgQIECBAgAABAgQIECBAgAABAgQIECBAgAABAgQIECBAgAABAgQIECBAgAABAgQIECBAgAABAgQIECBAgAABAgQIEKhTQKBQnWCaEyBAoIKAQCHbgwABAgQIECBAgAABAgQIECBAgACbLIOiAAAgAElEQVQBAgQIECBAgAABAgQIECBAgAABAgQIECBAgAABAgQIECBAgAABAgQIECBAgAABAgQIECBAoGUCAoVaRm9gAgQ6UECgUAcW1ZIIECBAgAABAgQIECBAgAABAgQIECBAgAABAgQIECBAgAABAgQIECBAgAABAgQIECBAgAABAgQIECBAgAABAgQIECBAgAABAu0iIFCoXSplngQIECBAgAABAgQIECBAgAABAgQIECBAgAABAgQIECBAgAABAgQIECBAgAABAgQIECBAgAABAgQIECBAgAABAgQIECBAgAABAgQIECBAoIKAQCHbgwABAgQIECBAgAABAgQIECBAgAABAgQIECBAgAABAgQIECBAgAABAgQIECBAgAABAgQIECBAgAABAgQIECBAgAABAgQIECBAgAABAgQIdICAQKEOKKIlECBAgAABAgQIECBAgAABAgQIECBAgAABAgQIECBAgAABAgQIECBAgAABAgQIECBAgAABAgQIECBAgAABAgQIECBAgAABAgQIECBAgAABgUL2AAECBAgQIECAAAECBAgQIECAAAECBAgQIECAAAECBAgQIECAAAECBAgQIECAAAECBAgQIECAAAECBAgQIECAAAECBAgQIECAAAECBAgQ6AABgUIdUERLIECAAAECBAgQIECAAAECBAgQIECAQIcILClZh3fYHVJYyyBAgAABAgQIECBAgAABAh0s4H1GBxfX0ggQIECAAAECBAgQINBCAefNFuIbmgABAgQIECBAgACBpgo4/zSV22AECHSLgH+M0S2Vtk4CBAgQIECAAAECBAgQIECAAAECBAjkX8AXgvmvkRkSIECAAAECBAgQIECAAAECSwt4n2FHECBAgAABAgQIECBAgEB/CDhv9oeqPgkQIECAAAECBAgQyKOA808eq2JOBAi0vYBAobYvoQUQIECAAAECBAgQIECAAAECBAgQIECgYwR8IdgxpbQQAgQIECBAgAABAgQIECDQNQLeZ3RNqS2UAAECBAgQIECAAAECTRVw3mwqt8EIECBAgAABAgQIEGihgPNPC/ENTYBA5woIFOrc2loZAQIECBAgQIAAAQIECBAgQIAAAQIE2k3AF4LtVjHzJUCAAAECBAgQIECAAAECBLzPsAcIECBAgAABAgQIECBAoD8EnDf7Q1WfBAgQIECAAAECBAjkUcD5J49VMScCBNpeQKBQ25fQAggQIECAAAECBAgQIECAAAECBAgQINAxAr4Q7JhSWggBAgQIECBAgAABAgQIEOgaAe8zuqbUFkqAAAECBAgQIECAAIGmCjhvNpXbYAQIECBAgAABAgQItFDA+aeF+IYmQKBzBQQKdW5trYwAAQIECBAgQIAAAQIECBAgQIAAAQLtJuALwXarmPkSIECAAAECBAgQIECAAAEC3mfYAwQIECBAgAABAgQIECDQHwLOm/2hqk8CBAgQIECAAAECBPIo4PyTx6qYEwECbS8gUKjtS2gBBAgQIECAAAECBAgQIECAAAECBAgQ6BgBXwh2TCkthAABAgQIECBAgAABAgQIdI2A9xldU2oLJUCAAAECBAgQIECAQFMFnDebym0wAgQIECBAgAABAgRaKOD800J8QxMg0LkCAoU6t7ZWRoAAAQIECBAgQIAAAQIECBAgQIAAgXYT8IVgu1XMfAkQIECAAAECBAgQIECAAAHvM+wBAgQIECBAgAABAgQIEOgPAefN/lDVJwECBAgQIECAAAECeRRw/sljVcyJAIG2FxAo1PYltAACBHIk4BfWHBXDVAgQIECAAAECBAgQIECAAIG2FPB+pS3LZtIECBAgQIAAAQIECBAgQKCrBbzP6OryWzwBAgQIECBAgAABAgT6TcB5s99odUyAAAECBAgQIECAQM4EnH9yVhDTIUCgMwQECnVGHa2CAIF8CPiFNR91MAsCBAgQIECAAAECBAgQIECgfQW8X2nf2pk5AQIECBAgQIAAAQIECBDoVgHvM7q18tZNgAABAgQIECBAgACB/hVw3uxfX70TIECAAAECBAgQIJAfAeef/NTCTAgQ6CABgUIdVExLIUCg5QJ+YW15CUyAAAECBAgQIECAAAECBAgQaHMB71favICmT4AAAQIECBAgQIAAAQIEulDA+4wuLLolEyBAgAABAgQIECBAoAkCzptNQDYEAQIECBAgQIAAAQK5EHD+yUUZTIIAgU4TECjUaRW1HgIEWingF9ZW6hubAAECBAgQIECAAAECBAgQ6AQB71c6oYrWQIAAAQIECBAgQIAAAQIEukvA+4zuqrfVEiBAgAABAgQIECBAoFkCzpvNkjYOAQIECBAgQIAAAQKtFnD+aXUFjE+AQEcKCBTqyLJaFAECLRLwC2uL4A1LgAABAgQIECBAgAABAgQIECBAgAABAgQIECBAgAABAgQIECBAgAABAgQIECBAgAABAgQIECBAgAABAgQIECBAgAABAgQIECCQkkAhu4AAAQKNExAo1DhLPREgQIAAAQIECBAgQIAAAQIECBAgQIAAAQIECBAgQIAAAQIECBAgQIAAAQIECBAgQIAAAQIECBAgQIAAAQIECBAgQIAAAQIECNQpIFCoTjDNCRAgUEFAoJDtQYAAAQIECBAgQIAAAQIECBAgQIAAAQIECBAgQIAAAQIECBAgQIAAAQIECBAgQIAAAQIECBAgQIAAAQIECBAgQIAAAQIECBAg0DIBgUItozcwAQIdKCBQqAOLakkECBAgQIAAAQIECBAgQIAAAQIECBAgQIAAAQIECBAgQIAAAQIECBAgQIAAAQIECBAgQIAAAQIECBAgQIAAAQIECBAgQIAAgXYRECjULpUyTwIE2kFAoFA7VMkcCRAgQIAAAQIECBAgQIAAAQIECBAgQIAAAQIECBAgQIAAAQIECBAgQIAAAQIECBAgQIAAAQIECBAgQIAAAQIECBAgQIAAAQIdKiBQqEMLa1kECLREQKBQS9gNSoAAAQIECBAgQIAAAQIECBAgQIAAAQIECBAgQIAAAQIECBAgQIAAAQIECBAgQIAAAQIECBAgQIAAAQIECBAgQIAAAQIECBAgEAIChewDAgQINE5AoFDjLPVEgAABAgQIECBAgAABAgQIECBAgAABAgQIECBAgAABAgQIECBAgAABAgQIECBAgAABAgQIECBAgAABAgQIECBAgAABAgQIECBQp4BAoTrBNCdAgEAFAYFCtgcBAgQIECBAgAABAgQIECBAgAABAgQIECBAgAABAgQIECBAgAABAgQIECBAgAABAgQIECBAgAABAgQIECBAgAABAgQIECBAgEDLBAQKtYzewAQIECBAgAABAgQIECBAgAABAgQIECBAgAABAgQIECBAgAABAgQIECBAgAABAt0ksGTJktL/x3XdtHxrJUCAAIEaBQYMGODfetRopRkBAgQIECBAgAABAgQIECBAgAABAgQILCvgJbNdQYAAAQIECBAgQIAAAQIECBAgQIAAAQIECBAgQIAAAQIECBAgQIAAAQIECBAgQKAJAgKFmoBsCAIECHSAgEChDiiiJRAgQIAAAQIECBAgQIAAAQIECBAgQKCFAgKFWohvaAIECBAgQIAAAQIECBAgQIAAAQIECBAgQIAAAQIECBAgQIAAAQIECBAgQIAAge4RECjUPbW2UgIECCyPgECh5dFzLwECBAgQIECAAAECBAgQIECAAAECBAgIFLIHCBAgQIAAAQIECBAgQIAAAQIECBAgQIAAAQIECBAgQIAAAQIECBAgQIAAAQIECDRBQKBQE5ANQYAAgQ4QECjUAUW0BAIECBAgQIAAAQIECBAgQIAAAQIECLRQQKBQC/ENTYAAAQIECBAgQIAAAQIECBAgQIAAAQJLCSwp8fAO2wYhQIAAAQIECBAgQIAAAQIE8i7gfUbeK2R+BHImIFAoZwUxHQIECORUQKBQTgtjWgSaK+C82VxvoxEgQIAAAQIECBAg0DoB55/W2RuZAIEOFvCPMTq4uJZGgAABAgQIECBAgAABAgQIECBAgACBNhPwhWCbFcx0CRAgQIAAAQIECBAgQIAAgeR9hk1AgEBdAgKF6uLSmAABAl0rIFCoa0tv4QR6Cjhv2g8ECBAgQIAAAQIECHSLgPNPt1TaOgkQaKqAQKGmchuMAAECBAgQIECAAAECBAgQIECAAAECBCoI+ELQ9iBAgAABAgQIECBAgAABAgTaTcD7jHarmPkSaLFAIVDo7LPPTmeeeWZxNjfccEMaM2ZMn2f34osvpoMOOijNnTs362PkyJHp+9//fhoyZEif+2zFjTHnww47rDj0z3/+8zRs2LBWTKXrxvzjH/+Y7cF77rknW/uxxx6bpk2blgYNGtQUi9I9PHny5DRx4sSmjG0QAnkUECiUx6qYE4GmCzhvNp3cgAQIECBAgAABAgQItEjA+adF8IYlQKCzBQQKdXZ9rY4AAQIECBAgQIAAAQIECBAgQIAAAQLtJOALwXaqlrkSIECAAAECBAgQIECAAAECIeB9hn1AgEBdAgKFKnPlMVBo8eLF6YEHHkh/+ctf0qhRo+qqd14aL1q0KN1yyy1p6NChaYsttig7LYFCjanW/Pnz0x133JHGjh3btDCmRsy8lj3SiHHq6WPBggXpxhtvTEcccURaffXV67m1I9oKFOqIMloEgeUVcN5cXkH3EyBAgAABAgQIECDQLgLOP+1SKfMkQKCtBAQKtVW5TJYAAQIECBAgQIAAAQIECBAgQIAAAQIdLeALwY4ur8URIECAAAECBAgQIECAAIGOFPA+oyPLalEE+k9AoFBl27wFCkU4zKRJk9KMGTPSDTfckMaMGdN/m6Mfel6yZEl65plnsjVEyM3Pf/7zNGzYsLIjCRRavgIsXLgwXXXVVemcc85JBxxwQJo2bVpbBArVs0eWT6j2uwvhRpMnT07rr79+is+FIUOG1N5Bh7QUKNQhhbQMAssn4Ly5fH7uJkCAAAECBAgQIECgfQScf9qnVmZKgEAbCQgUaqNimSoBAgQIECBAgAABAgQIECBAgAABAgQ6XMAXgh1eYMsjQIAAAQIECBAgQIAAAQIdKOB9RgcW1ZII9KeAQKHKunkKFHryySfTbrvtlt55551s0u0YKDRz5sz0r//6r+n999/P1iBQqH+e7nfffTd99atfTbNnz84GOPbYY9smUKiePdI/ekv3+te//jWddtpp6aKLLsp+MHLkSIFCzYA3BgECeRVw3sxrZcyLAAECBAgQIECAAIFGCzj/NFpUfwQIEEgpCRSyDQgQIECAAAECBAgQIECAAAECBAgQIEAgLwK+EMxLJcyDAAECBAgQIECAAAECBAgQqFXA+4xapbQjQCATEChUeSPkKVDo0UcfTdttt11xwu0YKJQnz2ofAS+++GI66KCD0ty5c7OmkydPThMnTqx2Wy5+/sc//jGNGTMm3XPPPdl82ilQKG975H//93/TuHHj0pVXXplZChTKxRY3CQIEWifgvNk6eyMTIECAAAECBAgQINBcAeef5nobjQCBLhEQKNQlhbZMAgQIECBAgAABAgQIECBAgAABAgQItIGALwTboEimSIAAAQIECBAgQIAAAQIECCwl4H2GDUGAQF0CAoUqc+Up3ESgUF1be7kbCxRabsI+dZCnZy4WIFDo/8o4YMAA/9ajT7vaTQQ6SsB5s6PKaTEECBAgQIAAAQIECFQQcP6xPQgQINAPAl4y9wOqLgkQ6FoBv7B2bektnAABAgQIECBAgAABAgQIEGiQgPcrDYLUDQECBAgQIECAAAECBAgQINA0Ae8zmkZtIAKdISBQqHId8xRuIlCouc+cQKHmehdGy9MzF3MSKPR/+0CgUGueCaMSyJmA82bOCmI6BAgQIECAAAECBAj0m4DzT7/R6pgAgW4WECjUzdW3dgIEGi3gF9ZGi+qPAAECBAgQIECAAAECBAgQ6DYB71e6reLWS4AAAQIECBAgQIAAAQIE2l/A+4z2r6EVEGiqgEChytx5CjcRKNTURyMJFGqud2G0PD1zMSeBQv+3DwQKteaZMCqBnAk4b+asIKZDgAABAgQIECBAgEC/CTj/9ButjgkQ6GYBgULdXH1rJ0Cg0QJ+YW20qP4IECBAgAABAgQIECBAgACBbhPwfqXbKm69BAgQIECAAAECBAgQIECg/QW8z2j/GloBgaYKCBSqzJ2ncBOBQk19NAQKNZe7OFqenrmYlECh/9sIAoVa9FAYlkC+BJw381UPsyFAgAABAgQIECBAoP8EnH/6z1bPBAh0sYBAoS4uvqUTINBwAb+wNpxUhwQIECBAgAABAgQIECBAgECXCXi/0mUFt1wCBAgQIECAAAECBAgQINABAt5ndEARLYFAMwXyECh09tlnpzPPPDNb9siRI1MEigwZMiQtWrQoPfjgg+naa69Nc+bMSa+++mpaY4010rbbbpt23333NGrUqPSJT3yibq7FixenX//61+nmm29O9913X3riiSeyPjbffPO0/fbbpwMPPDBttdVWaeDAgdlcDjvssOIYP//5z9OwYcOqjvnBBx+kZ555Jt19991Z/88//3w2/7g++tGPps022yxtsskmae+9987GHDRoUNk+X3zxxXTQQQeluXPnVh2z2twK6541a1aKcKKnnnoqvfPOO8X5bLfddmmPPfYorr3qgDU2KA1C6u22TTfdNKvJ0KFDsyZ//OMf05gxY9I999yT/fnYY49N06ZN69WqZ7/vvfdedt9dd92VHn/88SwcqFDjGGf06NFp+PDhafDgwb2uotR+8uTJaeLEib22j/06derUdMYZZxTbxFjf/e530zbbbFNRq+d8o9axd+IKi9iXO++8c9prr73Smmuu2Ws/pcE3lQastpYaS5s1i3EfeeSRNHv27PTLX/6y+DzFsxrr33rrravuq77ukXLzfPvtt9MDDzyQ1f83v/lNcT4Fz8997nNphx12SPvss09ab7310oAB5f/5Qs/PpUoepftyeYK/eo5Z+jyUm8OSJUuyz5Xbbrst+6yMvVP4nIl9E/unlr1Ta70FCtUqpR2BjhZw3uzo8locAQIECBAgQIAAAQI9BJx/bAcCBAj0g4BAoX5A1SUBAl0r4BfWri29hRMgQIAAAQIECBAgQIAAAQIECBAgQIAAAQIECBAgQIAAAQIECBAgQKC6QF4DhRYsWJBOOeWUdMcdd/S6iAjm+eY3v5lOO+20LBSnlmv+/Plp0qRJacaMGRWb77vvvll4TYT01BMoFKEyt956a/rOd76TnnvuuVqmlIV+xJwOOOCALMSo59WoQKFnn302C8Op5FkYd8stt0znnXde+spXvtJr2EpNC/t7o76GxfQlUCgCki644IJ0xRVXZGFJla5wP+ecc9J+++2XVlhhhWWa1hMo1NcwoQjjibnGPKrNN/b48ccfn0499dQsWKv0anagUIRm/ehHP0pnnXVWMbCpknfsqylTpqQdd9xxGe++7pGe48WzHUFJM2fOTO+//35NW/SII47I7D/1qU8t0z7vgUKvvfZa+ta3vlX1sywWVtg748ePTx//+MdrsinXSKBQn+ncSIAAAQIECBAgQIAAAQIECBAgQIAAAQIpJYFCtgEBAgQaJyBQqHGWeiJAgAABAgQIECBAgAABAgQIECBAgAABAgQIECBAgAABAgQIECBAgEDHCeQxUGjChAlZmNCcOXNq8o4gnksuuSSttdZaFds//PDD6Zhjjqkp/CQ62mqrrdKwYcPS1KlTi/1GwFD8Xblr4cKFKeZ+0UUX1TTvno0i8COCZQ455JClQnyWN1Bo8eLF6Qc/+EEWvFQtsKZ0PhFANG7cuGVCjupdXF/DYuoNFAqrsWPHphiv1ivce1tnrYFCEawTIUYRbFW4Yu9cdtllaYsttuh1Kq+//nrmG6E89Vyx/6655posiKrn1cxAoVhzBG5F6E6t4T0x1968+7pHCuuv99nu6bb33nunK6+8cpnPjzwHCvVlr8eae9s7te4/gUK1SmlHgAABAgQIECBAgAABAgQIECBAgAABAuUEBArZFwQIEGicgEChxlnqiQABAgQIECBAgAABAgQIECBAgAABAgQIECBAgAABAgQIECBAgAABAh0nkLdAofXWWy/94z/+Y5o7d25mvf3226cTTzwxbb311mnllVdOL730UhaQM3369KWCTI4//vh0/vnnp8GDB5et0QsvvJC++tWvLhVSFIEsxx57bNpnn33Sqquumt577710++23Z2Etzz33XNl+egsUKhcqs8Yaa6Tjjjsu7bLLLulzn/tcFswTAT+/+93v0kMPPZSuvfbapcKNok2Ey2y88cbFsaPfCGyJ+5566qm02267FX921VVXpf3226/45whrWWmllYp/XrJkSbrpppuyOfQMfRk5cmQaM2ZM2m677bJ1RxDNr371q6ztrFmzlmp73nnnpfHjxy9XqNDf/va3Yp+33nprFupUuH7yk5+kLbfcMvvjCiuskAXOhFNc9QQKvfzyy+nwww9fqr7hH38XgVOf/exnsz6ff/75FG6x1sJVa5jT5MmTs/ChnldvYUJXX311+vznP9/r58Vbb72V7b3Zs2cX2xT2y+67757NNzxee+21bK+U7skILIr9E3umcEW9Yw/HnN59992s7vfff3/249j7EZCzyiqrZH+OZ+kjH/lInz/P7r333jR69OhiXeO5jTCn2Ouf/vSns7nHvoo9G2E999xzT3GsaPv9739/qWCuvu6R6LTcs13Y41/60pfSmmuumY0dNs8++2xW+9IQp6jrpEmT0oorrlic55///Oe0aNGi9Ne//jWre3jHtdNOO2XhX6uvvnr259iv8RwNGPD//xlEaTjSDTfckD1vtVw9Q4w23XTTdPPNNy8THBXriICwGTNmFLvcc88905FHHpkFWMVc4po/f3668847s4CznmFi3/jGN7LPykGDBtUypaXaCBSqm8wNBAgQIECAAAECBAgQIECAAAECBAgQINBDQKCQ7UCAAIHGCQgUapylnggQIECAAAECBAgQIECAAAECBAgQIECAAAECBAgQIECAAAECBAgQINBxAnkLFOoJ/O1vfzudeuqpywRfRHDKY489lk444YRi8FDcF0ExRx99dDHYo9BXBJuMGzcuCzYpXF/72tfSueeemz7+8Y8vU9MI34gAkcsvv3yZn/UWKPT0009nASuvvvpqdk8EvlQLlVmwYEGaMGFC+t73vlccJ4JKImim3FVvUMm8efPSwQcfnAWuxBVBLv/1X/+V9t9//yzwpfQK11hHhJXMmTOneE9p+MvyPATR12GHHVbsojfPaFBroFCEvoTjBRdcUOx3xIgRWZDKRhtttMx0I5zpxhtvTBFCVQhaGjZsWIrgl/XXX7/Y/sUXX0wHHXRQcY+VBgpFcM+0adOyoJ5CP7XUPe6L8JopU6YUx4rgowh5WXvttcvyLly4MKvdWWedVfx5pWCYWu36UsvS56namqM+U6dOTWeccUZxuHgeI6yqZwBW4Yf17JFytQ/Xk08+OQtNKndF/SPIKj4/Cs/r8OHDs5Cjddddd5lbStcbYUXRdsiQIQ15Tnt2UkugUHwORLBYYc9VW2+EhcXnYuGZXmedddKPf/zjLHyo3kugUL1i2hMgQIAAAQIECBAgQIAAAQIECBAgQIBATwGBQvYDAQIEGicgUKhxlnoiQIAAAQIECBAgQIAAAQIECBAgQIAAAQIECBAgQIAAAQIECBAgQIBAxwnkNVAowkbGjx+fBg4c2Kv5Qw89lI488shiKMjOO++cZsyYkSIwo+d1//33p3333bcYwLH33ntn4UJrrbVWr31HgEuEGZWGCpULwPnwww+zoJcIA4nrox/9aLr++utTjFPtevLJJ9M+++yT3njjjaxppaCVegKFImgl5n/xxRdn/YZJ2Oy0007LBC6VzjECiA455JBikM5RRx2VLr300jR48OBqy6n683rCYmoNxSk1jHCg6667Lm244Ya9zidCfWKPRXBU4YoAqLFjxxb/XClQKO6P8KcIyekZSnTNNdekoUOHVnQonW+EvUTgTuybSlfpnKP9rFmzspqWXrXaVS1YmQYRwnPooYdmoV5xxb6PQKcBA3r/ZwDvvvtuZhvzjatSgE89e+T5559PBxxwQDE0K/57PNurr756xaWVez56C9nJW6BQhFhFYFJcm266abr55pur7rlbb701CxIrXJWCyyrBCRTqyxPjHgIECBAgQIAAAQIECBAgQIAAAQIECBAoCAgUshcIECDQOAGBQo2z1BMBAgQIECBAgAABAgQIECBAgAABAgQIECBAgAABAgQIECBAgAABAgQ6TiCPgUJ77LFHinCXtddeu6J3BKxMmjQpTZkypdhu9uzZadSoUcU/R9hPhMZ85zvfyf4uQlhmzpyZRowYUbWW8+bNSwcffHAxrCRuKBco9Ic//CEdfvjh6e677876jPCiCJapFmoSbRcsWJCFs9x3333Zvccee2yKwJBBgwYtM796AoVKg1YinOncc89NK6+8ctV1L1myJJtD3BNXhBH1FrZStbOSBvWExdQSihNzjXX1DAa65ZZb0n777Vd1aq+88koWnDRnzpyy9r0FCsW+mz59ehb+VG+YUGn41HrrrZftxy996UtV5xsNSufcWwBVLXY1DVimUalLLYFC0c1FF12Uojaf/vSnsyCceLbKPeP17JHStrXWPuYTAVsRSFa4yj3b8bO8BQqF95lnnplNu9ZAoQiBis+WCGjbbLPN0jbbbJPic7beS6BQvWLaEyBAgAABAgQIECBAgAABAgQIECBAgEBPAYFC9gMBAgQaJyBQqHGWeiJAgAABAgQIECBAgAABAgQIECBAgAABAgQIECBAgAABAgQIECBAgEDHCeQxUOiKK67Iwi9quZ588sm0zz77pDfeeCNrftU4Jo8AACAASURBVPrpp6cI3FhxxRWzP5eG/ey6667p+uuvTx/72Meqdl8aJBI3lAsdefPNN9MPfvCDNHfu3PS73/0ujRw5Mp1xxhlpwIDq/7PoeoJf6gkUuvLKK9Nxxx1XXOO9996bdtlll6prLjSIsXbbbbdiYE49Nak0SD1hMbXYvPvuu1mY05133pkNO3z48BRjrLvuulXXGvX993//9ywwKgJ9tt566yxkpRC6VC5QaMKECenGG29Mxx9/fNEmwqkuvfTS9JnPfKbqmL///e/TmDFj0s9+9rOsbcz9sssuy4KuarlK92Rv663FrpbxyrUpXcNWW22VLrnkksywlj1fbdx69kjU/fHHH0/PPvtsWrhwYYp9OnTo0GpDZD+vdZy8BQqVPtsRqnbKKaekwYMH17Tu5WkkUGh59NxLgAABAgQIECBAgAABAgQIECBAgAABAtW/OWNEgAABArUKCBSqVUo7AgQIECBAgAABAgQIECBAgAABAgQIECBAgAABAgQIECBAgAABAgQIdKFA3gKF1llnnfTjH/84bbHFFjVVY8GCBenQQw9N9913X9Y+AmEiMGj11VfP/jxv3rw0evTo9PLLL2d/Lg0cqjZIaXhHuUChan2U/vzPf/5z+u1vf5sFodxyyy3p/vvvLzaJIKVp06alQYMGLdNtrYFCf/vb39Jpp52W9RPXJptskq655pq0wQYb1DzV//mf/0ljx45Nzz33XHbPuHHj0nnnnZdWWmmlmvso17DWEJe4t5ZQnN/85jfpwAMPLM4zgn4uuOCCtMoqqyzXPOPm0kChCG7ZcMMNlwoTCtMf/vCHNe/XX/ziF2mvvfYqBmBF8NTJJ59c11ynTp2apkyZkt3T2/NSi11dg/ZovGjRonTqqaemiy++uPi3EYi05557ZmFJEcy0xhpr9DlcqJ49Us8aPvjggxThX7/61a/SXXfdlW6//fb06quvFrvo7dnOW6BQaYha4Rk/7LDD0u67754++9nPLvdz2purQKF6dpy2BAgQIECAAAECBAgQIECAAAECBAgQIFAqIFDIniBAgAABAgQIECBAgAABAgQIECBAgAABAgQIECBAgAABAgQIECBAgAABAgQIECDQBIG8BQoNHz48RaDIuuuuW9PqS8M+tt1223TjjTem9dZbL7v/4YcfTjvssEOxrwhjiXCcWq/S+2sNFFq8eHEWiPPSSy+lCL155ZVX0jPPPJOef/75pUJMSufRiEChP/3pT+noo49OM2fOrHWZVdsdfvjh6bLLLksRHLM8Vz1hMbWE4pSGLE2ePDlNnDhxeaZYvLc0UGjNNddMsd/ef//9pfo/++yzswCngQMHVh03Qmz23nvvqu3qaXDvvfemXXbZZalbarGrZ4zStk8//XQW1NUzkKdnm8033zztuuuuacSIEWnLLbdMgwcPrnm4evZIuU6jRvPnz08RivXCCy9kz1w8g0888UTFObRLoFAEOk2YMCELzip3RZjTTjvtlP0navCpT30qrbDCCjX7V2ooUKghjDohQIAAAQIECBAgQIAAAQIECBAgQIBA1woIFOra0ls4AQIECBAgQIAAAQIECBAgQIAAAQIECBAgQIAAAQIECBAgQIAAAQIECBAgQIBAMwXyFig0cuTILFBoyJAhNTGUBgptuumm6eabb05Dhw7N7i8NJ7nhhhvSmDFjauo7GkUISYSiFEJkqgUKvfHGG+naa69NV111VcXgoN4m0IhAodIwmZoXW6FhvXXprat6wmJqCcUpDeipt76VbEoDhXpru84666QYd8cdd6xKXbr+qjfU0KDcmmuxq6HrXpssWbIkzZo1K5188slV93mEUEW4zQEHHJB23nnnFMFMla569kihnw8++CA99NBD6cILL0x33HFHn5bWLoFCsbgFCxak8ePHp+uvv77qWuOzMOxHjRqVIuipluCr3joVKFSVWwMCBAgQIECAAAECBAgQIECAAAECBAgQqCAgUMj2IECAAAECBAgQIECAAAECBAgQIECAAAECBAgQIECAAAECBAgQIECAAAECBAgQINAEgbwFClUK1CnH0d+BQqWhMr2FjixevDjdcsst6ZRTTqkasBLriGCPXXfdNW299dbp4osvTvfff3+2PIFC/1flWkJxljcwqtIj1lug0B577JG23XbbdN555xWDpuLvrr766rT22mtXfGo7JVCosMj58+dnIT4RbPPOO+9U/cRaY4010gknnJA9JxE0VO6qN1DozTffTKeeempN4ToxfoQbRUDWe++9lwUiFa52ChSKOS9atCgLT7rooovSI488UtU+Gmy//fbZvt1mm23SgAH1/7MNgUI1MWtEgAABAgQIECBAgAABAgQIECBAgAABAr0I1P9mGiUBAgQIECBAgAABAgQIECBAgAABAgQIECBAgAABAgQIECBAgAABAgQIECBAgAABAnULFAKFZsyYkY488sji/VOmTEmnn3563f0VbnjiiSfSiBEjioErhx9+eLrsssvKhoicffbZ6cwzz8xuHT16dBbMstpqq9U0dn8HCs2bNy+b08svv5zNp1zoyJIlS9JNN92UjjvuuOJ6C5MfOnRoFh4U/9l4443TBhtskD71qU+lj3zkI1mTWkJzCn09+uijabvttiu63HDDDWnMmDHLOJX2GeEpEdIyZMiQmkz7s1E9YTG12Nx8883p4IMPrmrSlzWVCxSK4KDYxx/72MeyEJvLL7+82HXs49NOOy0NHDiw1+H6MwCp56C12PXFpLd7Fi5cmJ566ql06623pttvv71qqNbxxx+fzj///DR48OBluqxnj7z11ltZCNfs2bOX6ifCijbbbLMssCuewY022ihtuOGG2TNQqE+t45R+xlR7nmp9TstZ9vws3HTTTVPs75h/pSvCzF577bV01113ZaFmhXCy3u5Zb7310vTp09MOO+xQ9xYQKFQ3mRsIECBAgAABAgQIECBAgAABAgQIECBAoIeAQCHbgQABAgQIECBAgAABAgQIECBAgAABAgTyIrCkZCLeYeelMuZBgAABAgQIECBAgAABAgQI9CbgfYa9QYBAXQKFQKEIAdl7772L90aYUIRbrLjiinX1V2hc2l8EiFxwwQVplVVWWaa/niEa1cI6Sm/+y1/+kk466aQshCiu4cOHZ+E56667bvbnhx9+eKngjKlTp6Zx48bVvKbScJBygULlgmeOOeaY9B//8R9p/fXXTyussEKv4y1YsCAdeuih6b777svaRDjKtGnT0qBBg5a5p9agknfffTdFgNOdd96Z9bHtttumG2+8MUWQSKuvWkNcYp61hOKUmkyePDlNnDixIcssrWs8HxEm9IlPfCLr/4UXXkiHHHJImjt3bvbnddZZJ0XI04477tjr+KUBSPXux1oXVotdrX3V2y4Cbt5888309NNPZwFDP/vZz8oGDF144YXpxBNPTAMGLP3VS6175MMPP8xCic4444ziFCN8J8LQ4nOkXFhRz7WUhqiVe7ajfbMChf72t79lgVTx/MdVa6BQaX1ivr/+9a+zYKEIGXrooYeWKeGwYcOyvRqfT/VcAoXq0dKWQMcKOG92bGktjAABAgQIECBAgACBEgHnH1uCAAEC/SDgH2P0A6ouCRAgQIAAAQIECBAgQIAAAQIECBAgQKBPAr4Q7BObmwgQIECAAAECBAgQIECAAIEWCnif0UJ8QxNoR4FCoNAvfvGLtNdee6U33ngjW8bo0aOzkJ7VVlut7mUtWbIknXvuuUsFu1QKTukZKFRviMbvf//7NGbMmCy0JK4I0onQl49+9KPZn+fNm5et5eWXX87+HGFC5513XlpppZVqWldpAEy50JEIADn55JOL/UV4UgSdVAs0iRtKQ2saESj017/+NY0fPz5dfvnl2ZzC4ic/+UmKEJFWX7WGxcQ8awnFWd76RvDVd77znSxYZZNNNsmegfi/5WpTGlYU+zyekQiPKlx77LFH9ndrr712WeonnngijRgxIr3//vvZzyvVe3lqVYvd8vRfz70ffPBBevzxx7Nn4o477ije2ttnTK175NVXX83CuB577LGszwjMmj59+lIBYpXm2fNzJ9q1OlCoNLio3s/C3tb69ttvZy7xuffOO+8Um82ePTuNGjWqnlJG+JN/61GXmMYEOlLAebMjy2pRBAgQIECAAAECBAiUEXD+sS0IECDQDwJeMvcDqi4JECBAgAABAgQIECBAgAABAgQIECBAoE8CvhDsE5ubCBAgQIAAAQIECBAgQIAAgRYKeJ/RQnxDE2hHgUKgUGkwzzrrrJNuu+229OUvf7nuZb377rtp7NixadasWcV777333rTLLruU7as02KNS29IOHn300bTbbrsVA1qirwkTJkTwRdb0D3/4QxYydPfdd2d/Hj58eIrAknXXXbfquj788MMsFCkCZwpXaehIaQhIveE9P/3pT7OAmcLViECh6Ks05OiCCy7IwpRanQdSa1hMrKGWUJzlqW9p8NVnPvOZNHPmzPSFL3whK0dp2FNpoFC0ee+999I3v/nNNGPGjGINI7glAp0GDhy4zB4rDcHZaqut0k033ZT+6Z/+qep+rKdBLXb19FdoG89EhAM9/PDD6amnnkqx/6+88soszKfa9frrr2fP4oMPPpg13WKLLdIPfvCDtOGGGy51a617JJ797bbbrqZnp3RuEeh0wgknpOuvv77XZ7vwg9JnfOTIkdlnyJAhQ8ouuXRe5fZNuRtLP4PLBQrFfo8goF/+8pfpueeeS/vvv3866aSTqtGncuFXU6ZMSaeffnrVe3s2EChUF5fGBDpVwHmzUytrXQQIECBAgAABAgQIlAo4/9gTBAgQ6AcBgUL9gKpLAgQIECBAgAABAgQIECBAgAABAgQIEOiTgC8E+8TmJgIECBAgQIAAAQIECBAgQKCFAt5ntBDf0ATaUaAQKBRBIWeddVaKQJ7Cdfzxx6fzzz8/DR48uK6lRUjIMcccUwz52XnnnbPAlQgpKneVBgqdeOKJ2bgrr7xyxXE/+OCDNGnSpBTBGHGVC/MpDY2JdjfccEMaM2ZM1TW98sor6ZBDDklz5swptq0WKLTJJpukH/7wh2mjjTaq2v+iRYuy8KMI+ylcjQoUevLJJ9M+++yT3njjjazrYcOGZetef/31q84rGkSo09e//vW0wQYbpE9+8pNp1113Tfvtt1/6h3/4h5ru761RrWExcX8toTil+zb2QITE7L333lXnGTZHHHFEuu+++7K2o0ePTldffXVabbXVsj/XEigU7Z5++uns3ggLiivCdaZPn5522GGHZeYQNT/11FPTxRdfXPzZhRdemGLP1xL2VAgweumll7JAmy9+8YvpqKOOyurU86rFripQLw16hlWFdwSH7bTTTlW7Kw3maXSgUHwWxH9qcSytWUy+9NkuLKjeQKFf/OIXaa+99io+exHaE59xK664YkWj+++/P+27777Fz81ygUKlgVRR+0svvbSmz+jSoCOBQlW3rAYECJQXcN60MwgQIECAAAECBAgQ6BYB559uqbR1EiDQVAGBQk3lNhgBAgQIECBAgAABAgQIECBAgAABAgQIVBDwhaDtQYAAAQIECBAgQIAAAQIECLSbgPcZ7VYx8yXQYoFCoFBMozSEJv4uQidOPvnkquE+hWVEmMYJJ5ywVAhPBOaMGzeu16CP0kChCCm54oorsjCfSuEgDzzwQDrssMOKwR0RDnPJJZekVVdddSnVefPmpYMPPji98MIL2d9vtdVW6dprr02f+9znetUvDSsqNKwWKBTtbrnllix8p9IVQUc33XRTOu6444oBItF+jz32yAJxVl999WVuLw0EqRSMtHDhwvSNb3wjXXfddcV+ag2Ieuutt1IEG82ePbt4by1rqmUrNzpQqNy+DcMIBlp77bV7nVL4R5sIvipc8eexY8cW/1xroFCEGk2dOjULCipcEWh05ZVXprXWWmuZOZQGx1QKIOp5c7k9EwE011xzzTL7pT8DhUo/J772ta+lCBmqFjz2+uuvp8MPPzw9+OCD2bJKA5wKa611j5Q+D71ZlBag3P6ONhGEdtBBBy1Tr3oDhUpDf2oJ8yoERUXwWuEqFyhUGkgVIW3xObDjjjtW/bwp3e/xfI8aNaqWx7bYZkAtaU119agxAQJtKOC82YZFM2UCBAgQIECAAAECBPok4PzTJzY3ESBAoLKAQCE7hAABAgQIECBAgAABAgQIECBAgAABAgTyIuALwbxUwjwIECBAgAABAgQIECBAgACBWgW8z6hVSjsCBDKBnoFCEVYxYcKEFAFAPa8999wzTZo0KX3xi19MK6ywQlm5t99+O02fPj2dd9556Z133im2qSXcpTRQKG6OkJXLLrss7bbbbsuMGcEqd999d/r617+eIrwjrgghmjlzZhoxYsQy84twoJjXxIkTiz+LdhdddFHaaKONlmkfASLnn39++va3v73Mz0oDhaJBhKlE6FLhijXH3GMN5a4I+/nud7+bJk+evFSYULQdOXJkikCVIUOGLHNraYDKGWeckc4666w0cODAsuNE+zFjxhSNolGECsW6Pv7xj5e9580338yCcSLUqHAdcMABWThOuZCjeh+j0rCYq666Kh199NFlg6NqDcUpt28jXCbqUq4GixcvzkKfTjnllKLNV77ylWzNn/jEJ4pLqjVQKG5YsGBBFsI0a9as4v2x58aPH79MfWJ/hfGll15abDt06NDsuSu336NRuTnHno85R3hR6VVqV2599dau0L5c+E18PoRnb6FC77//fhZOFiaF68ILL0wnnnjiMrWvdY+UBveER9T8yCOPLPtMxOfGM888k04//fR07733LrP83gK6SgOFIogswoe+8IUv9Pp81xPmFXsnPne/973vLdVfuUChaBBzjzCmMI0rAtIiSO1LX/pS2eco1v3YY49lQW9z587N7qkl5Kjc4gQK9fWpcR+BjhJw3uyocloMAQIECBAgQIAAAQIVBJx/bA8CBAj0g4BAoX5A1SUBAgQIECBAgAABAgQIECBAgAABAgQI9EnAF4J9YnMTAQIECBAgQIAAAQIECBAg0EIB7zNaiG9oAu0o0DNQKOb/1ltvZcEos2fPXmY5EXqy+eabp0022SStuOKK2c9/85vfZCEVEdRRekXQRQTrbLHFFhVpygUKFW445JBD0jHHHJM23njj7K+ef/75dO2112bBLYVAjfj73sJbCv2UW9caa6yRTjrppBQBQOuvv36K4JAHH3wwC/Z45JFHys65XKBQzClCd1544YXiPWEVjrvuumtac801s0CY3/3ud+nhhx9OEVzy3HPPZW1jDhHC8tprr2V/rhQoFNYHHnhg8d5oH+MWfCNYpmdA0ocffpiFJkWAUE+rmNtXv/rVtPPOO2frjrm99NJL6Sc/+Uk2t0JIU/QfgTwRFLXDDjs0ZHvH+nv2FSEwBx10UNpwww3TSiutlP33ddddNxur1kChaBtzPuqoo9LPfvaz4jxj7mPHjk277757ts4Iloq9et1116WbbrppqXbl1lhPoFB09sADD6TDDjssvfHGG1nflex++9vfZvON0KeeV9Qz+ojwrkGDBqUI74k998Mf/jDdcccdS7WNcKgIvioX4vOXv/wl29tXX3118Z4tt9wy7bXXXplzhOLEfx8woG//0/1yYVXRf+yr4cOHZ3s+rggae/LJJ9M111yz1DNVKWis1j0S+zsCteLzo+cVnxlhG4E8EbYVhs8++2z60Y9+lBkWnoUNNtggC4Iq/Lm3QKEI5Ilx4j+FK56h/fffP6266qpZCFXUbeWVVy7+PD4/Dz/88KWeu3i24zMhnKK28+fPT3fddVdmE/s3noV4hmMecfUWKFQukCrujfCwCNIqrDv2e3wm3XbbbVnwVM+gt/hztK+3/gKFGvIxqBMC7S7gvNnuFTR/AgQIECBAgAABAgRqFXD+qVVKOwIECNQh0LdvJeoYQFMCBAgQIECAAAECBAgQIECAAAECBAgQIFCjgC8Ea4TSjAABAgQIECBAgAABAgQIEMiNgPcZuSmFiRBoD4HSQKGYdYRsjB8/Pguh6Os1YsSILMymZ8BNb32VBgp961vfysbuGWxTaR4RmHPqqadmIR2VrujvhBNOSHfeeWdNy4pAmAgFOeecc4rtywUKReBIBNQcd9xxSwWIVBskgkUuvPDCNGfOnHTyySdnzSOsKcJjyrn96U9/SkcffXSaOXNm2a7LBaJEqMgVV1yRzjjjjLrmFgNEaErcGwFA9QaP9Lb2qMGhhx6aHnvssbJNevrWEygUnb388svpG9/4Rrr33nur0Rd/HoFOEXoVQUala6w3UCisI9hq4sSJxf4jIObKK69Ma6211jJz6st8C51885vfTOeee24WQtPbNW3atOK+Km0TwTbx82rPTG9993XPR38RNBZBR5///OfLdl/PHqkUgNbb3MMs/KLmX//614t7cdKkSSn+U26v33777VnYT7mrXAhYhP7EMxfPdy1XzCn2zZe//OUskCmu3gKF4md9WXdhHlOmTMn2Rc8ApFrmGG0ECtUqpR2BjhZw3uzo8locAQIECBAgQIAAAQI9BJx/bAcCBAj0g4BAoX5A1SUBAl0r4BfWri29hRMgQIAAAQIECBAgQIAAAQINEvB+pUGQuiFAgAABAgQIECBAgAABAgSaJuB9RtOoDUSgMwTKBQrFyhYtWpTuuOOO9J//+Z/pqaeeqnmxEcJz0kknpWOOOSYNHjy4pvtKA4UiVCZCPf7t3/6t4tgRyBPhGDvuuGNaYYUVahrr/fffz0JfLrnkkooBOxHmccEFF6RVVlklbbfddsW+ywUKxQ8XL16cbr311hRhSBFEU+mKEJtx48al448/PsV/Lw0rmT17dho1alTZLh566KF05JFHlg1bmjx58lJhNoUOIvzlmWeeycJSoqa1XEcccUQ666yz0vrrr19L85rbVAui6RmKVG+gUEzinXfeSeeff366/PLLqwYo7bnnntkaN99887IhMvUGCsX4r7/+ehZC9eCDDxZNYr9FQNfAgQOXcVq4cGG66qqrstCqmHu1K0KezjzzzLT//vtXDYSpFDpTLgSn2tilP49axjpPO+20mj4jIjTn4IMPTrFP11577V6Hq2ePRCdvvvlmmjBhQvrv//7vqkuIdZ9++unpX/7lX9J77723VEDX6NGjs6Cj1VZbrWydIrQs9lXp1VvwT4QKRSBXtdpGTaPNfvvtlx5//PHi502lQKF693q0j7CyCF/bZ599av68LF2rQKGqW0wDAt0g4LzZDVW2RgIECBAgQIAAAQIEQsD5xz4gQIBAPwgIFOoHVF0SINC1An5h7drSWzgBAgQIECBAgAABAgQIECDQIAHvVxoEqRsCBAgQIECAAAECBAgQIECgaQLeZzSN2kAEOkOgt0Chwuo++OCD9NJLL6X7778/PfbYY2n+/PnpiSeeKC4+AoQ23njjFOE+w4cPT1tttVUaNGhQXTjlAoWGDRuWImwlwnVuuummbOwIXInwjW222SYdcsghafvtt697rMLEIvglgnzuuuuuYt+xlpj/vvvum/baa68sEOnRRx+tKVCo0G+E4Nxzzz3ZvOfMmVMM/onQmggI2X333VOEmqy66qpFo1deeSVbT7SP66ijjkqXXnppr4FMUYMIRIowlwgKKlzHHntsmjZtWq8mEXr061//Os2aNStbVwRFFUJswjXmGDWMOX7yk58sG7JTV2F7aRyBMfPmzcvW+MgjjywVwNQzFKkvgUKFId9+++304x//ON13332ZUSHkKdYY++bAAw/Mal0u5KfQR18CheLeqH2ECkV4VVyxr6ZPn5522GGHXvki3Cb2TezHuXPnFusaITybbbZZtgdHjBhR9/MVz9CMGTPSLbfckp588sninKqF1dRT5/iMiL175513Zp8NMf/SfbXzzjunPfbYI6211lo17ata90hhnrG3o8633XZbVvPCZ1QEdsVnU3yexHP9z//8z8UwnRgjnpcIe4orrOPZ2GmnncouvxCydt111xU/MwoNewsai5/HXox5xX4sfI71/KyJ563wedDz86bWGvXc67FnC58JPfdOjPHlL385rbTSSvWUdpm2AoWWi8/NBDpFwHmzUyppHQQIECBAgAABAgQIVBNw/qkm5OcECBDog4BAoT6guYUAAQK9CPiF1dYgQIAAAQIECBAgQIAAAQIECCyfgPcry+fnbgIECBAgQIAAAQIECBAgQKD5At5nNN/ciATaWqBaoFAzFtdboFAzxjYGAQIECNQmIFCoNietCHS4gPNmhxfY8ggQIECAAAECBAgQKAo4/9gMBAgQ6AcBgUL9gKpLAgS6VsAvrF1begsnQIAAAQIECBAgQIAAAQIEGiTg/UqDIHVDgAABAgQIECBAgAABAgQINE3A+4ymURuIQGcICBTqjDpaBQECBPpbQKBQfwvrn0BbCDhvtkWZTJIAAQIECBAgQIAAgQYIOP80AFEXBAgQKBUQKGRPECBAoHECfmFtnKWeCBAgQIAAAQIECBAgQIAAAQIECBAgQIAAAQIECBAgQIAAAQIECBAg0HECAoU6rqQWRIAAgX4RECjUL6w6JUCAAAECBAgQIECAAAECBAgQIECAQNcICBTqmlJbKAECTRAQKNQEZEMQIECAAAECBAgQIECAAAECBAgQIECAAAECBAgQIECAAAECBAgQIECgXQUECrVr5cybAAECzRUQKNRcb6MRIECAAAECBAgQIECAAAECBAgQIECg0wQECnVaRa2HAIFWCggUaqW+sQkQIECAAAECBAgQIECAAAECBAgQIECAAAECBAgQIECAAAECBAgQIJBzAYFCOS+Q6REgQCAnAgKFclII0+hGgREppXu7ceHWTIAAAQIECBAgQIAAAQIECBAg0FkCAoU6q55WQ4BAawUECrXW3+gECBAgQIAAMJGJ2gAAIABJREFUAQIECBAgQIAAAQIECBAgQIAAAQIECBAgQIAAAQIECBDItYBAoVyXx+QIECCQGwGBQrkphYl0n8CElNJ2KaWpKaWfdt/yrZgAAQIECBAgQIAAAQIECBAgQKBTBAQKdUolrYMAgTwICBTKQxXMgQABAgQIECBAgAABAgQIECBAgAABAgQIECBAgAABAgQIECBAgAABAjkVECiU08KYFgECBHImIFAoZwUxnW4SiEChc/6+4LsFC3VT6a2VAAECBAgQIECAAAECBAgQINBZAgKFOqueVkOAQGsFBAq11t/oBAgQIECAAAECBAgQIECAAAECBAgQIECAAAECBAgQIECAAAECBAgQyLWAQKFcl8fkCBAgkBsBgUK5KYWJdJ9Az0ChwuoFC3XfPrBiAgQIECBAgAABAgQIECBAgEDbCwgUavsSWgABAjkSECiUo2KYCgECBAgQIECAAAECBAgQIECAAAECBAgQIECAAAECBAgQIECAAAECBPImIFAobxUxHwIECORTQKBQPutiVl0hUC5QqLBwwUJdsQUskgABAgQIECBAgAABAgQIECDQGQIChTqjjlZBgEA+BAQK5aMOZkGAAAECBAgQIECAAAECBAgQIECAAAECBAgQIECAAAECBAgQIECAAIFcCuQhUCiXMCZFgAABAksJCBSyIQi0TKBSoFBhUoKFWlYeAxMgQIAAAQIECBAgQIAAAQIECNQqIFCoVintCBAgQIAAAQIECBAgQIAAAQIECBAgQIAAAQIECBAgQIAAAQIECBAgQIAAAQIECCyHgECh5cBzKwECBLpIQKBQFxXbUvMmUEugUGHOgoXyVj3zIUCAAAECBAgQIECAAAECBAgQKAoIFLIZCBAgQIAAAQIECBAgQIAAAQIECBAgQIAAAQIECBAgQIAAAQIECBAgQIAAAQIECDRBQKBQE5ANQYAAgQ4QECjUAUW0hHYVqCdQqLBGwULtWm3zJkCAAAECBAgQIECAAAECBAh0sIBAoQ4urqURIECAAAECBAgQIECAAAECBAgQIECAAAECBAgQIECAAAECBAgQIECAAAECBAjkR0CgUH5qYSYECBDIs4BAoTxXx9w6XKAvgUIFEsFCHb45LI8AAQIECBAgQIAAAQIECBAg0E4CAoXaqVrmSoAAAQIECBAgQIAAAQIECBAgQIAAAQIECBAgQIAAAQIECBAgQIAAAQIECBAg0LYCAoXatnQmToAAgaYKCBRqKrfBCPQUWJ5AoUI/goXsKQIECBAgQIAAAQIECBAgQIAAgZYLCBRqeQlMgAABAgQIECBAgAABAgQIECBAgAABAgT+LrCkRMI7bFuDAAECBAgQIECAAAECBAgQyLuA9xl5r5D5EciZgEChnBXEdAgQIJBTAYFCOS2MaXWDQCMChQpOyxss5LzZDTvOGgkQIECAAAECBAgQCAHnH/uAAAEC/SDgH2P0A6ouCRAgQIAAAQIECBAgQIAAAQIECBAgQKBPAr4Q7BObmwgQIECAAAECBAgQIECAAIEWCnif0UJ8QxNoRwGBQu1YNXMmQIBA8wUECjXf3IgE/i7QyEChAmpfg4WcN21LAgQIECBAgAABAgS6RcD5p1sqbZ0ECDRVQKBQU7kNRoAAAQIECBAgQIAAAQIECBAgQIAAAQIVBHwhaHsQIECAAAECBAgQIECAAAEC7SbgfUa7Vcx8CbRYQKBQiwtgeAIECLSJgEChNimUaXaiQH8EChWc6g0Wct7sxB1mTQQIECBAgAABAgQIlBNw/rEvCBAg0A8CAoX6AVWXBAgQIECAAAECBAgQIECAAAECBAgQINAnAV8I9onNTQQIECBAgAABAgQIECBAgEALBbzPaCG+oQm0o4BAoXasmjkTIECg+QIChZpvbkQCfxfoz0ChAnKtwULOm7YlAQIECBAgQIAAAQLdIuD80y2Vtk4CBJoqIFCoqdwGI0CAAAECBAgQIECAAAECBAgQIECAAIEKAr4QtD0IECBAgAABAgQIECBAgACBdhPwPqPdKma+BAgQIECAAAECBAgQ6F2gGYFChdGrBQs5b9qpBAgQIECAAAECBAh0i4DzT7dU2joJEGiqgEChpnIbjAABAgQIECBAgAABAgQIECBAgAABAgQqCPhC0PYgQIAAAQIECBAgQIAAAQIE2k3A+4x2q5j5EiBAgAABAgQIECBAoHeBZgYKFWbRW7CQ86adSoAAAQIECBAgQIBAtwg4/3RLpa2TAIGmCggUaiq3wQgQIECAAAECBAgQIECAAAECBAgQIECggoAvBG0PAgQIECBAgAABAgQIECBAoN0ESt9ntNv8zZcAAQIECBAgQIAAAQIE8iFQGizk+/N81MUsCBAgQIAAAQIECBDofwHnn/43NgIBAl0oIFCoC4tuyQQIECBAgAABAgQIECBAgAABAgQIEMipgC8Ec1oY0yJAgAABAgQIECBAgAABAgR6FRAoZHMQIECAAAECBAgQIECAQCMF7kkpTU0pxf/tefk3YI1U1hcBAgQIECBAgAABAnkS8L8fzlM1zIUAgY4R8DKpY0ppIQQI5EDAL6w5KIIpECBAgAABAgQIECBAgAABAm0t4P1KW5fP5AkQIECAAAECBAgQIECAQFcKCBTqyrJbNAECBAgQIECAAAECBPpNQKBQv9HqmAABAgQIECBAgACBnAr43w/ntDCmRYBAewsIFGrv+pk9AQL5EvALa77qYTYECBAgQIAAAQIECBAgQIBA+wl4v9J+NTNjAgQIECBAgAABAgQIECDQ7QIChbp9B1g/AQIECBAgQIAAAQIEGiNwd0ppakrpp3/vzvfnjXHVCwECBAgQIECAAAEC+Rdw/sl/jcyQAIE2FBAo1IZFM2UCBHIr4BfW3JbGxAgQIECAAAECBAgQIECAAIE2EfB+pU0KZZoECBAgQIAAAQIECBAgQIBAUcD7DJuBAAECBAgQIECAAAECnSMwIaV0TpOXUxokVBjeebPJhTAcAQIECBAgQIAAAQItE3D+aRm9gQkQ6GQBgUKdXF1rI0Cg2QJ+YW22uPEIECBAgAABAgQIECBAgACBThPwfqXTKmo9BAgQIECAAAECBAgQIECg8wW8z+j8GlshAQIECBAgQIAAAQLdI9DMQKHegoQK2s6b3bPvrJQAAQIECBAgQIBAtws4/3T7DrB+AgT6RUCgUL+w6pQAgS4V8AtrlxbesgkQIECAAAECBAgQIECAAAECBAgQIECAAAECBAgQIECAAAECBAgQIECAAAECBAgQIECg7QWaEShULUio7REtgAABAgQIECBAgAABAgQIECBAoPUCAoVaXwMzIECgcwQECnVOLa2EAAECBAgQIECAAAECBAgQIECAAAECBAgQIECAAAECBAgQIECAAAECBAgQIECAAAECBLpLoD8DhQQJdddesloCBAgQIECAAAECBAgQIECAQEsFBAq1lN/gBAh0mIBAoQ4rqOUQIECAAAECBAgQIECAAAECBAgQIECAAAECBAgQIECAAAECBAgQIECAAAECBAgQIECAQNcI9EegkCChrtk+FkqAAAECBAgQIECAAAECBAgQyI+AQKH81MJMCBBofwGBQu1fQysgQIAAAQIECBAgQIAAAQIECBAgQIAAAQIECBAgQIAAAQIECBAgQIAAAQIECBAgQIAAge4UaGSgkCCh7txDVk2AAAECBAgQIECAAAECBAgQyIWAQKFclMEkCBDoEAGBQh1SSMsgQIAAAQIECBAgQIAAAQIECBAgQIAAAQIECBAgQIAAAQIECBAgQIAAAQIECBAgQIAAga4TaESgkCChrts2FkyAAAECBAgQIECAAAECBAgQyJ+AQKH81cSMCBBoXwGBQu1bOzMnQIAAAQIECBAgQIAAAQIECBAgQIAAAQIECBAgQIAAAQIECBAgQIAAAQIECBAgQIAAge4WWJ5AIUFC3b13rJ4AAQIECBAgQIAAAQIECBAgkCsBgUK5KofJECDQ5gIChdq8gKZPgAABAgQIECBAgAABAgQIECBAgAABAgQIECBAgAABAgQIECBAgAABAgQIECBAgAABAl0r0JdAIUFCXbtdLJwAAQIECBAgQIAAAQIECBAgkF8BgUL5rY2ZESDQfgIChdqvZmZMgAABAgQIECBAgAABAgQIECBAgAABAgQIECBAgAABAgQIECBAgAABAgQIECBAgAABAgRCoJ5AIUFC9gwBAgQIECBAgAABAgQIECBAgEBuBQQK5bY0JkaAAAECBAgQIECAAAECBAgQIECAAAECBAgQIECAAAECBAgQIECAAAECBAgQIECAAAECBAgQIECAQJMEagkUEiTUpGIYhgABAgQIECBAgAABAgQIECBAoO8CAoX6budOAgQIECBAgAABAgQIECBAgAABAgQIECBAgAABAgQIECBAgAABAgQIECBAgAABAgQIECBAgAABAgQ6Q6BSoJAgoc6osVUQIECAAAECBAgQIECAAAECBLpCQKBQV5TZIgkQIECAAAECBAgQIECAAAECBAgQIECAAAECBAgQIECAAAECBAgQIECAAAECBAgQIECAAAECBAgQqCBQLlBIkJAtQ4AAAQIECBAgQIAAAQIECBAg0HYCAoXarmQmTIAAAQIECBAgQIAAAQIECBAgQIAAAQIECBAgQIAAAQIECBAgQIAAAQIECBAgQIAAAQIECBAgQIBAgwV6BgoJEmowru4IECBAgAABAgQIECBAgAABAgSaJyBQqHnWRiJAgAABAgQIECBAgAABAgQIECBAgACBygJLSn7sHbYdQ4AAAQIECBAgQIAAAQIECORdwPuMvFfI/AgQIECAAAECBAgQIFC7QAQKbZdSmppS+mntt/VLS+fNfmHVKQECBAgQIECAAAECORRw/slhUUyJAIH2F/CPMdq/hlZAgAABAgQIECBAgAABAgQIECBAgACBThHwhWCnVNI6CBAgQIAAAQIECBAgQIBA9wh4n9E9tbZSAgQIECBAgAABAgQ6X2BESunenCzTeTMnhTANAgQIECBAgAABAgT6XcD5p9+JDUCAQDcKCBTqxqpbMwECBAgQIECAAAECBAgQIECAAAECBPIp4AvBfNbFrAgQIECAAAECBAgQIECAAIHeBbzPsDsIECBAgAABAgQIECBAoD8EnDf7Q1WfBAgQIECAAAECBAjkUcD5J49VMScCBNpeQKBQ25fQAggQIECAAAECBAgQIECAAAECBAgQINAxAr4Q7JhSWggBAgQIECBAgAABAgQIEOgaAe8zuqbUFkqAAAECBAgQIECAAIGmCjhvNpXbYAQIECBAgAABAgQItFDA+aeF+IYmQKBzBQQKdW5trYwAAQIECBAgQIAAAQIECBAgQIAAAQLtJuALwXarmPkSIECAAAECBAgQIECAAAEC3mfYAwQIECBAgAABAgQIECDQHwLOm/2hqk8CBAgQIECAAAECBPIo4PyTx6qYEwECbS8gUKjtS2gBBAgQIECAAAECBAgQIECAAAECBAgQ6BgBXwh2TCkthAABAgQIECBAgAABAgQIdI2A9xldU2oLJUCAAAECBAgQIECAQFMFnDebym0wAgQIECBAgAABAgRaKOD800J8QxMg0LkCAoU6t7ZWRoAAAQIECBAgQIAAAQIECBAgQIAAgXYT8IVgu1XMfAkQIECAAAECBAgQIECAAAHvM+wBAgQIECBAgAABAgQIEOgPAefN/lDVJwECBAgQIECAAAECeRRw/sljVcyJAIG2FxAo1PYltAACBAgQIECAAAECBAgQIECAAAECBAh0jIAvBDumlBZCgAABAgQIECBAgAABAgS6RsD7jK4ptYUSIECAAAECBAgQIECgqQLOm03lNhgBAgQIECBAgAABAi0UcP5pIb6hCRDoXAGBQp1bWysjQKD5An5hbb65EQkQIECAAAECBAgQIECAAIHOEvB+pbPqaTUECBAgQIAAAQIECBAgQKAbBLzP6IYqWyMBAgQIECBAgAABAgSaL+C82XxzIxIgQIAAAQIECBAg0BoB55/WuBuVAIEOFxAo1OEFtjwCBJoq4BfWpnIbjAABAgQIECBAgAABAgQIEOhAAe9XOrColkSAAAECBAgQIECAAAECBDpcwPuMDi+w5REgQIAAAQIECBAgQKBFAs6bLYI3LAECBAgQIECAAAECTRdw/mk6uQEJEOgGAYFC3VBlayRAoFkCfmFtlrRxCBAgQIAAAQIECBAgQIAAgU4V8H6lUytrXQQIECBAgAABAgQIECBAoHMFvM/o3NpaGQECBAgQIECAAAECBFop4LzZSn1jEyBAgAABAgQIECDQTAHnn2ZqG4sAga4RECjUNaW2UAIEmiDgF9YmIBuCAAECBAgQIECAAAECBAgQ6GgB71c6urwWR4AAAQIECBAgQIAAAQIEOlLA+4yOLKtFESBAgAABAgQIECBAoOUCzpstL4EJECBAgAABAgQIECDQJAHnnyZBG4YAge4SECjUXfW2WgIE+lfAL6z966t3AgQIECBAgAABAgQIECBAgAABAgQIECBAgAABAgQIECBAgAABAgQIECBAgAABAgQIECBAgAABAgQIECBAgAABAgQIECBAgACBCgIChWwPAgQINE5AoFDjLPVEgAABAgQIECBAgAABAgQIECBAgAABAgQIECBAgAABAgQIECBAgAABAgQIECBAgAABAgQIECBAgAABAgQIECBAgAABAgQIECBQp4BAoTrBNCdAgEAFAYFCtgcBAgQIECBAgAABAgQIECBAgAABAgQIECBAgAABAgQIECBAgAABAgQIECBAgAABAgQIECBAgAABAgQIECBAgAABAgQIECBAgEDLBAQKtYzewAQIdKCAQKEOLKolESBAgAABAgQIECBAgAABAgQIECBAgAABAgQIECBAgAABAgQIECBAgAABAgQIECBAgAABAgQIECBAgAABAgQIECBAgAABAgTaRUCgULtUyjwJEGgHAYFC7VAlcyRAgAABAgQIECBAgAABAgQIECBAgAABAgQIECBAgAABAgQIECBAgAABAgQIECBAgAABAgQIECBAgAABAgQIECBAgAABAgQIdKiAQKEOLaxlESDQEgGBQi1hNygBAgQIECBAgAABAgQIECBAgAABAgQIECBAgAABAgQIECBAgAABAgQIECBAgAABAgQIECBAgAABAgQIECBAgAABAgQIECBAgEAICBSyDwgQINA4AYFCjbPUEwECBAgQIECAAAECBAgQIECAAAECBAgQIECAAAECBAgQIECAAAECBAgQIECAAAECBAgQIECAAAECBAgQIECAAAECBAgQIECAQJ0CAoXqBNOcAAECFQQECtkeBAgQIECAAAECBAgQIECAAAECBAgQIECAAAECBAgQIECAAAECBAgQIECAAAECBAgQIECAAAECBAgQIECAAAECBAgQIECAAAECLRMQKNQyegMTIECAAAECBAgQIECAAAECBAgQIECAAAECBAgQIECAAAECBAgQIECAAAECBAgQIECAAAECBAgQIECAAAECBAgQIECAAAECBAgQIECAAIHGCQgUapylnggQIECAAAECBAgQIECAAAECBAgQIECAAAECBAgQIECAAAECBAgQIECAAAECBAgQIECAAAECBAgQIECAAAECBAgQIECAAAECBAgQIECAQMsEBAq1jN7ABAgQIECAAAECBAgQIECAAAECBAgQIECAAAECBAgQIECAAAECBAgQIECAAAECBAgQIECAAAECBAgQIECAAAECBAgQIECAAAECBAgQIECgcQIChRpnqScCBAgQIECAAAECBAgQIECAAAECBAgQIECAAAECBAgQIECAAAECBAgQIECAAAECBAgQIECAAAECBAgQIECAAAECBAgQIECAAAECBAgQINAyAYFCLaM3MAECBAgQIECAAAECBAgQIECAAAECBAiUCCwp+bN32LYIAQIECBAgQIAAAQIECBAgkHcB7zPyXiHzI0CAAAECBAgQIECAQHsKOG+2Z93MmgABAgQIECBAgACB+gWcf+o3cwcBAgSqCvjHGFWJNCBAgAABAgQIECBAgAABAgQIECBAgACBJgn4QrBJ0IYhQIAAAQIECBAgQIAAAQIEGibgfUbDKHVEgAABAgQIECBAgAABAj0EnDdtBwIECBAgQIAAAQIEukXA+adbKm2dBAj8P/buBFiq6s4f+MFhJBQxlssoGisao3GZaDRqNGAU9wURF4wg4hL3vdDRMjrioKKMFuKGEcW44YIbASEK6kgiqLiMouMyao06GYNLxIoMcXAU/v9z69/9fzT9Xt9+r/v1vd2fW2VN4J177u98fud2vXtbv9OtAgKFupXbxQgQIECAAAECBAgQIECAAAECBAgQIECgAwFfCNoeBAgQIECAAAECBAgQIECAQN4EvM/IW8fUS4AAAQIECBAgQIAAgXwIeN7MR59USYAAAQIECBAgQIBA1wU8/3Td0AwECBBYSUCgkE1BgAABAgQIECBAgAABAgQIECBAgAABAlkR8IVgVjqhDgIECBAgQIAAAQIECBAgQCCtgPcZaaWMI0CAAAECBAgQIECAAIFqBDxvVqNlLAECBAgQIECAAAECeRbw/JPn7qmdAIHMCggUymxrFEaAAAECBAgQIECAAAECBAgQIECAAIGWE/CFYMu13IIJECBAgAABAgQIECBAgEDuBbzPyH0LLYAAAQIECBAgQIAAAQKZFPC8mcm2KIoAAQIECBAgQIAAgToIeP6pA6opCRAgIFDIHiBAgAABAgQIECBAgAABAgQIECBAgACBrAj4QjArnVAHAQIECBAgQIAAAQIECBAgkFbA+4y0UsYRIECAAAECBAgQIECAQDUCnjer0TKWAAECBAgQIECAAIE8C3j+yXP31E6AQGYFBApltjUKI0CAAAECBAgQIECAAAECBAgQIECAQMsJ+EKw5VpuwQQIECBAgAABAgQIECBAIPcC3mfkvoUWQIAAAQIECBAgQIAAgUwKeN7MZFsURYAAAQIECBAgQIBAHQQ8/9QB1ZQECBAQKGQPECBAgAABAgQIECBAgAABAgQIECBAgEBWBHwhmJVOqIMAAQIECBAgQIAAAQIECBBIK+B9Rlop4wgQIECAAAECBAgQIECgGgHPm9VoGUuAAAECBAgQIECAQJ4FPP/kuXtqJ0AgswIChTLbGoURIJBDAb+w5rBpSiZAgAABAgQIECBAgAABAgQyJeD9SqbaoRgCBAgQIECAAAECBAgQIEAghYD3GSmQDCFAgAABAgQIECBAgACBqgU8b1ZN5gQCBAgQIECAAAECBHIq4Pknp41TNgEC2RYQKJTt/qiOAIF8CfiFNV/9Ui0BAgQIECBAgAABAgQIECCQPQHvV7LXExURIECAAAECBAgQIECAAAECHQt4n2GHECBAgAABAgQIECBAgEA9BDxv1kPVnAQIECBAgAABAgQIZFHA808Wu6ImAgRyLyBQKPcttAACBDIk4BfWDDVDKQQIECBAgAABAgQIECBAgEAuBbxfyWXbFE2AAAECBAgQIECAAAECBFpawPuMlm6/xRMgQIAAAQIECBAgQKBuAp4360ZrYgIECBAgQIAAAQIEMibg+SdjDVEOAQLNISBQqDn6aBUECGRDwC+s2eiDKggQIECAAAECBAgQIECAAIH8Cni/kt/eqZwAAQIECBAgQIAAAQIECLSqgPcZrdp56yZAgAABAgQIECBAgEB9BTxv1tfX7AQIECBAgAABAgQIZEfA8092eqESAgSaSECgUBM101IIEGi4gF9YG94CBRAgQIAAAQIECBAgQIAAAQIECBAgQIAAAQIECBAgQIAAAQIECBAgQIAAAQIECBAgQIAAAQIECBAgQIAAAQIECBAgQIAAAQIEWldAoFDr9t7KCRCovYBAodqbmpEAAQIECBAgQIAAAQIECBAgQIAAAQIECBAgQIAAAQIECBAgQIAAAQIECBAgQIAAAQIECBAgQIAAAQIECBAgQIAAAQIECBAgQCClgEChlFCGESBAIIWAQKEUSIYQIECAAAECBAgQIECAAAECBAgQIECAAAECBAgQIECAAAECBAgQIECAAAECBAgQIECAAAECBAgQIECAAAECBAgQIECAAAECBAjUR0CgUH1czUqAQGsKCBRqzb5bNQECBAgQIECAAAECBAgQIECAAAECBAgQIECAAAECBAgQIECAAAECBAgQIECAAAECBAgQIECAAAECBAgQIECAAAECBAgQIEAgEwIChTLRBkUQINAkAgKFmqSRlkGAAAECBAgQIECAAAECBAgQIECAAAECBAgQIECAAAECBAgQIECAAAECBAgQIECAAAECBAgQIECAAAECBAgQIECAAAECBAgQyKOAQKE8dk3NBAhkVUCgUFY7oy4CBAgQIECAAAECBAgQIECAAAECBAgQIECAAAECBAgQIECAAAECBAgQIECAAAECBAgQIECAAAECBAgQIECAAAECBAgQIECAQAsICBRqgSZbIgEC3SYgUKjbqF2IAAECBAgQIECAAAECBAgQIECAAAECBAgQIECAAAECBAgQIECAAAECBAgQIECAAAECBAgQIECAAAECBAgQIECAAAECBAgQIECgVECgkD1BgACB2gkIFKqdpZkIECBAgAABAgQIECBAgAABAgQIECBAgAABAgQIECBAgAABAgQIECBAgAABAgQIECBAgAABAgQIECBAgAABAgQIECBAgAABAgSqFBAoVCWY4QQIECBAgAABAgQIECBAgAABAgQIECBAgAABAgQIECBAgAABAgQIECBAgAABAgQIECBAgAABAgQIECBAgAABAgQIECBAgAABAgQIECBAIIsCAoWy2BU1ESBAgAABAgQIECBAgAABAgQIECBAgAABAgQIECBAgAABAgQIECBAgAABAgQIECBAgADU0w/MAAAgAElEQVQBAgQIECBAgAABAgQIECBAgAABAgQIECBAgACBKgUEClUJZjgBAgQIECBAgAABAgQIECBAgAABAgQIECBAgAABAgQIECBAgAABAgQIECBAgAABAgQIECBAgAABAgQIECBAgAABAgQIECBAgAABAgQIEMiigEChLHZFTQQIECBAgAABAgQIECBAgAABAgQIECBAgAABAgQIECBAgAABAgQIECBAgAABAgQIECBAgAABAgQIECBAgAABAgQIECBAgAABAgQIECBAoEoBgUJVghlOgAABAgQIECBAgAABAgQIECBAgAABAnUTWF4ys3fYdaM2MQECBAgQIECAAAECBAgQIFAjAe8zagRpGgIECBAgQIAAAQIECBBYQcDzpg1BgAABAgQIECBAgECrCHj+aZVOWycBAt0q4D/G6FZuFyNAgAABAgQIECBAgAABAgQIECBAgACBDgR8IWh7ECBAgAABAgQIECBAgAABAnkT8D4jbx1TLwECBAgQIECAAAECBPIh4HkzH31SJQECBAgQIECAAAECXRfw/NN1QzMQIEBgJQGBQjYFAQIECBAgQIAAAQIECBAgQIAAAQIECGRFwBeCWemEOggQIECAAAECBAgQIECAAIG0At5npJUyjgABAgQIECBAgAABAgSqEfC8WY2WsQQIECBAgAABAgQI5FnA80+eu6d2AgQyKyBQKLOtURgBAgQIECBAgAABAgQIECBAgAABAgRaTsAXgi3XcgsmQIAAAQIECBAgQIAAAQK5F/A+I/cttAACBAgQIECAAAECBAhkUsDzZibboigCBAgQIECAAAECBOog4PmnDqimJECAgEAhe4AAAQIECBAgQIAAAQIECBAgQIAAAQIEsiLgC8GsdEIdBAgQIECAAAECBAgQIECAQFoB7zPSShlHgAABAgQIECBAgAABAtUIeN6sRstYAgQIECBAgAABAgTyLOD5J8/dUzsBApkVECiU2dYojAABAgQIECBAgAABAgQIECBAgAABAi0n4AvBlmu5BRMgQIAAAQIECBAgQIAAgdwLeJ+R+xZaAAECBAgQIECAAAECBDIp4Hkzk21RFAECBAgQIECAAAECdRDw/FMHVFMSIEBAoJA9QIAAAQIECBAgQIAAAQIECBAgQIAAAQJZEfCFYFY6oQ4CBAgQIECAAAECBAgQIEAgrYD3GWmljCNAgAABAgQIECBAgACBagQ8b1ajZSwBAgQIECBAgAABAnkW8PyT5+6pnQCBzAoIFMpsaxRGgAABAgQIECBAgAABAgQIECBAgACBlhPwhWDLtdyCCRAgQIAAAQIECBAgQIBA7gW8z8h9Cy2AAAECBAgQIECAAAECmRTwvJnJtiiKAAECBAgQIECAAIE6CHj+qQOqKQkQICBQyB4gQIBA7QT8wlo7SzMRIECAAAECBAgQIECAAAECrSng/Upr9t2qCRAgQIAAAQIECBAgQIBAngW8z8hz99ROgAABAgQIECBAgACB7Ap43sxub1RGgAABAgQIECBAgEBtBTz/1NbTbAQIEEgEBArZCAQIEKidgF9Ya2dpJgIECBAgQIAAAQIECBAgQKA1Bbxfac2+WzUBAgQIECBAgAABAgQIEMizgPcZee6e2gkQIECAAAECBAgQIJBdAc+b2e2NyggQIECAAAECBAgQqK2A55/aepqNAAECiYBAIRuBAAECtRPwC2vtLM1EgAABAgQIECBAgAABAgQItKaA9yut2XerJkCAAAECBAgQIECAAAECeRbwPiPP3VM7AQIECBAgQIAAAQIEsivgeTO7vVEZAQIECBAgQIAAAQK1FfD8U1tPsxEgQCAREChkIxAgQKB2An5hrZ2lmQgQIECAAAECBAgQIECAAIHWFPB+pTX7btUECBAgQIAAAQIECBAgQCDPAt5n5Ll7aidAgAABAgQIECBAgEB2BTxvZrc3KiNAgAABAgQIECBAoLYCnn9q62k2AgQIJAIChWwEAgQI1E7AL6y1szQTAQIECBAgQIAAAQIECBAgQIAAAQIECBAgQIAAAQIECBAgQIAAAQIECBAgQIAAAQIECBAgQIAAAQIECBAgQIAAAQIECBAgQIBAlQIChaoEM5wAAQIdCAgUsj0IECBAgAABAgQIECBAgAABAgQIECBAgAABAgQIECBAgAABAgQIECBAgAABAgQIECBAgAABAgQIECBAgAABAgQIECBAgAABAgQaJiBQqGH0LkyAQBMKCBRqwqZaEgECBAgQIECAAAECBAgQIECAAAECBAgQIECAAAECBAgQIECAAAECBAgQIECAAAECBAgQIECAAAECBAgQIECAAAECBAgQIEAgLwIChfLSKXUSIJAHAYFCeeiSGgkQIECAAAECBAgQIECAAAECBAgQIECAAAECBAgQIECAAAECBAgQIECAAAECBAgQIECAAAECBAgQIECAAAECBAgQIECAAAECTSogUKhJG2tZBAg0RECgUEPYXZQAAQIECBAgQIAAAQIECBAgQIAAAQIECBAgQIAAAQIECBAgQIAAAQIECBAgQIAAAQIECBAgQIAAAQIECBAgQIAAAQIECBAgQCAKCBSyDwgQIFA7AYFCtbM0EwECBAgQIECAAAECBAgQIECAAAECBAgQIECAAAECBAgQIECAAAECBAgQIECAAAECBAgQIECAAAECBAgQIECAAAECBAgQIECAQJUCAoWqBDOcAAECHQgIFLI9CBAgQIAAAQIECBAgQIAAAQIECBAgQIAAAQIECBAgQIAAAQIECBAgQIAAAQIECBAgQIAAAQIECBAgQIAAAQIECBAgQIAAAQIEGiYgUKhh9C5MgEATCggUasKmWhIBAgQIECBAgAABAgQIECBAgAABAgQIECBAgAABAgQIECBAgAABAgQIECBAgAABAgQIECBAgAABAgQIECBAgAABAgQIECBAIC8CAoXy0il1EiBAgAABAgQIECBAgAABAgQIECBAgAABAgQIECBAgAABAgQIECBAgAABAgQIECBAgAABAgQIECBAgAABAgQIECBAgAABAgQIECBAgACBDgQECtkeBAgQIECAAAECBAgQIECAAAECBAgQIECAAAECBAgQIECAAAECBAgQIECAAAECBAgQIECAAAECBAgQIECAAAECBAgQIECAAAECBAgQIECgCQQECjVBEy2BAAECBAgQIECAAAECBAgQIECAAAECBAgQIECAAAECBAgQIECAAAECBAgQIECAAAECBAgQIECAAAECBAgQIECAAAECBAgQIECAAAECBAgIFLIHCBAgQIAAAQIECBAgQIAAAQIECBAgQIAAAQIECBAgQIAAAQIECBAgQIAAAQIECBAgQIAAAQIECBAgQIAAAQIECBAgQIAAAQIECBAgQIBAEwgIFGqCJloCAQIECBAgQIAAAQIECBAgQIAAAQIEmkRgeck6vMNuksZaBgECBAgQIECAAAECBAgQaGIB7zOauLmWRoAAAQIECBAgQIAAgQYKeN5sIL5LEyBAgAABAgQIECDQrQKef7qV28UIEGgVAf8xRqt02joJECBAgAABAgQIECBAgAABAgQIECCQfQFfCGa/RyokQIAAAQIECBAgQIAAAQIEVhTwPsOOIECAAAECBAgQIECAAIF6CHjerIeqOQkQIECAAAECBAgQyKKA558sdkVNBAjkXkCgUO5baAEECBAgQIAAAQIECBAgQIAAAQIECBBoGgFfCDZNKy2EAAECBAgQIECAAAECBAi0jID3GS3TagslQIAAAQIECBAgQIBAtwp43uxWbhcjQIAAAQIECBAgQKCBAp5/Gojv0gQINK+AQKHm7a2VESBAgAABAgQIECBAgAABAgQIECBAIG8CvhDMW8fUS4AAAQIECBAgQIAAAQIECHifYQ8QIECAAAECBAgQIECAQD0EPG/WQ9WcBAgQIECAAAECBAhkUcDzTxa7oiYCBHIvIFAo9y20AAIECBAgQIAAAQIECBAgQIAAAQIECDSNgC8Em6aVFkKAAAECBAgQIECAAAECBFpGwPuMlmm1hRIgQIAAAQIECBAgQKBbBTxvdiu3ixEgQIAAAQIECBAg0EABzz8NxHdpAgSaV0CgUPP21soIECBAgAABAgQIECBAgAABAgQIECCQNwFfCOatY+olQIAAAQIECBAgQIAAAQIEvM+wBwgQIECAAAECBAgQIECgHgKeN+uhak4CBAgQIECAAAECBLIo4Pkni11REwECuRcQKJT7FloAAQIECBAgQIAAAQIECBAgQIAAAQIEmkbAF4JN00oLIUCAAAECBAgQIECAAAECLSPgfUbLtNpCCRAgQIAAAQIECBAg0K0Cnje7ldvFCBAgQIAAAQIECBBooIDnnwbiuzQBAs0rIFCoeXtrZQQIECBAgAABAgQIECBAgAABAgQIEMibgC8E89Yx9RIgQIAAAQIECBAgQIAAAQLeZ9gDBAgQIECAAAECBAgQIFAPAc+b9VA1JwECBAgQIECAAAECWRTw/JPFrqiJAIHcCwgUyn0LLYAAgQwJ+IU1Q81QCgECBAgQIECAAAECBAgQIJBLAe9Xctk2RRMgQIAAAQIECBAgQIAAgZYW8D6jpdtv8QQIECBAgAABAgQIEKibgOfNutGamAABAgQIECBAgACBjAl4/slYQ5RDgEBzCAgUao4+WgUBAtkQ8AtrNvqgCgIECBAgQIAAAQIECBAgQCC/At6v5Ld3KidAgAABAgQIECBAgAABAq0q4H1Gq3beugkQIECAAAECBAgQIFBfAc+b9fU1OwECBAgQIECAAAEC2RHw/JOdXqiEAIEmEhAo1ETNtBQCBBou4BfWhrdAAQQIECBAgAABAgQIECBAgEDOBbxfyXkDlU+AAAECBAgQIECAAAECBFpQwPuMFmy6JRMgQIAAAQIECBAgQKAbBDxvdgOySxAgQIAAAQIECBAgkAkBzz+ZaIMiCBBoNgGBQs3WUeshQKCRAn5hbaS+axMgQIAAAQIECBAgQIAAAQLNIOD9SjN00RoIECBAgAABAgQIECBAgEBrCXif0Vr9tloCBAgQIECAAAECBAh0l4Dnze6Sdh0CBAgQIECAAAECBBot4Pmn0R1wfQIEmlJAoFBTttWiCBBokIBfWBsE77IECBAgQIAAAQIECBAgQIAAAQIECBAgQIAAAQIECBAgQIAAAQIECBAgQIAAAQIECBAgQIAAAQIECBAgQIAAAQIECBAgQIAAAQIhCBSyCwgQIFA7AYFCtbM0EwECBAgQIECAAAECBAgQIECAAAECBAgQIECAAAECBAgQIECAAAECBAgQIECAAAECBAgQIECAAAECBAgQIECAAAECBAgQIECAQJUCAoWqBDOcAAECHQgIFLI9CBAgQIAAAQIECBAgQIAAAQIECBAgQIAAAQIECBAgQIAAAQIECBAgQIAAAQIECBAgQIAAAQIECBAgQIAAAQIECBAgQIAAAQIEGiYgUKhh9C5MgEATCggUasKmWhIBAgQIECBAgAABAgQIECBAgAABAgQIECBAgAABAgQIECBAgAABAgQIECBAgAABAgQIECBAgAABAgQIECBAgAABAgQIECBAIC8CAoXy0il1EiCQBwGBQnnokhoJECBAgAABAgQIECBAgAABAgQIECBAgAABAgQIECBAgAABAgQIECBAgAABAgQIECBAgAABAgQIECBAgAABAgQIECBAgAABAk0qIFCoSRtrWQQINERAoFBD2F2UAAECBAgQIECAAAECBAgQIECAAAECBAgQIECAAAECBAgQIECAAAECBAgQIECAAAECBAgQIECAAAECBAgQIECAAAECBAgQIEAgCggUsg8IECBQOwGBQrWzNBMBAgQIECBAgAABAgQIECBAgAABAgQIECBAgAABAgQIECBAgAABAgQIECBAgAABAgQIECBAgAABAgQIECBAgAABAgQIECBAgECVAgKFqgQznAABAh0ICBSyPQgQIECAAAECBAgQIECAAAECBAgQIECAAAECBAgQIECAAAECBAgQIECAAAECBAgQIECAAAECBAgQIECAAAECBAgQIECAAAECBBomIFCoYfQuTIAAAQIECBAgQIAAAQIECBAgQIAAAQIECBAgQIAAAQIECBAgQIAAAQIECBAgQIAAAQIECBAgQIAAAQIECBAgQIAAAQIECBAgQIAAAQIEaicgUKh2lmYiQIAAAQIECBAgQIAAAQIECBAgQIAAAQIECBAgQIAAAQIECBAgQIAAAQIECBAgQIAAAQIECBAgQIAAAQIECBAgQIAAAQIECBAgQIAAAQINExAo1DB6FyZAgAABAgQIECBAgAABAgQIECBAgAABAgQIECBAgAABAgQIECBAgAABAgQIECBAgAABAgQIECBAgAABAgQIECBAgAABAgQIECBAgAABArUTEChUO0szESBAgAABAgQIECBAgAABAgQIECBAgAABAgQIECBAgAABAgQIECBAgAABAgQIECBAgAABAgQIECBAgAABAgQIECBAgAABAgQIECBAgACBhgkIFGoYvQsTIECAAAECBAgQIECAAAECBAgQIECAQInA8pI/e4dtixAgQIAAAQIECBAgQIAAAQJZF/A+I+sdUh8BAgQIECBAgAABAgTyKeB5M599UzUBAgQIECBAgAABAtULeP6p3swZBAgQqCjgP8aoSGQAAQIECBAgQIAAAQIECBAgQIAAAQIECHSTgC8EuwnaZQgQIECAAAECBAgQIECAAIGaCXifUTNKExEgQIAAAQIECBAgQIBAGwHPm7YDAQIECBAgQIAAAQKtIuD5p1U6bZ0ECHSrgEChbuV2MQIECBAgQIAAAQIECBAgQIAAAQIECBDoQMAXgrYHAQIECBAgQIAAAQIECBAgkDcB7zPy1jH1EiBAgAABAgQIECBAIB8Cnjfz0SdVEiBAgAABAgQIECDQdQHPP103NAMBAgRWEhAoZFMQIECAAAECBAgQIECAAAECBAgQIECAQFYEfCGYlU6ogwABAgQIECBAgAABAgQIEEgr4H1GWinjCBAgQIAAAQIECBAgQKAaAc+b1WgZS4AAAQIECBAgQIBAngU8/+S5e2onQCCzAgKFMtsahREgQIAAAQIECBAgQIAAAQIECBAgQKDlBHwh2HItt2ACBAgQIECAAAECBAgQIJB7Ae8zct9CCyBAgAABAgQIECBAgEAmBTxvZrItiiJAgAABAgQIECBAoA4Cnn/qgGpKAgQICBSyBwgQIECAAAECBAgQIECAAAECBAgQIEAgKwK+EMxKJ9RBgAABAgQIECBAgAABAgQIpBXwPiOtlHEECBAgQIAAAQIECBAgUI2A581qtIwlQIAAAQIECBAgQCDPAp5/8tw9tRMgkFkBgUKZbY3CCBAgQIAAAQIECBAgQIAAAQIECBAg0HICvhBsuZZbMAECBAgQIECAAAECBAgQyL2A9xm5b6EFECBAgAABAgQIECBAIJMCnjcz2RZFESBAgAABAgQIECBQBwHPP3VANSUBAgQECtkDBAgQIECAAAECBAgQIECAAAECBAgQIJAVAV8IZqUT6iBAgAABAgQIECBAgAABAgTSCnifkVbKOAIECBAgQIAAAQIECBCoRsDzZjVaxhIgQIAAAQIECBAgkGcBzz957p7aCRDIrIBAocy2RmEECORQwC+sOWyakgkQIECAAAECBAgQIECAAIFMCXi/kql2KIYAAQIECBAgQIAAAQIECBBIIeB9RgokQwgQIECAAAECBAgQIECgagHPm1WTOYEAAQIECBAgQIAAgZwKeP7JaeOUTYBAtgUECmW7P6ojQCBfAn5hzVe/VEuAAAECBAgQIECAAAECBAhkT8D7lez1REUECBAgQIAAAQIECBAgQIBAxwLeZ9ghBAgQIECAAAECBAgQIFAPAc+b9VA1JwECBAgQIECAAAECWRTw/JPFrqiJAIHcCwgUyn0LLYAAgQwJ+IU1Q81QCgECBAgQIECAAAECBAgQIJBLAe9Xctk2RRMgQIAAAQIECBAgQIAAgZYW8D6jpdtv8QQIECBAgAABAgQIEKibgOfNutGamAABAgQIECBAgACBjAl4/slYQ5RDgEBzCAgUao4+WgUBAtkQ8AtrNvqgCgIECBAgQIAAAQIECBAgQCC/At6v5Ld3KidAgAABAgQIECBAgAABAq0q4H1Gq3beugkQIECAAAECBAgQIFBfAc+b9fU1OwECBAgQIECAAAEC2RHw/JOdXqiEAIEmEhAo1ETNtBQCBBou4BfWhrdAAQQIECBAgAABAgQIECBAgAABAgQIECBAgAABAgQIECBAgAABAgQIECBAgAABAgQIECBAgAABAgQIECBAgAABAgQIECBAgACB1hUQKNS6vbdyAgRqLyBQqPamZiRAgAABAgQIECBAgAABAgQIECBAgAABAgQIECBAgAABAgQIECBAgAABAgQIECBAgAABAgQIECBAgAABAgQIECBAgAABAgQIEEgpIFAoJZRhBAgQSCEgUCgFkiEECBAgQIAAAQIECBAgQIAAAQIECBAgQIAAAQIECBAgQIAAAQIECBAgQIAAAQIECBAgQIAAAQIECBAgQIAAAQIECBAgQIAAAQL1ERAoVB9XsxIg0JoCAoVas+9WTYAAAQIECBAgQIAAAQIECBAgQIAAAQIECBAgQIAAAQIECBAgQIAAAQIECBAgQIAAAQIECBAgQIAAAQIECBAgQIAAAQIECBDIhIBAoUy0QREECDSJgEChJmmkZRAgQIAAAQIECBAgQIAAAQIECBAgQIAAAQIECBAgQIAAAQIECBAgQIAAAQIECBAgQIAAAQIECBAgQIAAAQIECBAgQIAAAQIE8iggUCiPXVMzAQJZFRAolNXOqIsAAQIECBAgQIAAAQIECBAgQIAAAQIECBAgQIAAAQIECBAgQIAAAQIECBAgQIAAAQIECBAgQIAAAQIECBAgQIAAAQIECBAg0AICAoVaoMmWSIBAtwkIFOo2ahciQIAAAQIECBAgQIAAAQIECBAgQIAAAQIECBAgQIAAAQIECBAgQIAAAQIECBAgQIAAAQIECBAgQIAAAQIECBAgQIAAAQIECBAoFRAoZE8QIECgdgIChWpnaSYCBAgQIECAAAECBAgQIECAAAECBAgQIECAAAECBAgQIECAAAECBAgQIECAAAECBAgQIECAAAECBAgQIECAAAECBAgQIECAAIEqBQQKVQlmOAECBAgQIECAAAECBAgQIECAAAECBAgQIECAAAECBAgQIECAAAECBAgQIECAAAECBAgQIECAAAECBAgQIECAAAECBAgQIECAAAECBAgQyKKAQKEsdkVNBAgQIECAAAECBAgQIECAAAECBAgQIECAAAECBAgQIECAAAECBAgQIECAAAECBAgQIECAAAECBAgQIECAAAECBAgQIECAAAECBAgQIECgSgGBQlWCGU6AAAECBAgQIECAAAECBAgQIECAAAECBAgQIECAAAECBAgQIECAAAECBAgQIECAAAECBAgQIECAAAECBAgQIECAAAECBAgQIECAAAECBLIoIFAoi11REwECBAgQIECAAAECBAgQIECAAAECBAgQIECAAAECBAgQIECAAAECBAgQIECAAAECBAgQIECAAAECBAgQIECAAAECBAgQIECAAAECBAgQqFJAoFCVYIYTIECAAAECBAgQIECAAAECBAgQIECAQN0ElpfM7B123ahNTIAAAQIECBAgQIAAAQIECNRIwPuMGkGahgABAgQIECBAgAABAgRWEPC8aUMQIECAAAECBAgQINAqAp5/WqXT1kmAQLcK+I8xupXbxQgQIECAAAECBAgQIECAAAECBAgQIECgAwFfCNoeBAgQIECAAAECBAgQIECAQN4EvM/IW8fUS4AAAQIECBAgQIAAgXwIeN7MR59USYAAAQIECBAgQIBA1wU8/3Td0AwECBBYSUCgkE1BgAABAgQIECBAgAABAgQIECBAgAABAlkR8IVgVjqhDgIECBAgQIAAAQIECBAgQCCtgPcZaaWMI0CAAAECBAgQIECAAIFqBDxvVqNlLAECBAgQIECAAAECeRbw/JPn7qmdAIHMCggUymxrFEaAAAECBAgQIECAAAECBAgQIECAAIGWE/CFYMu13IIJECBAgAABAgQIECBAgEDuBbzPyH0LLYAAAQIECBAgQIAAAQKZFPC8mcm2KIoAAQIECBAgQIAAgToIeP6pA6opCRAgIFDIHiBAgAABAgQIECBAgAABAgQIECBAgACBrAj4QjArnVAHAQIECBAgQIAAAQIECBAgkFbA+4y0UsYRIECAAAECBAgQIECAQDUCnjer0TKWAAECBAgQIECAAIE8C3j+yXP31E6AQGYFBApltjUKI0CAAAECBAgQIECAAAECBAgQIECAQMsJ+EKw5VpuwQQIECBAgAABAgQIECBAIPcC3mfkvoUWQIAAAQIECBAgQIAAgUwKeN7MZFsURYAAAQIECBAgQIBAHQQ8/9QB1ZQECBAQKGQPECBAgAABAgQIECBAgAABAgQIECBAgEBWBHwhmJVOqIMAAQIECBAgQIAAAQIECBBIK+B9Rlop4wgQIECAAAECBAgQIECgGgHPm9VoGUuAAAECBAgQIECAQJ4FPP/kuXtqJ0AgswIChTLbGoURIECAAAECBAgQIECAAAECBAgQIECg5QR8IdhyLbdgAgQIECBAgAABAgQIECCQewHvM3LfQgsgQIAAAQIECBAgQIBAJgU8b2ayLYoiQIAAAQIECBAgQKAOAp5/6oBqSgIECAgUsgcIECBQOwG/sNbO0kwECBAgQIAAAQIECBAgQIBAawp4v9KafbdqAgQIECBAgAABAgQIECCQZwHvM/LcPbUTIECAAAECBAgQIEAguwKeN7PbG5URIECAAAECBAgQIFBbAc8/tfllU1UAACAASURBVPU0GwECBBIBgUI2AgECBGon4BfW2lmaiQABAgQIECBAgAABAgQIEGhNAe9XWrPvVk2AAAECBAgQIECAAAECBPIs4H1GnrundgIECBAgQIAAAQIECGRXwPNmdnujMgIECBAgQIAAAQIEaivg+ae2nmYjQIBAIiBQyEYgQIBA7QT8wlo7SzMRIECAAAECBAgQIECAAAECrSng/Upr9t2qCRAgQIAAAQIECBAgQIBAngW8z8hz99ROgAABAgQIECBAgACB7Ap43sxub1RGgAABAgQIECBAgEBtBTz/1NbTbAQIEEgEBArZCAQIEKidgF9Ya2dpJgIECBAgQIAAAQIECBAgQKA1Bbxfac2+WzUBAgQIECBAgAABAgQIEMizgPcZee6e2gkQIECAAAECBAgQIJBdAc+b2e2NyggQIECAAAECBAgQqK2A55/aepqNAAECiYBAIRuBAAECtRPwC2vtLM1EgAABAgQIECBAgAABAgQIECBAgAABAgQIECBAgAABAgQIECBAgACBhgssX7689N8La3hNCiBAgAABAj169PDfgtgGBAgQIECAAAECBAgQIECAAAECBAgQINCugJfINgcBAgRqJyBQqHaWZiJAgAABAgQIECBAgAABAgQIECBAgAABAgQIECBAgAABAgQIECBAgEDDBQQKNbwFCiBAgACBMgIChWwLAgQIECBAgAABAgQIECBAgAABAgQIEOhIQKCQ/UGAAIHaCQgUqp2lmQgQIECAAAECBAgQIECAAAECBAgQIECAAAECBAgQIECAAAECBAgQINBwAYFCDW+BAggQIECgjIBAIduCAAECBAgQIECAAAECBAgQIECAAAECBDoSEChkfxAgQKB2AgKFamdpJgIECBAgQIAAAQIECBAgQIAAAQIECBAgQIAAAQIECBAgQIAAAQIECDRcQKBQw1ugAAIECBAoIyBQyLYgQIAAAQIECBAgQIAAAQIECBAgQIAAgY4EBArZHwQIEKidgECh2lmaiQABAgQIECBAgAABAgQIECBAgAABAgQIECBAgAABAgQIECBAgAABAg0XECjU8BYogAABAgTKCAgUsi0IECBAgAABAgQIECBAgAABAgQIECBAoCMBgUL2BwECBGonIFCodpZmIkCAAAECBAgQIECAAAECBAgQIECAAAECBAgQIECAAAECBAgQIECAQMMFBAo1vAUKIECAAIEyAgKFbAsCBAgQIECAAAECBAgQIECAAAECBAgQ6EhAoJD9QYAAgdoJCBSqnaWZCBAgQIAAAQIECBAgQIAAAQIECBAgQIAAAQIECBAgQIAAAQIECBAg0HCBt956a/nhhx8eFixYULdaTjrppDB+/Pjw17/+NQwfPjzMmjUruVbh73v37l23a7ed+N///d9D27Vecskl4aKLLuqWa7sIAQLZFvD5UJ/+XHrppWHUqFHJ5D/+8Y/DlClTwmabbZbqYgKFUjEZRIAAAQIECBAgQIAAAQIECBAgQIAAgZYVECjUsq23cAIE6iAgUKgOqKYkQIAAAQIECBAgQIAAAQIECBAgQIAAAQIECBAgQIAAAQIECBAgQIBAowQECuUvUOj9998PM2bMCMcdd1zorjCmWuzPpUuXhoceeigJE9luu+1qMWWX58irZZcXboKVBLIaKJT3PSpQyM1GgAABAgQIECBAgAABAgQIECBAgAABAvUSEChUL1nzEiBAgAABAgQIECBAgAABAgQIECBAgAABAgQIECBAgAABAgQIECBAgAABAgQI5FpAoFB+AoWWLFkSbr755nDZZZeFww47LIwfPz4XgULLly8PL7/8crj44ouTIKS5c+eG/v37N/S+yatlQ9Ga/OJZCxRqlj0qUKjJbxzLI0CAAAECBAgQIECAAAECBAgQIECAQAMFBAo1EN+lCRAgQIAAAQIECBAgQIAAAQIECBAgQIAAAQIECBAgQIAAAQIECBAgQIAAAQIEsiuwcOHC5ffdd19YunRph0X+7//+b3jsscfCvHnziuNOP/30sMEGG1Rc3Pe+971w6KGHhsWLF4fhw4eHWbNmJeecdNJJ3RqKk7XAkIpwbQZ8/vnn4dhjjw3Tpk1riF01tZaOffDBB8Mvf/nLpP/xaHSgUJ4tu9IH53YskKXPh2baowKF3HkECBAgQIAAAQIECBAgQIAAAQIECBAgUC8BgUL1kjUvAQIECBAgQIAAAQIECBAgQIAAAQIECBAgQIAAAQIECBAgQIAAAQIECBAgQIBArgWWL1++PM0CvvzyyzBy5MgwceLE4vBGB8OkqbvtmCwFhlRb+2effdbQMKZq6207/u677w5HHnlkZvZNni270gfndiyQpc+HZtqjAoXceQQIECBAgAABAgQIECBAgAABAgQIECBQLwGBQvWSNS8BAgQIECBAgAABAgQIECBAgAABAgQIECBAgAABAgQIECBAgAABAgQIECBAgECuBQQKXZSL/uU5YESgUC62WMsXKVCoPltAoFB9XM1KgAABAgQIECBAgAABAgQIECBAgAABAiEIFLILCBAgQIAAAQIECBAgQIAAAQIECBAgQCArAqX/n769w85KZ9RBgAABAgQIECBAgAABAgQItCfgfYa9QaDJBQQKCRSq9xYXKFRvYfPXQkCgUC0UV55DoFB9XM1KoIkEPG82UTMthQABAgQIECBAgACBDgU8/9ggBAgQqIOA/xijDqimJECAAAECBAgQIECAAAECBAgQIECAAIFOCfhCsFNsTiJAgAABAgQIECBAgAABAgQaKOB9RgPxXZpAdwgIFBIoVO99JlCo3sLmr4WAQKFaKK48h0Ch+rialUATCXjebKJmWgoBAgQIECBAgAABAh0KeP6xQQgQIFAHAYFCdUA1JQECBAgQIECAAAECBAgQIECAAAECBAh0SsAXgp1icxIBAgQIECBAgAABAgQIECDQQAHvMxqI79IEukNAoJBAoXrvM4FC9RY2fy0EBArVQnHlOQQK1cfVrASaSMDzZhM101IIECBAgAABAgQIEOhQwPOPDUKAAIE6CAgUqgOqKQkQIECAAAECBAgQIECAAAECBAgQIECgUwK+EOwUm5MIECBAgAABAgQIECBAgACBBgp4n9FAfJcm0B0C3Rko9Nlnn4Xhw4eHWbNmJUs76aSTwvjx40Pv3r0rLvWLL75Izvvd734Xnn322RDDP+Kx7bbbhh//+MdhyJAhYcCAAaFPnz7tzlVtYMjSpUvD1VdfHS644ILinPFav/71r8PPfvazDmtuW++CBQvCyy+/nIzfbLPNkpr33HPPMGjQoLDOOuu0O8+XX34ZRo4cGSZOnFjR55JLLgkXXVSbcKR43aeffjpMmzYt/Ou//mt47rnnkuuvueaaifVOO+0UBg4cGHbcccfQs2fPsrXNmzcv7LzzzhXrjvNNmTIlcSl3LF++PPzXf/1X0vc5c+YkfS9YFvofz63k2RXLzgaidGa/f/3112H+/Plh5syZYe7cueGVV14JixcvDquttlrYZpttwlZbbRUGDx4cfv7zn6e6byo2oM2AUqN99tknxDCotdZaq+I0ae+t0n0R19i/f/8Q+/zWW2+FSZMmhaeeeqrY47jXYm8POuig5L5ZZZVVKtZSOuCTTz4Jv/3tb8MjjzwSnnnmmbBo0aKw4YYbJvv34IMPDvvvv3/4zne+k+ytww8/PMT7NR5p76ks7NHSNS9btiy88cYbYerUqSGav/DCC8m6C/so3puV7uGOoAv79P77708+Kwr3ZKFf0XHLLbdM+tXZ+ydev0ePHv5bkKp3vBMI5E7A82buWqZgAgQIECBAgAABAgQ6KeD5p5NwTiNAgEBHAl4i2x8ECBAgQIAAAQIECBAgQIAAAQIECBAgkBUBXwhmpRPqIECAAAECBAgQIECAAAECBNIKeJ+RVso4AjkVyHqgUAzBGDduXLjpppuSQIyOjhgsc9lll4VDDjmkbPBINYEhnQ0TiqEssdZYR6V6Y7jHqaeeGs4777wkrKf06EoITme2YwwJeeCBB8Lo0aOLgU0dzbPDDjuEyy+/POy+++4reXc1UCiGtMSQkugYQ1HSHB15dsWys4Eo1QQKxfXGIJ3zzz8/CX+pdMS9PmrUqHDooYeGXr16VRqe6ueNChTaeuutw9ixY8P111+fhCe1dxxwwAHhqquuCptvvnmq9SxZsiTcfPPNFe/FaHnNNdeE73//+1UFCmVpj7YFiSFUMVxsxowZFZ3iPRztd9tttxjeU3F8Yc0XX3xxxfnjZ1u8dyZMmJDs1XhUChArLUCgUMWWGECgGQQ8bzZDF62BAAECBAgQIECAAIE0Ap5/0igZQ4AAgSoFKr/ZrnJCwwkQIECAAAECBAgQIECAAAECBAgQIECAQCcFfCHYSTinESBAgAABAgQIECBAgAABAg0T8D6jYfQuTKB7BLIcKBQDgI477rgQw2nSHjFUJoZpjBw5MvTs2XOF09IGCsVgnRhiFMNdCseOO+6YBGNst9127Zby4YcfJteNoTzVHP379w+33npriMEmbY+uhOBUc/04Nq55/PjxSQBIR6EupfO2592VQKEYWjJlypRw2mmnVQxlKrfOGGRy5ZVXhj59+hR/3BXLegcKdWW9Z511VhgzZswKa62294XxjQgUeuyxx8L06dPDjTfemKrseI/EkKBddtmlw/Eff/xxOOOMM1Lfi3Efn3zyySHW89prryVzX3LJJclnSbmjKz2L89V6j8Y5ly1bFu67775k3ZXCzNquqaPPzLbjOrPmwYMHhzXWWCPcfvvtyVQChVJtc4MItJqA581W67j1EiBAgAABAgQIEGhdAc8/rdt7KydAoI4CAoXqiGtqAgQIECBAgAABAgQIECBAgAABAgQIEKhKwBeCVXEZTIAAAQIECBAgQIAAAQIECGRAwPuMDDRBCQTqKZDVQKF33nknjBgxIsyfP7+4/DXXXDP5u8MOOyz88Ic/TP7+9ddfTwJG7r333uK4GJBx0003hWHDhoUePf7/v0qcJlCovTChSZMmhR/96EfttiIGmJx00klh2rRpK9QbQ0r233//pN5VVlkl/PGPfwy///3vkwChQnBJPCEGFt12221hiy22KJ4fAzy++OKLJOzn888/TwJPnnzyyeTnxx57bBL+861vfSv5c69evcK3v/3tTm+V2bNnhyFDhhTDhDbccMMkzGmvvfYKP/jBD5LaY+DMCy+8ECZOnBhmzZpVvFYce/fdd4cYjFQ4vvrqq+JcDz/8cDjxxBOLP3v00UfDDjvskPw5zhv71Tb8KfocffTR4YMPPiieE3se+7nNNtuE73znO8nff/LJJ+HFF19Mrt22nviz2K9Yf+HoimW9A4VeffXVMHTo0PDmm28m5Rb2+UEHHZTsh2gT98CCBQuSYJbSvR73fzy/q0cjAoX69esXnnnmmaT0uI9i0M6gQYPCOuusk/Q3BvzE/Rbv3cJR7l5pu/YlS5aE8847b4WQorjH4p6Knx9xP0fP+Nlyyy23hBkzZpSl6yhQKGt7NO7vuC/iZ0TbQLB99tknDB8+POy8887JfRN7/G//9m/J2KlTp64wduzYseGcc85ZKYitgFNuzfE+jgFGu+22W+jdu3dYuHBhMm/8fGt7/xbmECjU1bvU+QSaUsDzZlO21aIIECBAgAABAgQIECgj4PnHtiBAgEAdBAQK1QHVlAQIECBAgAABAgQIECBAgAABAgQIECDQKQFfCHaKzUkECBAgQIAAAQIECBAgQIBAAwW8z2ggvksT6A6BLAYKLV26NFx44YVh3LhxRYK99947XHvttWHzzTdfiWXZsmXhnnvuScJICmEaMdxm8uTJYaONNiqOrxQoFENGxo8fnwT1FOaJ4SWVwoTieRdffHG4/PLLi9eKwSVXXnll6Nu3b9k2xtCTq666KowePbr489NPPz05JwZzlB6fffZZEgxSCM6J4UWx1nJjq903pUEyldYc+3P11VeHCy64oHipkSNHhhhIsuqqq650+Rj4c+SRRxb/fu7cuSuED7U9IQYnxbU98MADyV/HIJgbb7wxHHHEEUn4ULkj1hN7HWso9C36T5gwITm/q5b1DBSKQTBjxowJF110UVJmDNX5zW9+kwS0tA3DKqyh3F6PQVBxj66++urVtn6F8Y0IFCoUMHDgwKRfcf2lx0cffZQEBN11113FHx111FHh+uuvL4ZLtT2ndL/F/RzHbr/99iuZxns3jj/77LPDokWLVrh0e4FCWdyjpaFU0TF+vhx66KFl75u472IYVwwDKoS2lQsGK4DEcKcTTjghTJ8+vWgUP/POPffc0KdPn5V6FsOE4v0Yw4XaHgKFunSLOplAswp43mzWzloXAQIECBAgQIAAAQKlAp5/7AkCBAjUQUCgUB1QTUmAQMsK+IW1ZVtv4QQIECBAgAABAgQIECBAgECNBLxfqRGkaQgQIECAAAECBAgQIECAAIFuE/A+o9uoXYhAYwSyGCj0/PPPh4MOOigsXLgwQYnhQLfffnvYZJNN2kWKwSAx0KYQzBIHxpCV4447rnhOR4FC8fybbropCclpG0p06623hs0226zD5pTWe/zxxyeBO+XCbNpOVFpzHB8DOPbYY4+VrlfPQKEY/hEDe5555pnkujFAJwY6lQu0KRQWQ1WibSEwZMCAAUkwy/rrr79S7dUECj355JPh4IMPLvbgnHPOSQJ3evXq1WEPSuvp169fEjJVLqCmWst6Bgr95S9/CXG/PPjgg8n60gRFxQClGLBz3XXXJedsuummyflbb711lz5EGhUoNHjw4DBx4sSw7rrrtlv/xx9/nNhMmzYtGdPevRI/M2LY0BNPPJGMi/2/4447wq677tru3DFc59577w0nn3xycd/Fwe0FCmVtj5buh/XWWy/ceeedyedIR/dwXOObb74Zhg0bFhYsWJD4HHPMMeGGG25YKSQofg7GfVo4YnhbDD8rFyZUGFPas/j3AoW6dIs6mUCzCnjebNbOWhcBAgQIECBAgAABAqUCnn/sCQIECNRBQKBQHVBNSYBAywr4hbVlW2/hBAgQIECAAAECBAgQIECAQI0EvF+pEaRpCBAgQIAAAQIECBAgQIAAgW4T8D6j26hdiEBjBLIWKBTDPWKATNtgoIceeigccsghFYHee++9JBxj/vz5ydjScJb2AoVisE8MHRk5cmTVYULffPNNGD16dBLCE48YYBLDXbbffvuK9cYBpTXHGmIw0qqrrrrC+dWG4KS6+P8bVOqSJlAonnrttdeG2Jsf/OAHSVDI0KFDQ9++fVe6dNpAodLex2CU3/72t+GnP/1pxeXEc2Mf4j/x6Ci4pFrLegYKVVtLAWL69OnhiiuuCBtttFHYaqutwmGHHZYEC3XlaESgUOzx5MmTw+67716x9NmzZ4chQ4YU79Fy98rjjz8e9t577+JcMSAs7omePXt2OP8XX3wRzjjjjCSIp3CUCxTK4h59/fXXk/7HcKB4pA3himPjesaPH5+cE4/Yj0ceeSRst912RYcYsHbaaaeFu+66K/m7LbbYItx3332pAqxKeyZQqOI2N4BAKwp43mzFrlszAQIECBAgQIAAgdYU8PzTmn23agIE6iwgUKjOwKYnQKClBPzC2lLttlgCBAgQIECAAAECBAgQIECgDgLer9QB1ZQECBAgQIAAAQIECBAgQIBAXQW8z6grr8kJNF4ga4FCn3/+eRgxYkSYOXNmgjNgwIAQA2nWX3/9ilgxEOUf/uEfkmCNGOiz0047hYEDB4ZevXol55YLFLrwwgvDPffcE0499dRiUEkMJLnhhhtSBbT86U9/CsOHDw9z5sxJrhFrnzBhQlhttdUq1hsHlIa4tLfezgbPpCmidA077rhjuP766xPDHj26/q9ipw0U+uqrr5KAopdffjn559vf/na45ZZbwtprr51mGUmo06hRo5KxeQkUKg1riYFUcf/st99+YZVVVkm17loNakSgUDX3S/xsOO6448LUqVPLfjaUhv3Ee/DRRx8N/fv3T0VUuk/LBQplcY9OnDgxnHzyycU1xhCfvfbaK9Wa46B58+Yl+y3uxXjcdNNNSRhb4Sj93CwNauvoQn/+85+Tz8THHnus4n1Zbp4etfgASi1hIAECDRLwvNkgeJclQIAAAQIECBAgQKDbBTz/dDu5CxIg0AoCXf8WqxWUrJEAAQLpBPzCms7JKAIECBAgQIAAAQIECBAgQIBAewLer9gbBAgQIECAAAECBAgQIECAQN4EvM/IW8fUS6BKgawFCr311lvhF7/4RXjttdeSlcSgn3HjxoVvfetbVa5s5eGlwRgXX3xx2GSTTVYIE9p4443D/fffH7bbbrtU13vppZfCoEGDwsKFC5PxF1xwQTj77LNTnVsYdPXVV4fLL788+eN6660XHnnkkZWuX89AoaVLl4bzzjsvXHfddcW6YxjLAQcckIQlxWCmNddcs9PhQmkDhapC+7/WMdzlww8/DK+88koSMhNDqBYtWpRMk5dAoRiCM378+HDOOeessPxoP2zYsCRQq2/fvt0SLtSIQKG490eOHJmq9dFq9OjRyT/xiHs0hufE/RmP0nCmasLI4vmvvvpqGDJkSHjnnXeS+coFCqUqtM2geu/ROP/555+f7KF4bLXVVuHWW28N8XMs7fEf//EfSVBT4TM39mPs2LFh1VVXTaZ4/PHHQwxZKxylgUMdXeebb74JF110Ubjiiisq3pfl5hEolLaLxhHItYDnzVy3T/EECBAgQIAAAQIECFQh4PmnCixDCRAgkFZAoFBaKeMIECBQWcAvrJWNjCBAgAABAgQIECBAgAABAgQIECBAgAABAgQIECBAgAABAgQIECBAgEBuBLIWKDRv3ryw8847F/1qEepRmKw0UGidddYJMUQlBpG0PS699NIkpKNnz54V+zh9+vQwePDgiuOqGRBDUvbaa68VTqlnoFC80IsvvpiEqXzwwQdlS912223DvvvumwSL7LDDDqFPnz6pl9TVQKH//u//Du+++2547733wptvvpkEn8Revvzyy+3WkJdAobiA999/Pxx55JEh7v1yx2abbRb22GOPsP/++4d+/fqFNdZYI7V9NQMbEShUbq93VHPpXpo2bVo48MADk1M+/fTTcMQRR4Qnnngi+XPcz5MmTQqrr756KobS86v57GnUHv3LX/4Sjj/++PDggw+mWmOaQSNGjAgTJkxIApviceedd4ajjz66eGpb8zTztT2/o/uy3FwChdIIG0OAAAECBAgQIECAAAECBAgQIECAAIHWFRAo1Lq9t3ICBGovIFCo9qZmJECAAAECBAgQIECAAAECBAgQIECAAAECBAgQIECAAAECBAgQIECAQMMEshYoVBrQM3ny5DB8+PCa+JQGCrU36XrrrRfidXffffeK1y0NOKl4QooB5dZc70Ch5cuXh6lTp4azzz673VChQukxaCQG3Bx22GFhzz33DDGYqaOjM4FCMdxmxowZ4frrrw9PP/10CrUVh+QpUChW/uyzz4ZTTjklLFiwoOJao/2hhx4aDjjggLDBBhuEHj1q86/LNyJQaO7cuaF///4V11wYULqX2t4rpff3SSedFMaPHx969+6dav7PP/88xDCdmTNnJuMrBQplYY+Wfi6kWmiFQfvss0+IzmuttVYyMgasjRo1qnhWtT2bMmVKGDp0aHK+QKFadMgcBAgQIECAAAECBAgQIECAAAECBAgQIFAQqM03JDwJECBAIAoIFLIPCBAgQIAAAQIECBAgQIAAAQIECBAgQIAAAQIECBAgQIAAAQIECBAg0EQCWQsU6igwpKvs7QUKDRw4MPTr1y+MHTs2LF68OLlM/LtJkyaFvn37dnjZZgkUKizy/fffD9dcc0246667wqJFiyqSr7nmmuG0004L5557bohBQ+WOagOF3nrrrXDWWWeF2bNnV7z+hhtuGAYMGJD0a/78+WHcuHHJOXkLFIo1f/rpp+GWW24JN998c8VQpzg+eseglhh8U2mfVoQMIXR3oFC14TJxDfUMFCpdf0eBQlnZo3kIFJo3b17YeeedK96X5fZoj1qlZaW5AYwhQIAAAQIECBAgQIAAAQIECBAgQIAAgdwJCBTKXcsUTIBAhgUECmW4OUojQIAAAQIECBAgQIAAAQIECBAgQIAAAQIECBAgQIAAAQIECBAgQIBAtQJZCxSaMmVKEpJSOCZPnhyGDx9e7bLKji8XKBSDaCZMmBDWXnvtcN5554Ubb7yxeO6ll14azj///NCzZ892r1/PAKS2Fy0NDjnppJPC+PHjQ+/evWtiUzrJkiVLwgsvvBAefvjhMH369IoBN6eeemq48sorQ58+fVaqp5pAoTfffDMce+yxSThQ2yMGF+2www5h++23D1tuuWXYdNNNw8YbbxzWWGONsMoqqyRDY79GjRqV/O88BgoV1vvVV1+FV155JTzyyCPhgQceCHHfdnQMHjw4TJw4May77rpd2gvdHSi03nrrJWvcbrvtUtddz0ChGCYWw7FimFY82gsUytIeLf1c2GeffZLQpbXWWiu1aaWBbe+rOHbu3Lmhf//+lU4r/vzxxx8Pe++9d8X7styEAoVSMxtIgAABAgQIECBAgAABAgQIECBAgACBlhQQKNSSbbdoAgTqJCBQqE6wpiVAgAABAgQIECBAgAABAgQIECBAgAABAgQIECBAgAABAgQIECBAgEAjBLIWKDRv3ryw8847FynaC/XojFVpoFAMYolhQt/97neT6WJQyLBhw8KCBQuSP8fAkxhotPvuu7d7udIApKuvvjqMHDmyM+V1eE53Bwq1LWbZsmXho48+Ci+++GISMDRnzpyyAUPXXHNNOPPMM0OPHiv+69tpA4VKA21iDTG4JAaaxP+76qqrtmu0fPnyMHr06OSfeGQhUOiDDz4IRxxxRHjmmWeSmjoTAhXXtWjRRDIYSAAAIABJREFUovDSSy+FmTNnhlmzZpUNGDrnnHPCmDFjQq9evTq997oSKBTrGzRoUFi4cGFy/fbu29L7u9pwmjvvvDMcffTRxTXOnj077LXXXsmfP/3008T7iSeeSP48ZMiQMGnSpLD66qunMim9x8qtIWt79PPPPw8jRoxI9kY8+vXrF+65556w4YYbplpzmkGl5tOmTQsHHnhgmlOTMW3v/47uy3ITChRKzWwgAQIECBAgQIAAAQIECBAgQIAAAQIEWlJAoFBLtt2iCRCok4BAoTrBmpYAAQIECBAgQIAAAQIECBAgQIAAAQIECBAgQIAAAQIECBAgQIAAAQKNEMhaoNCrr76aBIG88847CUcM5xk7dmyHYTJt3aZPnx6uuOKKsNFGG4WtttoqCTmJ/zcepYFCpYEhMbwlBpCceOKJxSkHDhyY/F3fvn3Ltue5554Le++9d1i8eHHy886ExqTpeyMDhUrr+/rrr8Ozzz4brrzyyjBjxozij9sLcEkbKFQaSrPjjjuG2267LWyxxRYViUqDXrIQKFS632qxN2K40xtvvBGuuuqqEINeCkctgmS6EiiUNgisdFwM7Bo+fHjF/sYB33zzTbjooouS+zsem266aXjwwQfD1ltvnfw53oOnnXZauOuuu5I/V2vy7rvvhqFDhybhTfEoFyiUtT36P//zPyGGSd14441Jzauttlp49NFHkwCuWh2PP/548hlXOKoNTYv9uuCCC5LTBQrVqivmIUCAAAECBAgQIECAAAECBAgQIECAAIEoIFDIPiBAgEDtBAQK1c7STAQIECBAgAABAgQIECBAgAABAgQIECBAgAABAgQIECBAgAABAgQIEGi4QNYChf785z+HESNGhMceeyyxGTBgQIiBNOuvv35FqxgINGbMmCR0JB6lgSOVAoXiOV988UU444wzVghriYFGMbSjZ8+eK9XwwQcfhCOOOCI888wzyc9iCM69994bvv/971est5oB9QoUiiEtMRzoD3/4Q3jhhRdCDJWZOHFi2HDDDSuW9+GHHya9euqpp5Kx2223XbjvvvvCJptsssK5aQOFSsddeuml4cILLww9elT+18H/9Kc/JcE0c+bMSa5dr0ChOPfcuXNTBbaUBrGUCxRasGBBeOKJJ8KLL74Y/vM//zNcd911iWOlo3SfxiCZ2bNnh5122qnSqe3+vJpQptJJ4p45+eSTi39dLown/rA0UOhXv/pViH3+m7/5m4p1l3427Lvvvkl40Nprr52cW3r/x7+LJnvttVfFueOA0n6VW0MW9+j48ePD2WefXVzjuHHjkiC2NPdNGpjSz814z0+YMCEJL6p0lIY8CRSqJObnBAgQIECAAAECBAgQIECAAAECBAgQIFCNQOVvkKqZzVgCBAi0toBAodbuv9UTIECAAAECBAgQIECAAAECBAgQIECAAAECBAgQIECAAAECBAgQINBkAlkLFIoBN6NHj05CRuIRQytiaMjgwYMryi9cuDAcddRRSUBLPIYMGRImTZoUVl999eTPaQKF4rgY7hLPjWFB8YjhOnfccUfYddddV6ph6dKl4bzzzkuCYArHNddcE84888xUgR6FYJi33347rLXWWuEnP/lJOOaYY8LGG2+8wrXqFSgUL9I2kCR6T506Neyxxx4VvUsDaGodKBTNYz/THNOmTUvCjWKASTxqGShUGtiSJqSmdB/HmsoFCk2fPn2FvR3363HHHZdmyck9MmrUqOJ90tVAoa+++iqcf/75yX6IR2kgV3tFLVmyJJx++unh9ttvLw5JGyhUTQBXXF+8Lws9Lhc4FQOL9ttvv+KYcubl1lHuPk4TKJSFPfr888+Hgw46KMTPv3j0798/TJ48OWy00Uap9lF0PeWUU5LPnA022CDEoKZDDjkk/O3f/m1yful9vt566yXBYbvsskvF+UtrEyhUkcwAAgQIECBAgAABAgQIECBAgAABAgQIEKhCQKBQFViGEiBAgAABAgQIECBAgAABAgQIECBAgAABAgQIECBAgAABAgQIECBAgAABAgQItI5A1gKFonxpCMXAgQOTYKC+ffu225jly5cnY0488cTimNJwlrSBQjEM5uqrr06CggpHDDSaOHFiWHfddVeq4cknnwwHH3xwMcSkowCitifHmu+9995w8sknF8+N89x6661hjTXWWOE69QwUKvU+4YQTklCZPn36dHgjfPjhh0mIz1NPPZWMKw1wKpx89913hyOPPLI419y5c5PQk9KjdFwMZbryyitDr169OqzjzTffDMcee2yYP39+cVwMRmovYKday9LQn3POOSeMGTOmw7peffXVMHTo0BBrKxzlwm3ee++9MGzYsGLtafZ6nK8QRHXnnXcm0/fr1y/cc889SfhVV47S8KQ04VilQT/x+mkDheLYU089NelzR/vto48+Cscff3yYOXNmsrwtttgiCbXZeuutV1huqUvcBzfddFNi3KNH+/9ZQdo1ZHGPlgt0SmMa4T7++OMk6CoGchWOhx56KAkUanuU+nT0eVg4r7QX8e8FCnXl7nQuAQIECBAgQIAAAQIECBAgQIAAAQIECJQKCBSyJwgQIECAAAECBAgQIECAAAECBAgQIECAAAECBAgQIECAAAECBAgQIECAAAECBAiUEchioNDSpUvDhRdeGMaNG1esOAbtxLCTcoEpy5YtCzEE49xzzw0ffPBBcs5uu+0W7rrrrvDd7363OEfaQKF4wqeffpoEbUydOrV4/tixY0MMk+nZs+cKkl9++WUSPnTDDTcU/36zzTZL6t9vv/3CKqusspJ8uZpj+EmsOYZ1lB6lITjl1tfZDV4u+OPiiy9OPNsLeVm8eHG4/PLLQzQpHO2Fz5SGsNx8881JOExpwMtLL70UBg0aFBYuXJhMGXv961//Ouy7775lw2CiYQxzinUuWLBgpeW3F1xUreXrr78eDjvssGI4UEchNTEk6sUXXwxnnHHGCgFHsbhygUJff/11iNbRsnDEQKcYWPR3f/d3ZVsa749oGO+R2Id4pAk5SrM/qgnHiv6PPvpoOO2004r3XeEa1QQKxXM62m/xno7XKIQJxfEXXHBBGD169Er3YvzZv/zLvyQBVm330VVXXRUOPfTQle7F2K/HHnssnHLKKanWkNU9Om/evDB8+PAV1hBDhf7pn/6p3X0UQ5ri51b8zCkccZ/H4LTSQLMYWjRy5Mhwyy23FMfGMLEYBFUu6G3RokXh/PPPX2F8PFGgUJq70BgCBAgQIECAAAECBAgQIECAAAECBAgQSCsgUCitlHEECBAgQIAAAQIECBAgQIAAAQIECBAgQIAAAQIECBAgQIAAAQIECBAgQIAAAQItJZDFQKHYgBgicswxx4Q5c+YU+xEDZo477riw//77h4022ijEMJYYJHP77beHe++9d4Vxd9xxR9h1111X6GU1gULxxHLBJOXmjWPffffdpN4Y7NH2iAEdMdzkJz/5Sejdu3eI4T0x6Ob+++8PM2bMWGFsDACJAR3lQnz++te/hrPOOitMmjSpeM4OO+yQBPCsuuqqYYsttkj+d2lIT9rNXC6QJM5/7LHHhgEDBoR11lknmeqTTz4Jzz//fLj11lvD008/XZx+4MCBSW3lwkX+8Ic/rNCLGMhz+OGHh0022SSpPf7v9ddfP8TQktNPPz3pZ+GIY48++ugwdOjQ8MMf/jAJhIk1xNCeUsNNN900vPPOO8Vz2wsUqtayXMBVaV0xXCfuxRieFEOoYtDPjjvumASzxMCaeJQLFIp/H2uO4Szz588v1h4DqaL9nnvumez1eMS9EwNt4h5su3diSEvc/3EPdPX4/PPPkzofeOCB4lRrrrlmsvdij2MtMUDrhRdeCL/5zW+KdcR7LfbmqaeeSs6rNlAonhP3WwxiimFZ8V6JgUDRMu61QlBYHBcDt2Lozbrrrlt2ufFzIYZ5xUCbtsewYcOSezR6xVpjUNRtt91W7FfpZOXWkNU9+s0334Rrr702CRAqhEzF9ZTuo7hP33777SQIavLkySu4xs/X9j7f4lxvvvlmsidL92ncLzH0K35GxD06ffr0pGevvfbaSv0RKNTVO9T5BAgQIECAAAECBAgQIECAAAECBAgQINBWQKCQ/UCAAAECBAgQIECAAAECBAgQIECAAAECBAgQIECAAAECBAgQIECAAAECBAgQIECgjEBWA4ViqTFoJQbMzJ49O3XvYvjJhAkTkpCa0nCdagOFYjDJ2LFjw0UXXVS8fkdhJp2ptzBxDFIZM2ZMiEE17R3jx48PZ599dtkftxdWkxZu+fLlSSjNySefvEIgSZrzY3BODBP60Y9+VHZ4DIM54ogjwjPPPFP2522Df8qFllSqIfY8hr9su+22YciQIUkQTTxiOMpRRx1V9vRqLdsLjGqvthjkcvPNN4ff//73YdSoUcmwjnoUx8XgpLbBOZXWHX8eQ2BisE8M4elsmFTpdWK4VAzuivdLmqN///7h+uuvT0J+4j/xSBsoFAN+YojRtGnT0lwqCTWK93dcd0dHDD2K4VwxYCftceaZZ4aXX365GJTV3hqyukfj59VNN90ULrjggqrv4bhf47kxGKqjfRQDrU477bQVQoU68o2fDXF/XH311ckwgUJpd6NxBAgQIECAAAECBAgQIECAAAECBAgQIJBGQKBQGiVjCBAgQIAAAQIECBAgQIAAAQIECBAgQKA7BJaXXMQ77O5Qdw0CBAgQIECAAAECBAgQIECgKwLeZ3RFz7kEciCQ5UChyLdo0aIkGOTGG2+sGJJxwAEHhNGjRyfBMuVCMaoNFIrX//DDD8OIESPCU089VexmDBk655xzQs+ePVfq8JIlS5IgmcsuuyypvdIRgzxi4Myhhx4aevXq1eHwjz/+OAmlKRe+ss8++4S77747rLXWWpUu2e7PY6hQXOf5558fXnjhhYrzxPCjoUOHJuExffv27XDejsKKJk+eHIYPH148/6233grnnntumDFjRsUahg0bFn71q1+FrbbaKgnjaRtcNHLkyCQQatVVV11pns5Y/vGPfwz/+I//GO68884O64r78Kqrrgqbb755uPTSS1MFCsUJX3nllSS8Ks264/iDDz44XH755cl1an2kreWXv/xlEoS1+uqrh+hdbaBQ3DsnnHBCuPDCC5NgpPaOGBoV7U888cTQp0+fVMtdtmxZePjhh5PzOgpHivv44osvTkLIjj/++DBr1qxk/vYCheLPsrpH4z0cQ5HietLuoxi6FT83N9poo1SuH330UcV+xYn23nvv8M///M/h9ddfD0ceeWQyt0ChVMQGEWg1Ac+brdZx6yVAgAABAgQIECDQugKef1q391ZOgEAdBfzHGHXENTUBAgQIECBAgAABAgQIECBAgAABAgQIVCXgC8GquAwmQIAAAQIECBAgQIAAAQIEMiDgfUYGmqAEAvUUyHqgUGHtn3zySXjkkUfCE088kQRmFAJCYnjQz3/+8/CLX/wi7LjjjmVDfgpzdCZQKJ4bA3xiqNDixYuTqTbccMNwxx13hF133bXd1nzxxRdJMMnvfve7sGDBgqTmeMTwkm222SbsvPPOSeBGrLl3796pWxwDi2KgzUMPPRSef/75Yk3VBnV0dMGvv/46zJ8/P8ycOTM899xzSf2FcKQYgBTN99xzzzBw4MCw7rrrlg1vKp0/Bp28+uqr4YYbbghPP/30CgEv5YJbli5dGp599tkwderUZHzBL9rHte62227hoIMOSnpRCI+K55x33nnhuuuuSy6/xRZbhAceeCD8/d//fdnldsYyhtS88cYbYcqUKclejD7xaG8fVhMoFOcpzB/XHeeOYSwxKKmw7wprP/DAA5MAmFVWWSX13ql2YGEf3H///Sv0YKeddkr6HwN4ttxyy6SGL7/8stOBQjFEKa477rkYKlTYHzFEqF+/fmHQoEFJr9dZZ51ql5CMj32eM2dOePDBB5M9FT8H4n3405/+NLkHYyjW9773vfDZZ58lwVZpAoXivFndo6X7aN68eUlAWOk9PGDAgLD//vuHDTbYINU93BY/3s9vv/128tk4e/bs4mdR/Hz42c9+lgR77bLLLklIWgw6EyjUqa3rJAKtIuB5s1U6bZ0ECBAgQIAAAQIECHj+sQcIECBQBwGBQnVANSUBAgQIECBAgAABAgQIECBAgAABAgQIdErAF4KdYnMSAQIECBAgQIAAAQIECBAg0EAB7zMaiO/SBLpDIG2gUHfU4hoECDS3QAy3iWFahaNcmFRzC1hdNQI9Cmlh1ZxkLAECeRPwvJm3jqmXAAECBAgQIECAAIHOCnj+6ayc8wgQINCBgEAh24MAAQIECBAgQIAAAQIECBAgQIAAAQIEsiLgC8GsdEIdBAgQIECAAAECBAj8H3buPVbOov4f+ECJhCj+gQHFG0SjpRhEwjWUm0nlJop4Q0VEEEVBwEIkIhZCEUSMVESIXBRFjCBGwCJIvRAElIsR6jVoNDaEqBgUIY3BAP1mHn97fu32nLO7Pc9lZp7X/qPAnpnPvD6ze3Zm2zcBAgQIjCvgPmNcKc8jkKmAQKFMG6dsAhkKCBTKsGkdlixQqEN8UxNoT8B5sz1rMxEgQIAAAQIECBAg0K2A80+3/mYnQKBQAYFChTbWsggQIECAAAECBAgQIECAAAECBAgQIJChgC8EM2yakgkQIECAAAECBAgQIECAQM8F3Gf0fANYfvkCAoXK77EVEkhFQKBQKp3Iow6BQnn0SZUE5ijgvDlHQD9OgAABAgQIECBAgEA2As4/2bRKoQQI5CQgUCinbqmVAAECBAgQIECAAAECBAgQIECAAAECZQv4QrDs/lodAQIECBAgQIAAAQIECBAoUcB9RoldtSYCawkIFLIdCBBoS0CgUFvSZcwjUKiMPloFgRECzpu2CAECBAgQIECAAAECfRFw/ulLp62TAIFWBQQKtcptMgIECBAgQIAAAQIECBAgQIAAAQIECBCYRcAXgrYHAQIECBAgQIAAAQIECBAgkJtAKvcZ+4cQVuSGp14COQgIFMqhS2okUIaAQKEy+tjWKgQKtSVtHgKdCqRy3uwUweQECBAgQIAAAQIECPRCwPmnF222SAIE2hYQKNS2uPkIECBAgAABAgQIECBAgAABAgQIECBAYCYBXwjaGwQIECBAgAABAgQIECBAgEBuAl3fZ7whhHBKCOGuEMK5ueGpl0AOAgKFcuiSGgmUISBQqIw+trUKgUJtSZuHQKcCXZ83O128yQkQIECAAAECBAgQ6JWA80+v2m2xBAi0JSBQqC1p8xAg0AcBH1j70GVrJECAAAECBAgQIECAAAECBJoUcL/SpK6xCRAgQIAAAQIECBAgQIAAgSYEurrPGAQJHfj/FvUpgUJNtNeYBEIQKGQXECDQloBAobaky5hHoFAZfbQKAiMEujpvagwBAgQIECBAgAABAgTaFnD+aVvcfAQI9EJAoFAv2myRBAi0JOADa0vQpiFAgAABAgQIECBAgAABAgSKFXC/UmxrLYwAAQIECBAgQIAAAQIECBQr0PZ9xnCQ0ABWoFCxW8zCuhYQKNR1B8xPoD8CAoX60+s6VipQqA5FYxBIXqDt82byIAokQIAAAQIECBAgQKBYAeefYltrYQQIdCkgUKhLfXMTIFCagA+spXXUeggQIECAAAECBAgQIECAAIG2BdyvtC1uPgIECBAgQIAAAQIECBAgQGCuAm3dZ8wUJDSoX6DQXDvp5wnMICBQyNYgQKAtAYFCbUmXMY9AoTL6aBUERgi0dd7UCAIECBAgQIAAAQIECHQt4PzTdQfMT4BAkQIChYpsq0URINCRgA+sHcGblgABAgQIECBAgAABAgQIEChGwP1KMa20EAIECBAgQIAAAQIECBAg0BuBpu8zRgUJDaAFCvVmy1lo2wIChdoWNx8BAgQIjCMgUGgcJc8hkL1A0+fN7IEsgAABAgQIECBAgACBYgScf4pppYUQIJCSgEChlLqhFgIEchfwgTX3DqqfAAECBAgQIECAAAECBAgQIECAAAECBAgQIECAAAECBAgQIJCGwLhBQoNqBQql0TdVFCggUKjAploSAQIEChAQKFRAEy2BAAECBAgQIECAAAECBAgQIECAAAECDQoIFGoQ19AECPROQKBQ71puwQQIECBAgAABAgQIECBAgAABAgQIECBAgAABAgQIECBAgACBWgUmDRIaTC5QqNY2GIzA/xcQKGQ3ECBAgECKAgKFUuyKmggQIECAAAECBAgQIECAAAECBAgQIJCOgEChdHqhEgIE8hcQKJR/D62AAAECBAgQIECAAAECBAgQIECAAAECBAgQIECAAAECBAgQINCFwIYGCQ1qFSjURdfM2QsBgUK9aLNFEiBAIDsBgULZtUzBBAgQIECAAAECBAgQIECAAAECBAgQaFVAoFCr3CYjQKBwAYFChTfY8ggQIECAAAECBAgQIECAAAECBAgQIECAAAECBAgQIECAAAECNQvMNUhoUI5AoZobYzgCAwGBQvYCAQIECKQoIFAoxa6oiQABAgQIECBAgAABAgQIECBAgAABAukICBRKpxcqIUAgfwGBQvn30AoIECBAgAABAgQIECBAgAABAgQIECBAgAABAgQIECBAgAABAm0I1BUkNKhVoFAbXTNHLwUECvWy7RZNgACB5AUECiXfIgUSIECAAAECBAgQIECAAAECBAgQIECgUwGBQp3ym5wAgcIEBAoV1lDLIUCAAAECBAgQIECAAAECBAgQIECAAAECBAgQIECAAAECBAjULFB3kNCgPIFCNTfKcAQGAgKF7AUCBAgQSFFAoFCKXVETAQIECBAgQIAAAQIECBAgQIAAAQIE0hEQKJROL1RCgED+AgKF8u+hFRAgQIAAAQIECBAgQIAAAQIECBAgQIAAAQIECBAgQIAAAQIEmhBoKkhoUKtAoSa6ZkwCIQSBQrYBAQIECKQoIFAoxa6oiQABAgQIECBAgAABAgQIECBAgAABAukICBRKpxcqIUAgfwGBQvn30AoIECBAgAABAgQIECBAgAABAgQIECBAgAABAgQIECBAgAABAnUKNB0kNKhVoFCdXTMWgbUEBArZDgQIECCQooBAoRS7oiYCBAgQIECAAAECBAgQIECAAAECBAikIyBQKJ1eqIQAAQIECBAgQIAAAQIECBAgQIAAAQIECBAgQIAAAQIECBAgQIAAAQIEyhBoK0hooCVQqIx9YxUECBAgQIAAAQIECBAgQIAAAQIECBAgQIAAAQIECBAgQGDOAgKF5kxoAAIECBAgQIAAAQIECBAgQIAAAQIECBAgQIAAAQIECBAgQIAAAQIECBAgUAm0HSQ0YBcoZAMSIECAAAECBAgQIECAAAECBAgQIECAAAECBAgQIECAAAEClYBAIRuBAAECBAgQIECAAAECBAgQIECAAAECBAgQIECAAAECBAgQIECAAAECBAjMTaCrIKFB1YNAoTUjljHpnxk03rqg/GbfYPaL/TLJO6n9Yr/YLzMLeH14fXh9eH0MBLwfeD+Y5P3AcwkQIECAAAECBAgQIECAAAECBAhMCUz65TY6AgQIECBAgAABAgQIECBAgAABAgQIECBAgAABAgQIECBAgAABAgQIECBA4H8C+4cQTgkhHNAxiECh6Rsw6Z+R9Be213XkN/sL236xXyZ567df7Bf7ZWYBrw+vD68Pr4+BgPeDub0fTPJa8lwCBAgQIECAAAECBAgQIECAAIHCBSb9srdwDssjQIAAAQIECBAgQIAAAQIECBAgQIAAgQ4Fhv+AqDvsDpthagIECBAgQIAAAQIECBAgQGAsgVF/4XWsQWp4kkCh6REnvV8a1U/jzb5Z+a3rY7/YL2sLeH14fUzy695+sV/sl5kFvD68Pvr0+hhe66SfLyex8lwCBAgQIECAAAECBAh0KeDPD3epb24CBIoVcJlUbGstjAABAgQIECBAgAABAgQIECBAgAABAtkJ+EIwu5YpmAABAgQIECBAgAABAgQI9F5g1F9obgtIoND00pP+GclR/TTe7Dua37o+9ov9sraA14fXxySfCewX+8V+mVnA68Pro0+vj+G1Tvr5chIrzyVAgAABAgQIECBAgECXAv78cJf65iZAoFgBl0nFttbCCBAgQIAAAQIECBAgQIAAAQIECBAgkJ2ALwSza5mCCRAgQIAAAQIECBAgQIBA7wWG7zP2DyGcEkI4sGWZQaBQy9OajgABAgQIECBAgAABAgQaEvD9eUOwhiVAgAABAgQIECBAIDkB55/kWqIgAgRKEBAoVEIXrYEAAQIECBAgQIAAAQIECBAgQIAAAQJlCPhCsIw+WgUBAgQIECBAgAABAgQIEOiTwEz3GW9oOVhIoFCfdp21EiBAgAABAgQIECDQBwHfn/ehy9ZIgAABAgQIECBAgEAUcP6xDwgQINCAgEChBlANSYAAAQIECBAgQIAAAQIECBAgQIAAAQIbJOALwQ1i80MECBAgQIAAAQIECBAgQIBAhwKj7jPaChYSKNThJjA1AQIECBAgQIAAAQIEGhAYdd5sYEpDEiBAgAABAgQIECBAoBMB559O2E1KgEDpAgKFSu+w9REgQIAAAQIECBAgQIAAAQIECBAgQCAfAV8I5tMrlRIgQIAAAQIECBAgQIAAAQL/Exj3PqPpYCGBQnYkAQIECBAgQIAAAQIEyhIY97xZ1qqthgABAgQIECBAgACBPgo4//Sx69ZMgEDjAgKFGic2AQECBAgQIECAAAECBAgQIECAAAECBAiMKeALwTGhPI0AAQIECBAgQIAAAQIECBBIRmDS+4ymgoUECiWzJRRCgAABAgQIECBAgACBWgQmPW/WMqlBCBAgQIAAAQIECBAg0IGA808H6KYkQKB8AYFC5ffYCgkQIECAAAECBAgQIECAAAECBAgQIJCLgC8Ec+mUOgkQIEAMGlLJAAAgAElEQVSAAAECBAgQIECAAIGBwIbeZ9QdLCRQyJ4kQIAAAQIECBAgQIBAWQIbet4sS8FqCBAgQIAAAQIECBDog4DzTx+6bI0ECLQuIFCodXITEiBQsIAPrAU319IIECBAgAABAgQIECBAgACBVgTcr7TCbBICBAgQIECAAAECBAgQIECgRoG53mfUFSwkUKjGphqKAAECBAgQIECAAAECCQjM9byZwBKUQIAAAQIECBAgQIAAgbEEnH/GYvIkAgQITCYgUGgyL88mQIDAbAI+sNofBAgQIECAAAECBAgQIECAAIG5CbhfmZufnyZAgAABAgQIECBAgAABAgTaF6jrPmOuwUIChdrvvRkJECBAgAABAgQIECDQpEBd580mazQ2AQIECBAgQIAAAQIE6hBw/qlD0RgECBAYEhAoZEsQIECgPgEfWOuzNBIBAgQIECBAgAABAgQIECDQTwH3K/3su1UTIECAAAECBAgQIECAAIGcBeq+z9jQYCGBQjnvIrUTIECAAAECBAgQIEBgfYG6z5uMCRAgQIAAAQIECBAgkKqA80+qnVEXAQJZCwgUyrp9iidAIDEBH1gTa4hyCBAgQIAAAQIECBAgQIAAgewE3K9k1zIFEyBAgAABAgQIECBAgACB3gs0dZ8xabCQQKHeb0UABAgQIECAAAECBAgUJtDUebMwJsshQIAAAQIECBAgQKAAAeefAppoCQQIpCcgUCi9nqiIAIF8BXxgzbd3KidAgAABAgQIECBAgAABAgQIECBAgAABAgQIECBAgAABAgQIpCgwbrCQQKEUu6cmAgQIECBAgAABAgQIECBAgAABAgQIECBAgAABAgQIECDQgYBAoQ7QTUmAQLECAoWKba2FESBAgAABAgQIECBAgAABAgQIECBAgAABAgQIECBAgAABAgQ6FRgVLCRQqNP2mJwAAQIECBAgQIAAAQIECBAgQIAAAQIECBAgQIAAAQIECKQjIFAonV6ohACB/AUECuXfQysgQIAAAQIECBAgQIAAAQIECBAgQIAAAQIECBAgQIAAAQIECKQsMFOwkEChlLumNgIECBAgQIAAAQIECBAgQIAAAQIECBAgQIAAAQIECBAg0KKAQKEWsU1FgEDxAgKFim+xBRIgQIAAAQIECBAgQIAAAQIECBAgQIAAAQIECBAgQIAAAQIEkhAYDhYSKJREWxRBgAABAgQIECBAgAABAgQIECBAgAABAgQIECBAgAABAgS6FxAo1H0PVECAQDkCAoXK6aWVECBAgAABAgQIECBAgAABAgQIECBAgAABAgQIECBAgAABAgRyEBgEC90VQjg3h4LVSIAAAQIECBAgQIAAAQIECBAgQIAAAQIECBAgQIAAAQIECDQrIFCoWV+jEyDQLwGBQv3qt9USIECAAAECBAgQIECAAAECBAgQIECAAAECBAgQIECAAAECBFIR2D+EsCKVYtRBgAABAgQIECBAgAABAgQIECBAgAABAgQIECBAgAABAgQIdCcgUKg7ezMTIFCegECh8npqRQQIECBAgAABAgQIECBAgAABAgQIECBAgAABAgQIECBAgAABAgQIECBAgAABAgQIECBAgAABAgQIECBAgAABAgQIECBAgACBbAQECmXTKoUSIJCBgEChDJqkRAIECBAgQIAAAQIECBAgQIAAAQIECBAgQIAAAQIECBAgQIAAAQIECBAgQIAAAQIECBAgQIAAAQIECBAgQIAAAQIECBAgQIBAqQIChUrtrHURIECAAAECBAgQIECAAAECBAgQIECAAAECBAgQIECAAAECBAgQIECAAAECBAgQIECAAAECBAgQIECAAAECBAgQIECAAAECBAgQIECAQK8EBAr1qt0WS4AAAQIECBAgQIAAAQIECBAgQIAAAQIECBAgQIAAAQIECBAgQIAAAQIECBAgQIAAAQIECBAgQIAAAQIECBAgQIAAAQIECBAgQIAAAQKlCggUKrWz1kWAAAECBAgQIECAAAECBAgQIECAAAECBAgQIECAAAECBAgQIECAAAECBAgQIECAAAECBAgQIECAAAECBAgQIECAAAECBAgQIECAAAECvRIQKNSrdlssAQIECBAgQIAAAQIECBAgQIAAAQIECBAgQIAAAQIECBAgQIAAAQIECBAgQIAAAQIECBAgQIAAAQIECBAgQIAAAQIECBAgQIAAAQIECJQqIFCo1M5aFwECBAgQIECAAAECBAgQIECAAAECBPITWDNUsjvs/HqoYgIECBAgQIAAAQIECBAg0DcB9xl967j1EiBAgAABAgQIECBAoB0B5812nM1CgAABAgQIECBAgED3As4/3fdABQQIFCjgL2MU2FRLIkCAAAECBAgQIECAAAECBAgQIECAQKYCvhDMtHHKJkCAAAECBAgQIECAAAECPRZwn9Hj5ls6AQIECBAgQIAAAQIEGhRw3mwQ19AECBAgQIAAAQIECCQl4PyTVDsUQ4BAKQIChUrppHUQIECAAAECBAgQIECAAAECBAgQIEAgfwFfCObfQysgQIAAAQIECBAgQIAAAQJ9E3Cf0beOWy8BAgQIECBAgAABAgTaEXDebMfZLAQIECBAgAABAgQIdC/g/NN9D1RAgECBAgKFCmyqJREgQIAAAQIECBAgQIAAAQIECBAgQCBTAV8IZto4ZRMgQIAAAQIECBAgQIAAgR4LuM/ocfMtnQABAgQIECBAgAABAg0KOG82iGtoAgQIECBAgAABAgSSEnD+SaodiiFAoBQBgUKldNI6CBAgQIAAAQIECBAgQIAAAQIECBAgkL+ALwTz76EVECBAgAABAgQIECBAgACBvgm4z+hbx62XAAECBAgQIECAAAEC7Qg4b7bjbBYCBAgQIECAAAECBLoXcP7pvgcqIECgQAGBQgU21ZIIECBAgAABAgQIECBAgAABAgQIECCQqYAvBDNtnLIJECBAgAABAgQIECBAgECPBdxn9Lj5lk6AAAECBAgQIECAAIEGBZw3G8Q1NAECBAgQIECAAAECSQk4/yTVDsUQIFCKgEChUjppHQQIECBAgAABAgQIECBAgAABAgQIEMhfwBeC+ffQCggQIECAAAECBAgQIECAQN8E3Gf0rePWS4AAAQIECBAgQIAAgXYEnDfbcTYLAQIECBAgQIAAAQLdCzj/dN8DFRAgUKCAQKECm2pJBAgQIECAAAECBAgQIECAAAECBAgQyFTAF4KZNk7ZBAgQIECAAAECBAgQIECgxwLuM3rcfEsnQIAAAQIECBAgQIBAgwLOmw3iGpoAAQIECBAgQIAAgaQEnH+SaodiCBAoRUCgUCmdtA4CBFIQ8IE1hS6ogQABAgQIECBAgAABAgQIEMhZwP1Kzt1TOwECBAgQIECAAAECBAgQ6KeA+4x+9t2qCRAgQIAAAQIECBAg0LSA82bTwsYnQIAAAQIECBAgQCAVAeefVDqhDgIEihIQKFRUOy2GAIGOBXxg7bgBpidAgAABAgQIECBAgAABAgSyF3C/kn0LLYAAAQIECBAgQIAAAQIECPROwH1G71puwQQIECBAgAABAgQIEGhFwHmzFWaTECBAgAABAgQIECCQgIDzTwJNUAIBAuUJCBQqr6dWRIBAdwI+sHZnb2YCBAgQIECAAAECBAgQIECgDAH3K2X00SoIECBAgAABAgQIECBAgECfBNxn9Knb1kqAAAECBAgQIECAAIH2BJw327M2EwECBAgQIECAAAEC3Qo4/3Trb3YCBAoVEChUaGMtiwCBTgR8YO2E3aQECBAgQIAAAQIECBAgQIBAQQLuVwpqpqUQIECAAAECBAgQIECAAIGeCLjP6EmjLZMAAQIECBAgQIAAAQItCzhvtgxuOgIECBAgQIAAAQIEOhNw/umM3sQECJQsIFCo5O5aGwECbQv4wNq2uPkIECBAgAABAgQIECBAgAABAgQIECBAgAABAgQIECBAgAABAgQIECBAgAABAgQIECBAgAABAgQIECBAgAABAgQIECBAgAABAgSmBAQK2QwECBCoT0CgUH2WRiJAgAABAgQIECBAgAABAgQIECBAgAABAgQIECBAgAABAgQIECBAgAABAgQIECBAgAABAgQIECBAgAABAgQIECBAgAABAgQIEJhQQKDQhGCeToAAgVkEBArZHgQIECBAgAABAgQIECBAgAABAgQIECBAgAABAgQIECBAgAABAgQIECBAgAABAgQIECBAgAABAgQIECBAgAABAgQIECBAgAABAp0JCBTqjN7EBAgUKCBQqMCmWhIBAgQIECBAgAABAgQIECBAgAABAgQIECBAgAABAgQIECBAgAABAgQIECBAgAABAgQIECBAgAABAgQIECBAgAABAgQIECBAIBcBgUK5dEqdBAjkICBQKIcuqZEAAQIECBAgQIAAAQIECBAgQIAAAQIECBAgQIAAAQIECBAgQIAAAQIECBAgQIAAAQIECBAgQIAAAQIECBAgQIAAAQIECBAgUKiAQKFCG2tZBAh0IiBQqBN2kxIgQIAAAQIECBAgQIAAAQIECBAgQIAAAQIECBAgQIAAAQIECBAgQIAAAQIECBAgQIAAAQIECBAgQIAAAQIECBAgQIAAAQIECEQBgUL2AQECBOoTEChUn6WRCBAgQIAAAQIECBAgQIAAAQIECBAgQIAAAQIECBAgQIAAAQIECBAgQIAAAQIECBAgQIAAAQIECBAgQIAAAQIECBAgQIAAAQIEJhQQKDQhmKcTIEBgFgGBQrYHAQIECBAgQIAAAQIECBAgQIAAAQIECBAgQIAAAQIECBAgQIAAAQIECBAgQIAAAQIECBAgQIAAAQIECBAgQIAAAQIECBAgQIBAZwIChTqjNzEBAgQIECBAgAABAgQIECBAgAABAgQIECBAgAABAgQIECBAgAABAgQIECBAgAABAgQIECBAgAABAgQIECBAgAABAgQIECBAgAABAgQIEKhPQKBQfZZGIkCAAAECBAgQIECAAAECBAgQIECAAAECBAgQIECAAAECBAgQIECAAAECBAgQIECAAAECBAgQIECAAAECBAgQIECAAAECBAgQIECAAAECnQkIFOqM3sQECBAgQIAAAQIECBAgQIAAAQIECBAgQIAAAQIECBAgQIAAAQIECBAgQIAAAQIECBAgQIAAAQIECBAgQIAAAQIECBAgQIAAAQIECBAgQKA+AYFC9VkaiQABAgQIECBAgAABAgQIECBAgAABAgQIECBAgAABAgQIECBAgAABAgQIECBAgAABAgQIECBAgAABAgQIECBAgAABAgQIECBAgAABAgQIdCYgUKgzehMTIECAAAECBAgQIECAAAECBAgQIECAwJDAmqF/dodtixAgQIAAAQIECBAgQIAAAQKpC7jPSL1D6iNAgAABAgQIECBAgECeAs6befZN1QQIECBAgAABAgQITC7g/DO5mZ8gQIDASAF/GWMkkScQIECAAAECBAgQIECAAAECBAgQIECAQEsCvhBsCdo0BAgQIECAAAECBAgQIECAQG0C7jNqozQQAQIECBAgQIAAAQIECKwl4LxpOxAgQIAAAQIECBAg0BcB55++dNo6CRBoVUCgUKvcJiNAgAABAgQIECBAgAABAgQIECBAgACBWQR8IWh7ECBAgAABAgQIECBAgAABArkJuM/IrWPqJUCAAAECBAgQIECAQB4Czpt59EmVBAgQIECAAAECBAjMXcD5Z+6GRiBAgMB6AgKFbAoCBAgQIECAAAECBAgQIECAAAECBAgQSEXAF4KpdEIdBAgQIECAAAECBAgQIECAwLgC7jPGlfI8AgQIECBAgAABAgQIEJhEwHlzEi3PJUCAAAECBAgQIEAgZwHnn5y7p3YCBJIVECiUbGsURoAAAQIECBAgQIAAAQIECBAgQIAAgd4J+EKwdy23YAIECBAgQIAAAQIECBAgkL2A+4zsW2gBBAgQIECAAAECBAgQSFLAeTPJtiiKAAECBAgQIECAAIEGBJx/GkA1JAECBAQK2QMECBAgQIAAAQIECBAgQIAAAQIECBAgkIqALwRT6YQ6CBAgQIAAAQIECBAgQIAAgXEF3GeMK+V5BAgQIECAAAECBAgQIDCJgPPmJFqeS4AAAQIECBAgQIBAzgLOPzl3T+0ECCQrIFAo2dYojAABAgQIECBAgAABAgQIECBAgAABAr0T8IVg71puwQQIECBAgAABAgQIECBAIHsB9xnZt9ACCBAgQIAAAQIECBAgkKSA82aSbVEUAQIECBAgQIAAAQINCDj/NIBqSAIECAgUsgcIECBAgAABAgQIECBAgAABAgQIECBAIBUBXwim0gl1ECBAgAABAgQIECBAgAABAuMKuM8YV8rzCBAgQIAAAQIECBAgQGASAefNSbQ8lwABAgQIECBAgACBnAWcf3LuntoJEEhWQKBQsq1RGAECGQr4wJph05RMgAABAgQIECBAgAABAgQIJCXgfiWpdiiGAAECBAgQIECAAAECBAgQGEPAfcYYSJ5CgAABAgQIECBAgAABAhMLOG9OTOYHCBAgQIAAAQIECBDIVMD5J9PGKZsAgbQFBAql3R/VESCQl4APrHn1S7UECBAgQIAAAQIECBAgQIBAegLuV9LriYoIECBAgAABAgQIECBAgACB2QXcZ9ghBAgQIECAAAECBAgQINCEgPNmE6rGJECAAAECBAgQIEAgRQHnnxS7oiYCBLIXECiUfQstgACBhAR8YE2oGUohQIAAAQIECBAgQIAAAQIEshRwv5Jl2xRNgAABAgQIECBAgAABAgR6LeA+o9ftt3gCBAgQIECAAAECBAg0JuC82RitgQkQIECAAAECBAgQSEzA+SexhiiHAIEyBAQKldFHqyBAIA0BH1jT6IMqCBAgQIAAAQIECBAgQIAAgXwF3K/k2zuVEyBAgAABAgQIECBAgACBvgq4z+hr562bAAECBAgQIECAAAECzQo4bzbra3QCBAgQIECAAAECBNIRcP5JpxcqIUCgIAGBQgU101IIEOhcwAfWzlugAAIECBAgQIAAAQIECBAgQIAAAQIECBAgQIAAAQIECBAgQIAAAQIECBAgQIAAAQIECBAgQIAAAQIECBAgQIAAAQIECBAgQIBAfwUECvW391ZOgED9AgKF6jc1IgECBAgQIECAAAECBAgQIECAAAECBAgQIECAAAECBAgQIECAAAECBAgQIECAAAECBAgQIECAAAECBAgQIECAAAECBAgQIECAwJgCAoXGhPI0AgQIjCEgUGgMJE8hQIAAAQIECBAgQIAAAQIECBAgQIAAAQIECBAgQIAAAQIECBAgQIAAAQIECBAgQIAAAQIECBAgQIAAAQIECBAgQIAAAQIECBBoRkCgUDOuRiVAoJ8CAoX62XerJkCAAAECBAgQIECAAAECBAgQIECAAAECBAgQIECAAAECBAgQIECAAAECBAgQIECAAAECBAgQIECAAAECBAgQIECAAAECBAgkISBQKIk2KIIAgUIEBAoV0kjLIECAAAECBAgQIECAAAECBAgQIECAAAECBAgQIECAAAECBAgQIECAAAECBAgQIECAAAECBAgQIECAAAECBAgQIECAAAECBAjkKCBQKMeuqZkAgVQFBAql2hl1ESBAgAABAgQIECBAgAABAgQIECBAgAABAgQIECBAgAABAgQIECBAgAABAgQIECBAgAABAgQIECBAgAABAgQIECBAgAABAgR6ICBQqAdNtkQCBFoTECjUGrWJCBAgQIAAAQIECBAgQIAAAQIECBAgQIAAAQIECBAgQIAAAQIECBAgQIAAAQIECBAgQIAAAQIECBAgQIAAAQIECBAgQIAAAQIEhgUECtkTBAgQqE9AoFB9lkYiQIAAAQIECBAgQIAAAQIECBAgQIAAAQIECBAgQIAAAQIECBAgQIAAAQIECBAgQIAAAQIECBAgQIAAAQIECBAgQIAAAQIECBCYUECg0IRgnk6AAAECBAgQIECAAAECBAgQIECAAAECBAgQIECAAAECBAgQIECAAAECBAgQIECAAAECBAgQIECAAAECBAgQIECAAAECBAgQIECAAAECBFIUECiUYlfURIAAAQIECBAgQIAAAQIECBAgQIAAAQIECBAgQIAAAQIECBAgQIAAAQIECBAgQIAAAQIECBAgQIAAAQIECBAgQIAAAQIECBAgQIAAAQIEJhQQKDQhmKcTIECAAAECBAgQIECAAAECBAgQIECAAAECBAgQIECAAAECBAgQIECAAAECBAgQIECAAAECBAgQIECAAAECBAgQIECAAAECBAgQIECAAIEUBQQKpdgVNREgQIAAAQIECBAgQIAAAQIECBAgQIAAAQIECBAgQIAAAQIECBAgQIAAAQIECBAgQIAAAQIECBAgQIAAAQIECBAgQIAAAQIECBAgQIAAgQkFBApNCObpBAgQIECAAAECBAgQIECAAAECBAgQINCYwJqhkd1hN0ZtYAIECBAgQIAAAQIECBAgQKAmAfcZNUEahgABAgQIECBAgAABAgTWEXDetCEIECBAgAABAgQIEOiLgPNPXzptnQQItCrgL2O0ym0yAgQIECBAgAABAgQIECBAgAABAgQIEJhFwBeCtgcBAgQIECBAgAABAgQIECCQm4D7jNw6pl4CBAgQIECAAAECBAjkIeC8mUefVEmAAAECBAgQIECAwNwFnH/mbmgEAgQIrCcgUMimIECAAAECBAgQIECAAAECBAgQIECAAIFUBHwhmEon1EGAAAECBAgQIECAAAECBAiMK+A+Y1wpzyNAgAABAgQIECBAgACBSQScNyfR8lwCBAgQIECAAAECBHIWcP7JuXtqJ0AgWQGBQsm2RmEECBAgQIAAAQIECBAgQIAAAQIECBDonYAvBHvXcgsmQIAAAQIECBAgQIAAAQLZC7jPyL6FFkCAAAECBAgQIECAAIEkBZw3k2yLoggQIECAAAECBAgQaEDA+acBVEMSIEBAoJA9QIAAAQIECBAgQIAAAQIECBAgQIAAAQKpCPhCMJVOqIMAAQIECBAgQIAAAQIECBAYV8B9xrhSnkeAAAECBAgQIECAAAECkwg4b06i5bkECBAgQIAAAQIECOQs4PyTc/fUToBAsgIChZJtjcIIECBAgAABAgQIECBAgAABAgQIECDQOwFfCPau5RZMgAABAgQIECBAgAABAgSyF3CfkX0LLYAAAQIECBAgQIAAAQJJCjhvJtkWRREgQIAAAQIECBAg0ICA808DqIYkQICAQCF7gAABAgQIECBAgAABAgQIECBAgAABAgRSEfCFYCqdUAcBAgQIECBAgAABAgQIECAwroD7jHGlPI8AAQIECBAgQIAAAQIEJhFw3pxEy3MJECBAgAABAgQIEMhZwPkn5+6pnQCBZAUECiXbGoURIECAAAECBAgQIECAAAECBAgQIECgdwK+EOxdyy2YAAECBAgQIECAAAECBAhkL+A+I/sWWgABAgQIECBAgAABAgSSFHDeTLItiiJAgAABAgQIECBAoAEB558GUA1JgAABgUL2AAECBOoT8IG1PksjESBAgAABAgQIECBAgAABAv0UcL/Sz75bNQECBAgQIECAAAECBAgQyFnAfUbO3VM7AQIECBAgQIAAAQIE0hVw3ky3NyojQIAAAQIECBAgQKBeAeefej2NRoAAgUpAoJCNQIAAgfoEfGCtz9JIBAgQIECAAAECBAgQIECAQD8F3K/0s+9WTYAAAQIECBAgQIAAAQIEchZwn5Fz99ROgAABAgQIECBAgACBdAWcN9PtjcoIECBAgAABAgQIEKhXwPmnXk+jESBAoBIQKGQjECBAoD4BH1jrszQSAQIECBAgQIAAAQIECBAg0E8B9yv97LtVEyBAgAABAgQIECBAgACBnAXcZ+TcPbUTIECAAAECBAgQIEAgXQHnzXR7ozICBAgQIECAAAECBOoVcP6p19NoBAgQqAQECtkIBAgQqE/AB9b6LI1EgAABAgQIECBAgAABAgQI9FPA/Uo/+27VBAgQIECAAAECBAgQIEAgZwH3GTl3T+0ECBAgQIAAAQIECBBIV8B5M93eqIwAAQIECBAgQIAAgXoFnH/q9TQaAQIEKgGBQjYCAQIE6hPwgbU+SyMRIECAAAECBAgQIECAAAECBAgQIECAAAECBAgQIECAAAECBAgQIECAAAECBAgQIECAAAECBAgQIECAAAECBAgQIECAAAECBAhMKCBQaEIwTydAgMAsAgKFbA8CBAgQIECAAAECBAgQIECAAAECBAgQIECAAAECBAgQIECAAAECBAgQIECAAAECBAgQIECAAAECBAgQIECAAAECBAgQIECAAIHOBAQKdUZvYgIEChQQKFRgUy2JAAECBAgQIECAAAECBAgQIECAAAECBAgQIECAAAECBAgQIECAAAECBAgQIECAAAECBAgQIECAAAECBAgQIECAAAECBAgQIJCLgEChXDqlTgIEchAQKJRDl9RIgAABAgQIECBAgAABAgQIECBAgAABAgQIECBAgAABAgQIECBAgAABAgQIECBAgAABAgQIECBAgAABAgQIECBAgAABAgQIEChUQKBQoY21LAIEOhEQKNQJu0kJECBAgAABAgQIECBAgAABAgQIECBAgAABAgQIECBAgAABAgQIECBAgAABAgQIECBAgAABAgQIECBAgAABAgQIECBAgAABAgSigEAh+4AAAQL1CQgUqs/SSAQIECBAgAABAgQIECBAgAABAgQIECBAgAABAgQIECBAgAABAgQIECBAgAABAgQIECBAgAABAgQIECBAgAABAgQIECBAgAABAhMKCBSaEMzTCRAgMIuAQCHbgwABAgQIECBAgAABAgQIECBAgAABAgQIECBAgAABAgQIECBAgAABAgQIECBAgAABAgQIECBAgAABAmKYZhEAACAASURBVAQIECBAgAABAgQIECBAoDMBgUKd0ZuYAIECBQQKFdhUSyJAgAABAgQIECBAgAABAgQIECBAgAABAgQIECBAgAABAgQIECBAgAABAgQIECBAgAABAgQIECBAgAABAgQIECBAgAABAgQI5CIgUCiXTqmTAAECBAgQIECAAAECBAgQIECAAAECBAgQIECAAAECBAgQIECAAAECBAgQIECAAAECBAgQIECAAAECBAgQIECAAAECBAgQIECAAAECBAjMIiBQyPYgQIAAAQIECBAgQIAAAQIECBAgQIAAAQIECBAgQIAAAQIECBAgQIAAAQIECBAgQIAAAQIECBAgQIAAAQIECBAgQIAAAQIECBAgQIAAAQIFCAgUKqCJlkCAAAECBAgQIECAAAECBAgQIECAAAECBAgQIECAAAECBAgQIECAAAECBAgQIECAAAECBAgQIECAAAECBAgQIECAAAECBAgQIECAAAECBAQK2QMECBAgQIAAAQIECBAgQIAAAQIECBAgQIAAAQIECBAgQIAAAQIECBAgQIAAAQIECBAgQIAAAQIECBAgQIAAAQIECBAgQIAAAQIECBAgQKAAAYFCBTTREggQIECAAAECBAgQIECAAAECBAgQIFCIwJqhdbjDLqSxlkGAAAECBAgQIECAAAECBAoWcJ9RcHMtjQABAgQIECBAgAABAh0KOG92iG9qAgQIECBAgAABAgRaFXD+aZXbZAQI9EXAX8boS6etkwABAgQIECBAgAABAgQIECBAgAABAukL+EIw/R6pkAABAgQIECBAgAABAgQIEFhXwH2GHUGAAAECBAgQIECAAAECTQg4bzahakwCBAgQIECAAAECBFIUcP5JsStqIkAgewGBQtm30AIIECBAgAABAgQIECBAgAABAgQIECBQjIAvBItppYUQIECAAAECBAgQIECAAIHeCLjP6E2rLZQAAQIECBAgQIAAAQKtCjhvtsptMgIECBAgQIAAAQIEOhRw/ukQ39QECJQrIFCo3N5aGQECBAgQIECAAAECBAgQIECAAAECBHIT8IVgbh1TLwECBAgQIECAAAECBAgQIOA+wx4gQIAAAQIECBAgQIAAgSYEnDebUDUmAQIECBAgQIAAAQIpCjj/pNgVNREgkL2AQKHsW2gBBAgQIECAAAECBAgQIECAAAECBAgQKEbAF4LFtNJCCBAgQIAAAQIECBAgQIBAbwTcZ/Sm1RZKgAABAgQIECBAgACBVgWcN1vlNhkBAgQIECBAgAABAh0KOP90iG9qAgTKFRAoVG5vrYwAAQIECBAgQIAAAQIECBAgQIAAAQK5CfhCMLeOqZcAAQIECBAgQIAAAQIECBBwn2EPECBAgAABAgQIECBAgEATAs6bTagakwABAgQIECBAgACBFAWcf1LsipoIEMheQKBQ9i20AAIECBAgQIAAAQIECBAgQIAAAQIECBQj4AvBYlppIQQIECBAgAABAgQIECBAoDcC7jN602oLJUCAAAECBAgQIECAQKsCzputcpuMAAECBAgQIECAAIEOBZx/OsQ3NQEC5QoIFCq3t1ZGgAABAgQIECBAgAABAgQIECBAgACB3AR8IZhbx9RLgAABAgQIECBAgAABAgQIuM+wBwgQIECAAAECBAgQIECgCQHnzSZUjUmAAAECBAgQIECAQIoCzj8pdkVNBAhkLyBQKPsWWgABAgkJ+MCaUDOUQoAAAQIECBAgQIAAAQIECGQp4H4ly7YpmgABAgQIECBAgAABAgQI9FrAfUav22/xBAgQIECAAAECBAgQaEzAebMxWgMTIECAAAECBAgQIJCYgPNPYg1RDgECZQgIFCqjj1ZBgEAaAj6wptEHVRAgQIAAAQIECBAgQIAAAQL5Crhfybd3KidAgAABAgQIECBAgAABAn0VcJ/R185bNwECBAgQIECAAAECBJoVcN5s1tfoBAgQIECAAAECBAikI+D8k04vVEKAQEECAoUKaqalECDQuYAPrJ23QAEECBAgQIAAAQIECBAgQIBA5gLuVzJvoPIJECBAgAABAgQIECBAgEAPBdxn9LDplkyAAAECBAgQIECAAIEWBJw3W0A2BQECBAgQIECAAAECSQg4/yTRBkUQIFCagECh0jpqPQQIdCngA2uX+uYmQIAAAQIECBAgQIAAAQIEShBwv1JCF62BAAECBAgQIECAAAECBAj0S8B9Rr/6bbUECBAgQIAAAQIECBBoS8B5sy1p8xAgQIAAAQIECBAg0LWA80/XHTA/AQJFCggUKrKtFkWAQEcCPrB2BG9aAgQIECBAgAABAgQIECBAgAABAgQIECBAgAABAgQIECBAgAABAgQIECBAgAABAgQIECBAgAABAgQIECBAgAABAgQIECBAgACBEAQK2QUECBCoT0CgUH2WRiJAgAABAgQIECBAgAABAgQIECBAgAABAgQIECBAgAABAgQIECBAgAABAgQIECBAgAABAgQIECBAgAABAgQIECBAgAABAgQIEJhQQKDQhGCeToAAgVkEBArZHgQIECBAgAABAgQIECBAgAABAgQIECBAgAABAgQIECBAgAABAgQIECBAgAABAgQIECBAgAABAgQIECBAgAABAgQIECBAgAABAp0JCBTqjN7EBAgUKCBQqMCmWhIBAgQIECBAgAABAgQIECBAgAABAgQIECBAgAABAgQIECBAgAABAgQIECBAgAABAgQIECBAgAABAgQIECBAgAABAgQIECBAIBcBgUK5dEqdBAjkICBQKIcuqZEAAQIECBAgQIAAAQIECBAgQIAAAQIECBAgQIAAAQIECBAgQIAAAQIECBAgQIAAAQIECBAgQIAAAQIECBAgQIAAAQIECBAgUKiAQKFCG2tZBAh0IiBQqBN2kxIgQIAAAQIECBAgQIAAAQIECBAgQIAAAQIECBAgQIAAAQIECBAgQIAAAQIECBAgQIAAAQIECBAgQIAAAQIECBAgQIAAAQIECEQBgUL2AQECBOoTEChUn6WRCBAgQIAAAQIECBAgQIAAAQIECBAgQIAAAQIECBAgQIAAAQIECBAgQIAAAQIECBAgQIAAAQIECBAgQIAAAQIECBAgQIAAAQIEJhQQKDQhmKcTIEBgFgGBQrYHAQIECBAgQIAAAQIECBAgQIAAAQIECBAgQIAAAQIECBAgQIAAAQIECBAgQIAAAQIECBAgQIAAAQIECBAgQIAAAQIECBAgQIBAZwIChTqjNzEBAgQIECBAgAABAgQIECBAgAABAgQIECBAgAABAgQIECBAgAABAgQIECBAgAABAgQIECBAgAABAgQIECBAgAABAgQIECBAgAABAgQIEKhPQKBQfZZGIkCAAAECBAgQIECAAAECBAgQIECAAAECBAgQIECAAAECBAgQIECAAAECBAgQIECAAAECBAgQIECAAAECBAgQIECAAAECBAgQIECAAAECnQkIFOqM3sQECBAgQIAAAQIECBAgQIAAAQIECBAgQIAAAQIECBAgQIAAAQIECBAgQIAAAQIECBAgQIAAAQIECBAgQIAAAQIECBAgQIAAAQIECBAgQKA+AYFC9VkaiQABAgQIECBAgAABAgQIECBAgAABAgQIECBAgAABAgQIECBAgAABAgQIECBAgAABAgQIECBAgAABAgQIECBAgAABAgQIECBAgAABAgQIdCYgUKgzehMTIECAAAECBAgQIECAAAECBAgQIECAwJDAmqF/dodtixAgQIAAAQIECBAgQIAAAQKpC7jPSL1D6iNAgAABAgQIECBAgECeAs6befZN1QQIECBAgAABAgQITC7g/DO5mZ8gQIDASAF/GWMkkScQIECAAAECBAgQIECAAAECBAgQIECAQEsCvhBsCdo0BAgQIECAAAECBAgQIECAQG0C7jNqozQQAQIECBAgQIAAAQIECKwl4LxpOxAgQIAAAQIECBAg0BcB55++dNo6CRBoVUCgUKvcJiNAgAABAgQIECBAgAABAgQIECBAgACBWQR8IWh7ECBAgAABAgQIECBAgAABArkJuM/IrWPqJUCAAAECBAgQIECAQB4Czpt59EmVBAgQIECAAAECBAjMXcD5Z+6GRiBAgMB6AgKFbAoCBAgQIECAAAECBAgQIECAAAECBAgQSEXAF4KpdEIdBAgQIECAAAECBAgQIECAwLgC7jPGlfI8AgQIECBAgAABAgQIEJhEwHlzEi3PJUCAAAECBAgQIEAgZwHnn5y7p3YCBJIVECiUbGsURoAAAQIECBAgQIAAAQIECBAgQIAAgd4J+EKwdy23YAIECBAgQIAAAQIECBAgkL2A+4zsW2gBBAgQIECAAAECBAgQSFLAeTPJtiiKAAECBAgQIECAAIEGBJx/GkA1JAECBAQK2QMECBAgQIAAAQIECBAgQIAAAQIECBAgkIqALwRT6YQ6CBAgQIAAAQIECBAgQIAAgXEF3GeMK+V5BAgQIECAAAECBAgQIDCJgPPmJFqeS4AAAQIECBAgQIBAzgLOPzl3T+0ECCQrIFAo2dYojAABAgQIECBAgAABAgQIECBAgAABAr0T8IVg71puwQQIECBAgAABAgQIECBAIHsB9xnZt9ACCBAgQIAAAQIECBAgkKSA82aSbVEUAQIECBAgQIAAAQINCDj/NIBqSAIECAgUsgcIECBAgAABAgQIECBAgAABAgQIECBAIBUBXwim0gl1ECBAgAABAgQIECBAgAABAuMKuM8YV8rzCBAgQIAAAQIECBAgQGASAefNSbQ8lwABAgQIECBAgACBnAWcf3LuntoJEEhWQKBQsq1RGAECGQr4wJph05RMgAABAgQIECBAgAABAgQIJCXgfiWpdiiGAAECBAgQIECAAAECBAgQGEPAfcYYSJ5CgAABAgQIECBAgAABAhMLOG9OTOYHCBAgQIAAAQIECBDIVMD5J9PGKZsAgbQFBAql3R/VESCQl4APrHn1S7UECBAgQIAAAQIECBAgQIBAegLuV9LriYoIECBAgAABAgQIECBAgACB2QXcZ9ghBAgQIECAAAECBAgQINCEgPNmE6rGJECAAAECBAgQIEAgRQHnnxS7oiYCBLIXECiUfQstgACBhAR8YE2oGUohQIAAAQIECBAgQIAAAQIEshRwv5Jl2xRNgAABAgQIECBAgAABAgR6LeA+o9ftt3gCBAgQIECAAAECBAg0JuC82RitgQkQIECAAAECBAgQSEzA+SexhiiHAIEyBAQKldFHqyBAIA0BH1jT6IMqCBAgQIAAAQIECBAgQIAAgXwF3K/k2zuVEyBAgAABAgQIECBAgACBvgq4z+hr562bAAECBAgQIECAAAECzQo4bzbra3QCBAgQIECAAAECBNIRcP5JpxcqIUCgIAGBQgU101IIEOhcwAfWzlugAAIECBAgQIAAAQIECBAgQIAAAQIECBAgQIAAAQIECBAgQIAAAQIECBAgQIAAAQIECBAgQIAAAQIECBAgQIAAAQIECBAgQIBAfwUECvW391ZOgED9AgKF6jc1IgECBAgQIECAAAECBAgQIECAAAECBAgQIECAAAECBAgQIECAAAECBAgQIECAAAECBAgQIECAAAECBAgQIECAAAECBAgQIECAwJgCAoXGhPI0AgQIjCEgUGgMJE8hQIAAAQIECBAgQIAAAQIECBAgQIAAAQIECBAgQIAAAQIECBAgQIAAAQIECBAgQIAAAQIECBAgQIAAAQIECBAgQIAAAQIECBBoRkCgUDOuRiVAoJ8CAoX62XerJkCAAAECBAgQIECAAAECBAgQIECAAAECBAgQIECAAAECBAgQIECAAAECBAgQIECAAAECBAgQIECAAAECBAgQIECAAAECBAgkISBQKIk2KIIAgUIEBAoV0kjLIECAAAECBAgQIECAAAECBAgQIECAAAECBAgQIECAAAECBAgQIECAAAECBAgQIECAAAECBAgQIECAAAECBAgQIECAAAECBAjkKCBQKMeuqZkAgVQFBAql2hl1ESBAgAABAgQIECBAgAABAgQIECBAgAABAgQIECBAgAABAgQIECBAgAABAgQIECBAgAABAgQIECBAgAABAgQIECBAgAABAgR6ICBQqAdNtkQCBFoTECjUGrWJCBAgQIAAAQIECBAgQIAAAQIECBAgQIAAAQIECBAgQIAAAQIECBAgQIAAAQIECBAgQIAAAQIECBAgQIAAAQIECBAgQIAAAQIEhgUECtkTBAgQqE9AoFB9lkYiQIAAAQIECBAgQIAAAQIECBAgQIAAAQIECBAgQIAAAQIECBAgQIAAAQIECBAgQIAAAQIECBAgQIAAAQIECBAgQIAAAQIECBCYUECg0IRgnk6AAAECBAgQIECAAAECBAgQIECAAAECBAgQIECAAAECBAgQIECAAAECBAgQIECAAAECBAgQIECAAAECBAgQIECAAAECBAgQIECAAAECBFIUECiUYlfURIAAAQIECBAgQIAAAQIECBAgQIAAAQIECBAgQIAAAQIECBAgQIAAAQIECBAgQIAAAQIECBAgQIAAAQIECBAgQIAAAQIECBAgQIAAAQIEJhQQKDQhmKcTIECAAAECBAgQIECAAAECBAgQIECAAAECBAgQIECAAAECBAgQIECAAAECBAgQIECAAAECBAgQIECAAAECBAgQIECAAAECBAgQIECAAIEUBQQKpdgVNREgQIAAAQIECBAgQIAAAQIECBAgQIAAAQIECBAgQIAAAQIECBAgQIAAAQIECBAgQIAAAQIECBAgQIAAAQIECBAgQIAAAQIECBAgQIAAgQkFBApNCObpBAgQIECAAAECBAgQIECAAAECBAgQINCYwJqhkd1hN0ZtYAIECBAgQIAAAQIECBAgQKAmAfcZNUEahgABAgQIECBAgAABAgTWEXDetCEIECBAgAABAgQIEOiLgPNPXzptnQQItCrgL2O0ym0yAgQIECBAgAABAgQIECBAgAABAgQIEJhFwBeCtgcBAgQIECBAgAABAgQIECCQm4D7jNw6pl4CBAgQIECAAAECBAjkIeC8mUefVEmAAAECBAgQIECAwNwFnH/mbmgEAgQIrCcgUMimIECAAAECBAgQIECAAAECBAgQIECAAIFUBHwhmEon1EGAAAECBAgQIECAAAECBAiMK+A+Y1wpzyNAgAABAgQIECBAgACBSQScNyfR8lwCBAgQIECAAAECBHIWcP7JuXtqJ0AgWQGBQsm2RmEECBAgQIAAAQIECBAgQIAAAQIECBDonYAvBHvXcgsmQIAAAQIECBAgQIAAAQLZC7jPyL6FFkCAAAECBAgQIECAAIEkBZw3k2yLoggQIECAAAECBAgQaEDA+acBVEMSIEBAoJA9QIAAAQIECBAgQIAAAQIECBAgQIAAAQKpCPhCMJVOqINAQwJr1qwZfp03NJNhCRAgQIAAAQJpCGy00Ub+bE4arVAFgSYF3Gc0qWtsAgQIECBAgAABAgQI9FfAebO/vbdyAgQIECBAgAABAn0TcP7pW8etlwCBVgT8oaVWmE1CgAABAgQIECBAgAABAgQIECBAgAABAmMI+EJwDCRPIZCzgEChnLundgIECBAgQGBDBAQKbYianyGQnYD7jOxapmACBAgQIECAAAECBAhkIeC8mUWbFEmAAAECBAgQIECAQA0Czj81IBqCAAECwwIChewJAgQIECBAgAABAgQIECBAgAABAgQIEEhFwBeCqXRCHQQaEhAo1BCsYQkQIECAAIFkBQQKJdsahRGoU8B9Rp2axiJAgAABAgQIECBAgACBgYDzpr1AgAABAgQIECBAgEBfBJx/+tJp6yRAoFUBgUKtcpuMAAECBAgQIECAAAECBAgQIECAAAECBGYR8IWg7UGgcAGBQoU32PIIECBAgACB9QQECtkUBHoh4D6jF222SAIECBAgQIAAAQIECLQu4LzZOrkJCRAgQIAAAQIECBDoSMD5pyN40xIgULaAQKGy+2t1BAi0K+ADa7veZiNAgAABAgQIECBAgAABAgTKE3C/Ul5PrYjAOgIChWwIAgQIECBAoG8CAoX61nHr7amA+4yeNt6yCRAgQIAAAQIECBAg0LCA82bDwIYnQIAAAQIECBAgQCAZAeefZFqhEAIEShIQKFRSN62FAIGuBXxg7boD5idAgAABAgQIECBAgAABAgRyF3C/knsH1U9ghIBAIVuEAAECBAgQ6JuAQKG+ddx6eyrgPqOnjbdsAgQIECBAgAABAgQINCzgvNkwsOEJECBAgAABAgQIEEhGwPknmVYohACBkgQECpXUTWshQKBrAR9Yu+6A+QkQIECAAAECBAgQIECAAIHcBdyv5N5B9RMYIbB2oNA3v/nN8N73vndis5122inMnz8/7LnnnmHRokXV/994440nHifXHxh2u+uuu8LChQvnvJymxp1zYQYgQKASWL16dVi+fHm44YYbwr333htWrVpV/fs99tgjbL/99uGcc84JL37xixvVeuihh8Lhhx8eVq5cWc2zdOnSsGTJkkbnNDiBEgQECpXQRWsgMFLAfcZIIk8gQIAAAQIECBAgQIAAgQ0QcN7cADQ/QoAAAQIECBAgQIBAlgLOP1m2TdEECKQuIFAo9Q6pjwCBnAR8YM2pW2olQIAAAQIECBAgQIAAAQIEUhRwv5JiV9REoEaBOgKFhss57LDDwnnnnRe22267GitNd6imgn+aGjddSZURyEcghgctXry4ChOa7rHffvuF+BoWKJRPT1XaLwGBQv3qt9X2VsB9Rm9bb+EECBAgQIAAAQIECBBoVMB5s1FegxMgQIAAAQIECBAgkJCA809CzVAKAQLlCAgUKqeXVkKAQPcCPrB23wMVECBAgAABAgQIECBAgAABAgQIECCQsEATgUJxufPnzw+XX3552GeffRJefT2lNRX809S49azaKAT6K7B69eoqTOiKK66YEeHII48Ml1xySdh8880bhXrooYfC4YcfHlauXFnNs3Tp0rBkyZJG5zQ4gRIEBAqV0EVrIECAAAECBAgQIECAAAECBAgQIECAAAECBAgQIECAAAECBAgQIJCXgEChvPqlWgIE0hYQKJR2f1RHgAABAgQIECBAgAABAgQIECBAgEDHArMFCh188MEjA4GefPLJ8MADD4Tf/va3YdWqVeusZvfddw9XXXVVWLBgQcerbHb6poJ/mhq3WQ2jEyhf4O677w4HHXRQiO9/g0d8v1u0aFEVIPTf//63+t8TTzwxzJs3r1EQgUKN8hq8YAGBQgU319IIECBAgAABAgQIECBAgAABAgQIECBAgAABAgQIECBAgAABAgQIJCogUCjRxiiLAIEsBQQKZdk2RRMgQIAAAQIECBAgQIAAAQIECBAg0JbAbIFCS5cuDUuWLBmrlKeffjr85Cc/CaeddlpYuXLl1M8cd9xxYdmyZWGzzTYba5wcnyT4J8euqZnAhgtcffXV4aijjpoa4PTTTw9nnXVW2HTTTTd80A38SYFCGwjnx3ovIFCo91sAAAECBAgQIECAAAECBAgQIECAAAECBAgQIECAAAECBAgQIECAAIHWBQQKtU5uQgIEChYQKFRwcy2NAAECBAgQIECAAAECBAgQIECAAIG5C9QVKDSo5I477qiCNlatWlX9q6233josX7487LzzznMvNtERBAol2hhlEWhI4JxzzglnnnlmNfrmm28ebr311rBw4cKGZpt9WIFCnbCbtAABgUIFNNESCBAgQIAAAQIECBAgQIAAAQIECBAgQIAAAQIECBAgQIAAAQIECGQmIFAos4YplwCBpAUECiXdHsURIECAAAECBAgQIECAAAECBAgQINC1QN2BQs8880xYsmRJ+MxnPjO1tAsvvDAsXry466U2Nr9AocZoDUwgSYG1A4V23HHHcN1114X58+d3UqtAoU7YTVqAgEChAppoCQQIECBAgAABAgQIECBAgAABAgQIECBAgAABAgQIECBAgAABAgQyExAolFnDlEuAQNICAoWSbo/iCBAgQIAAAQIECBAgQIAAAQIECBDoWqDuQKG4nu9973vh0EMPnVpaDBM6//zzw3Oe85yul9vI/AKFGmE1KIFkBQQKJdsahREYW0Cg0NhUnkiAAAECBAgQIECAAAECBAgQIECAAAECBAgQIECAAAECBAgQIECAQE0CAoVqgjQMAQIEQggChWwDAgQIECBAgAABAgQIECBAgAABAgQIzCLQRKDQ3XffHfbaa6+pWY877riwbNmysNlmmxXZC4FCRbbVogjMKCBQyOYgkL+AQKH8e2gFBAgQIECAAAECBAgQIECAAAECBAgQIECAAAECBAgQIECAAAECBHITECiUW8fUS4BAygIChVLujtoIECBAgAABAgQIECBAgAABAgQIEOhcoI1AodNPPz3EAI558+aNXO+zzz4bfve734UbbrghxGCi+++/P/zzn/+sfm6PPfYIu+22WzjssMPC7rvvvsEBRU888US47bbbwi233BJWrlwZHnjggWr8bbbZJuy4447hwAMPDIccckh46UtfGjbaaPRXd5MGCj3yyCPhhBNOCDfddNOUx5FHHhk+//nPhy233HLq340z7n/+85+wePHicNlll1U/t3Tp0rBkyZLq/z/11FPh5z//eWV55513Tq1zp512CnvvvXd45zvfWTlusskmI/uy9hOefvrpcO+994Zvf/vb4b777gv33HNP9Z/juK9//evD0UcfHbbffvuw8cYbh4ceeigcfvjhlXN83HXXXWHhwoUTzTfqyY8++mhYvnx5+NGPflStMc4ZH/Pnzw8LFiwI++67b3jLW95S9XdUPzc0KOaxxx4LRxxxRLWv4mOSEK3Yw9ifuB9ivwb7MdYfTd/0pjeFAw44ILzgBS8YRbHOf29j3F/+8pdT/R+8fuIeGNd7eEF19nLtsec6+pTF/AAAIABJREFU7vA+HtWItV+HwwFr11xzTbVXxnmMsx+Ha1t77nHmmOk5s712o+eNN9449T795JNPVq+v+H4SX/9xD2y66abrDB3f2+P7xrXXXlu9Tgav0/i+/sY3vjG8733vCy9/+csnLnmm9/PB62fRokXVa2irrbaaaOw1a9aEVatWVeu8/fbbq/ew+M+D97o4/oaM3dS4g8XF1310XrFiRfXajHUPfoduscUW1e+4gXmq7/8zfQ7YfPPNw+te97oqsDDumQ2pf+1NIFBoopeEJxMgQIAAAQIECBAgQIAAAQIECBAgQIAAAQIECBAgQIAAAQIECBAgUIPA6D+VXMMkhiBAgAABAgQIECBAgAABAgQIECBAgAABAgQIECDQRKDQcBDOl7/85SpgZbZHDFmIQSpnnXVWuPnmm0c2ZocddggxqOitb33resEVM/3w6tWrw+WXXx4+/elPTwUszPTcGFzw9re/PZx55plh2223nbWecYJ/BgOMGyYUnz/OuDMFCsWgl5NOOqkKZZrtEYOTYmhJDGkY5/Hggw9WgUWjenTMMceEc889N/z73/9uLFAohmRccMEF4dJLLw0x0GTUIwaWnH322bP2c5wAl+nm2ZBAodi7uB+XLVs2FVQy0xpiEEgMijn22GNH7vemxo1BUtdff31lOAiDmc08esfX2ste9rJRralej3X3Mk5a17gChf4XBrbLLruEK6+8snpfHITUTNfc+L5y4YUXhle96lXVf3744YfDpz71qXD11VfPuBfiHo/75YMf/OBYIWdxn8ffLeO+nx9//PHhtNNOC3GeUY9x6h2MEX9XxLFPPfXUdQLhppujqXHjXIPfbxdddNHI95NBbbvuums4//zzqwCoUWFr8WfaeP8fd45Yz6T1D/dEoNCoV4L/ToAAAQIECBAgQIAAAQIECBAgQIAAAQIECBAgQIAAAQIECBAgQIBA3QICheoWNR4BAgQIECBAgAABAgQIECBAgAABAgQIECBAgMC0AnUHCj3xxBPhxBNPnAqOWLBgQRVC8prXvGbGDsSgkhgM8clPfnKsYJi1B4pzxeCaGOow2+OPf/xj+OhHPxpWrFgx0U6YP39+Vdu+++47Y+DCOME/cdK///3vVbDSTTfdNFVDDM+IgQ7ThVyMM+50gUL77LNPOOqoo8YOlYhrjHPtvPPOM9rEwKcf/OAH4SMf+cjY4y5cuLAK2YgBNCtXrqzGjqEk8d/P9REtY+/j3prkEdcaQ3yi0XSPtgKFNrT+k08+udrvz33uc6etv6lxY2DTGWecES6++OJJuMMo78HroolebqjFdDULFArV6/+nP/1pOO+888baA4ceemi47LLLwuOPPx4+8IEPjAw3i4PG9/H4fvvud7971oCbGMy2ePHiiV//8b3nK1/5SrUvZ3rEXo9b79pjjBq7qXHn8hqKP7vNNtuEr3/969XvuJkebbz/P/vss+Haa6+t3tdnC6sarjHumRhyF/fDJptsMtbeHDxJoNBEXJ5MgAABAgQIECBAgAABAgQIECBAgAABAgQIECBAgAABAgQIECBAgEANAgKFakA0BAECBAgQIECAAAECBAgQIECAAAECBAgQIECAwGiBOgOFnnrqqXDhhRdWwUCDRwyfOO2008K8efOmLSYGFXzrW98KH/7wh9cJE9p1113D0UcfHfbbb7+w1VZbhRicc//994evfvWr4eabb15nrOOPPz5ccMEFs4asDAf5xBCCI444Ihx22GFhxx13rIII/vKXv4RbbrmlCpxYtWrV1ByjAhfGCf6ZLkwohvN89rOfnTEMaZxxhwOFDjzwwPCvf/0r3HvvvdW4a69x4403Dn/4wx+q0IYYIBFDYgaP97///eFLX/rSjIZ33HHHeiFFsUcnnHBCFc7z/Oc/Pzz66KNV6EgMEYnhGfEx6N1grjoChWIA1VlnnbVOsMnee+9dhYDstttu1ZzxMV098d/Hnscat9xyy/X2ZBuBQv/4xz+qYKkbbrhhav7Yq1hX7NdgP/7pT38K3/jGN9brVQygikFNw+EZTY27evXq6jV86aWXrlPv8Osnet93333V6+fOO+8c6/XTVC/rHjeOF/dwDD2Jj/g+NwjW2WGHHao1v+IVr5ha86abbhqe97znVf989913h7322mvqv11zzTVVn8d5jLMfh8OOli5dWgWszPUxPO6ee+4Zfvazn1XDDr/2//rXv4bvfve74aKLLlonDCa+Th988MEqRC2Gph155JHhPe95T3jlK19Zvaffc8891Xt3fG8fPGIwTzTadtttp13CdO+lcez4O+Tggw8Or371q0N8r3v44YdDfN+Kvfn1r389Ndbuu+8errrqqhDD7oYfw4F48b8fcsgh1XtfDFyL73PxEX9XfP/7319vvTG0Lq5ns802W2fopsaNk0z3+oyBSfH3ZwwJitbRI+7h3//+9+GHP/xhFdq0dmjPokWLqhDArbfeelrzpt//Z/occMABB1Svlfj6ifZxz/zmN7+pPjPE98+1f4fN9L442+tAoNBc3yX8PAECBAgQIECAAAECBAgQIECAAAECBAgQIECAAAECBAgQIECAAAECkwoIFJpUzPMJECBAgAABAgQIECBAgAABAgQIECBAgAABAgQ2SGCugUIxpODxxx8PK1euDJdccsk6ISnveMc7wsUXXxxe+MIXzlhbDNuIgQGDAJ8YrPLxj388nHLKKdOG28RAj1tvvbUKslk79OcLX/hCOOmkk8JGG637VVsMIIhhKDEsZ/CIgRXx+TEgYvj58TkxmOWMM84IV1xxxTo/M1PIxajgnxiAceKJJ4brr79+arxRYULxiaPGjc8ZDhQaZ40xvOH2228PxxxzzJRhDJK48cYbq0Ce4UcMKIoBOGvX/4lPfKIKjor9Gn787W9/q8xjGM7wo45AoeGgk1GWjzzySLVfYqjJ4BH//5vf/Ob16hsnwGW6zfzYY49V+/i2226r/nP0WrZs2XrBItH+i1/8YvjYxz42NUwMEIqvnRjYMrwfp+tVDLj6zne+E3bZZZepMZoc98orrwwf+tCHpubaf//9qyCV7bbbbtrXdQwWi6+VxYsXTwV+zBTi1FQvmxp3sOBJ9kkpgUKDtc/02p8pFCb+XAzxiXs8vucOP6YLCJrp9TldUFQMKYohPi960Yum3Y8xcOdzn/tcOPvss6f++0zBP7FXBx100NS+jaFR8XdRDIia7hHDbY499tgqwC0+4vvo8uXL11tnU+PGOaNVNBiE6xx66KGV9Ute8pJpa47/8s9//nP1+zKGIg0eK1asCG94wxs6ef//1a9+Fd71rndVgUfxEd/jYs/e9ra3VWFIw4+4137xi19Uv1cH9vFn4u/M+Pt93IdAoXGlPI8AAQIECBAgQIAAAQIECBAgQIAAAQIECBAgQIAAAQIECBAgQIAAgboEBArVJWkcAgQIECBAgAABAgQIECBAgAABAgQIEJirwJqhAdxhz1XUzxNITGC2QKG5lHr88ceHGLqxxRZbzDhMDHqIwQ5f+9rXpp5z/vnnh1NPPTVssskms05/xx13hKOOOmoqECeGslx33XVh/vz56/zcj3/84xDDTAZhCzHY4qqrrgoLFiyYdfxYWwzFufTSS6eeF8Ml4r+bN2/eOj87W/BPDCeK61k7XOfkk08O55577rSBSWsPvKGBQnFt1157bXjta1874xqfeeaZKoQjhgINHl/+P/buBNquqr4f+AZSIGUhBUkglK6gSwRLoYQglMlQQESQUQYT5hIRKpNhERmKgEtStE0CFGgQqCZQkMkwCWVqRQoFBCxSGQQLqa0RqKGQRREayX/t0/+9fTnc9+45yT33nuFz1mIt8945++z9+e27793nJl/nzEmCcNLHd7/73STYoXXE2sZr11hjjWHb7xQSEk/uRaDQbbfdFmJoRjxioFEMmOoWIvHYY4+F/fbbLyxcuDC57owzzkjmZ7qWeYJihg4+a6DQSy+9FCZPnrxMCEact3FeDnfE8Iw4F2JoSOs4++yzwznnnNPuf7/a3WuvvUKcJxtuuOGIr59OfY7BRMccc8wy1xVVy6LabXU+zzypU6BQDIm7/PLLw9prr92x/jF8LNZ4/vz57d/HkJ0YMLXLLrsMO2fuvffeEIOqWsdXv/rVEOd4+ki/jmOYz6xZszoGmw29NgYRxfeWVptx3Yh93HXXXZe5RQwBiwFC8RjuPaXb+thpHS2q3fR7aKewseHQ0+t6dIwhYN3G1+v1PwaQxffVGLQWjzhf5s2bl9SmU+Df0P7FAKK4nsZAw3gcddRRSXjgSO9NQ68XKDTiMu6XBOoi4HlGXSppHAQIECBAgAABAgQIECiXgP1mueqhNwQIECBAgAABAgQIFCdg/1OcrZYJEGiwgH+M0eDiGzoBAgQIECBAgAABAgQIECBAgAABAgRKJuALwZIVRHcI9FqgiEChk046KQlsWX/99Ufs7hNPPBH23nvvdsjLPvvsE6644oowduzYrsNMB0TEC9KBCO+++244/fTTQwxzaB0x2OLQQw/t2n48IR1WsP3224drr702xNCGocdwwT+LFi1K7h/H1DqyhgnF85c3UCgdNjPcYGPQyac//el22FKnEI90YEUMK7rxxhvDZptt1tXw8ccfDwceeGA79Cle0ItAoaEuWQOF3njjjfDFL34xxKCjCRMmJP/FkKRVV111mXHkCYoZemHWQKF0TWfOnJmEeHQLzkgHteyxxx5JSNW6666bdKOodq+66qoQQ1viEa3jPVthTt0mQLrPcS7EUKG11lqrfWlRtSyq3VbH88yTOgUK3XPPPeGTn/zksKWPQVLnnXde8l/ryBLy8vzzz4dDDjmkHQwTQ2via2P11VdvtxND0GK70T4eecJz4vnp0K34uoshQ0PXgDx1bXVswYIFSRBbDMHbcsstw3bbbRdi8NbQo6h2027xvTeGva222mrdXp7hueeeCwcffHB4+umnk3MHtf7/5Cc/CTGoKr7fxiMG8MXAvSxjiPMtvr/Ha+IRw4huv/32MHHixK7jjycIFMrE5CQCVRfwPKPqFdR/AgQIECBAgAABAgQIlFPAfrOcddErAgQIECBAgAABAgR6L2D/03tTLRIgQCAIFDIJCBAgQIAAAQIECBAgQIAAAQIECBAgQKAsAr4QLEsl9INAQQJFBArFrsbwkRgKMX369LDOOut07P3ll18ejjvuuPbvYtjIMccck3mkP/7xj5PAmhdeeCG55vDDDw+XXnppcu94/OIXv0jCg77//e8nf95tt93CvHnzktCBLEcMsIjhPH/+53/ePr1ToEan4J8tttgifPnLXw5//dd/3b72zDPPDPG/NdZYI8vtlztQqFvoR+vm6TCKGAIVgy9WWWWVdv/SxnkCK95+++0kLCfWuXX0IlDo3nvvDbvvvnu7zc9//vNJAMWYMWMyuY500vIEf8T2sgQK/frXv06CLy677LKkCxtvvHG46aabQpwr3Y4YnDFjxoxw9913h8033zxss8024YADDkjmelHtLl68OAlhiiFC8dh5552TObnBBht0627y+9jnWJf4GhpuvEXVsqh2WwPPM0/qEig0XKBaejKk1/U5c+YkgTsjHa+99lqYMmVKuO+++5LT4vkxKGb06NHty9LreXq97zYp0+tRp/mc7vs555wTTjvttMxr9nB9KKrd+N4XA95iKNDLL78cTjjhhMyBeen1v1OgUD/W/7RN1vevlnU6GC/LfGtdK1Co26vG7wnUQsDzjFqU0SAIECBAgAABAgQIECBQOgH7zdKVRIcIECBAgAABAgQIEChIwP6nIFjNEiDQbAGBQs2uv9ETIECAAAECBAgQIECAAAECBAgQIECgTAK+ECxTNfSFQAECIwUK7bnnnuETn/hE17v+27/9WxJo8M///M8hhpAMPWLwyyWXXJKEpww9ViQEpdXOG2+8EaZOnZqEssRj4sSJ4Tvf+U74yEc+kvz5kUceSYJnWn3qFJjTbXC33XZb2HfffdunxVCX2M7QIx0odOedd4bbb799mTChQw45JMSgg9/5nd/pdsv27zsFFe2www7LXJ8OycgTUpMOlOgU4pEe/9y5c8MRRxyReQzpsIheBAq99NJLYfLkyeHRRx9t92P8+PHhsMMOC/vss08SuDM0iCRzZ0NIApW+8pWvJJf84R/+Ybj++uvDJpts0rWJLIFC6dCUvfbaKwnrWXvttbu2P9IJRbW7YMGCJOTl4YcfTm5/9NFHJz6rr7565v5+97vfDccee2z7/FtvvTWpUesoqpZFtdvqd555UpdAoRjeFkPf1lprrRHrn163sgTEZHn9PPHEE2HvvfcOCxcuTO4fw9mmTZuWeS7GE2fNmpUEc8UjBsvFdTq+b7SOxx57LOy3337te8Sfx/Ukri3x/fCjH/1oWHXVVXPdM55cVLt5OhIDvv7rv/4rxHX/Bz/4QYivzaFraKdAoaLX/3fffTecfvrpSXhUy/qqq64KH/7whzMP7V//9V+TIML4GSQeMcTuggsuyFQngUKZmZ1IoMoCnmdUuXr6ToAAAQIECBAgQIAAgfIK2G+WtzZ6RoAAAQIECBAgQIBAbwXsf3rrqTUCBAgkAgKFTAQCBAgQIECAAAECBAgQIECAAAECBAgQKIuALwTLUgn9IFCQwEiBQp0CBkbqxltvvRXmz58fvva1ryWhBa1j//33DzFYZsyYMe2fpcOAdt555xCDKDbYYIPMI02HEaQDItJhCDHQJ4bm5DnSIRadwgrSARqxH63Qi9a94s+uueaasMsuu2S+/fIECuUJwckSKBSDHoaGduQNBIrBFZMmTWqPOe/1nbBiMMbFF18cTjnllI6Wa665ZojBS5/61KeSQKkYAjJq1KhM7nmCYoY2mCUQJYt3pk6mTiqq3fTcX56+pa9JvwaLqmVR7bbGk2ee1CVQqFPgWKc5kWXdSl+X5fWTXs97MR/TYUfvvPNOOOuss8LMmTM7Nr/OOuuEXXfdNflvjz32CL/3e78XVl555a5dKardTjdesmRJ+OUvfxlefPHF8Mwzz4SXX345PP744+Gpp54KixYtGravnd7vi17/058DukJmOOHwww8Pl156aYjvA90OgULdhPyeQC0EPM+oRRkNggABAgQIECBAgAABAqUTsN8sXUl0iAABAgQIECBAgACBggTsfwqC1SwBAs0WECjU7PobPQECBAgQIECAAAECBAgQIECAAAECBMok4AvBMlVDXwgUINDLQKFW9/7lX/4lTJ06NTz66KPtHl955ZXhmGOOaf85HSARw19iEMUHP/jBXKMcGuwRLxwaWJMOtoiBPoceemiu9rOEtaTvM9wN9tprrxAd1l9//Ux9yBLM8fbbb4cYchQDm+LR60Chob4bb7xxuOmmm8IWW2yRqf/xpHSYSi8ChWK7MbxqxowZyX/djvHjx4d99tknHHDAAWHbbbcNo0ePHvaSPEExQxvJEoiSDujJG9g1XKeLajddu27OWX7facxF1bKoduM488wTgUL/mAR8jXRkef1kXWezzMPWOZ3eE1577bVw6qmnhquvvrprU5tsskk46KCDkvVlwoQJIwaXFdVu7GQM0HrppZeSoLXY75GCg4YbVKfXZtHrf7ruXcEznJDns4RAoQygTiFQfQHPM6pfQyMgQIAAAQIECBAgQIBAGQXsN8tYFX0iQIAAAQIECBAgQKAIAfufIlS1SYBA4wUECjV+CgAgQIAAAQIECBAgQIAAAQIECBAgQIBAaQR8IViaUugIgWIEiggUiuEGMTjn2GOPbXf6wAMPTH621lprJT9rQqDQaaedlozzb/7mb9oOMaDh9NNPHzF4onVy2QKF8oQVtcaQDmTqVaBQbP+9994LDzzwQJg1a1a44447Mr1ANt9883DuueeG/fbbL6y88srvuyZPUMzQi7MEoqSDZXoVKNSvdjMBdzlpuDEXUcui5khsN888EShUrUChWN933nknWVMuuuii8OCDD2aa+jvttFO44IILwnbbbRdWWqnzX/koot3Y5je/+c1w1llnhcWLF3ft66RJk8Kuu+4afv/3fz+cd9554emnn06u6RYoVMT6L1Coa7mcQIDAigt4nrHihlogQIAAAQIECBAgQIAAgfcL2G+aFQQIECBAgAABAgQINEXA/qcplTZOAgT6KiBQqK/cbkaAAAECBAgQIECAAAECBAgQIECAAAECIwj4QtD0IFBzgSIChSJZOkgmBrnccMMNYdNNN01E6x4oFENrpk+fHl5++eVw9NFHh0cffTQZ97hx48I111wTdtlll64zq2yBQrHvt99+e5g4cWLXvrdOSIep9DJQqHWPGGD1yiuvhL//+78PN954Y7j//vtHDNZYc801w5w5c8LkyZPfF/yRJyhmKEKWQKFHHnkk7L777u2+9SpQqKh2iwoqGmny9LKWQ+/T63bzzBOBQsUECsV19NBDD828Fi3PiTHo6uc//3m48847w80335ysLSMd48ePD3Pnzg0xtGeko1ftLlmyJMycOTMJqUsfEyZMCDEEaIsttgh/8Ad/ED7ykY+E9ddfP4wePTo5Nf0e3S1QqIj1v1efA5antvGalYZLflreBl1HgEAZBTzPKGNV9IkAAQIECBAgQIAAAQLVF7DfrH4NjYAAAQIECBAgQIAAgWwC9j/ZnJxFgACBXAIChXJxOZkAAQIjCvjAaoIQIECAAAECBAgQIECAAAECBFZMwPOVFfNzNYHSCxQVKJQOCogQQ8Nk3njjjTB16tRw0003JUY777xziAE6G2ywQWazX//61+HUU08Nl112WXLNxhtvnLQXAxTicdttt4V999233V4MkfnCF76Quf14Yjqs5YwzzggxTGSVVVZpt5MO/pkxY0aYNm1aWG211UIMMom/P/zww9vn77XXXuHKK69Mwh1GOsoWKJSuYRbIfgQKpfvx7rvvhp/97Gfh+9//fjIHYh8WL168zGkx+CPOla233nqZn+cJihl64YIFC8KUKVPCww8/nPw4zrPZs2e3wzviz9IBHp3OyWKaPqeodtNz/0tf+lK44IILwqqrrro83Vyua1akliPdcEXbzTNPljdQKPYxBsXEeRSPGA5z/fXXh0022WSZoWUJhlke/OWdV1nWrXR/sgRyxbF/7nOfa186a9asEOdkP4+33347PPPMM0mwUAwZeuCBB953+x122CEJjdtoo40yd2152/3BD36QmCxcuDC5VwxLiybHH398WG+99d4XmDa0Q88991w4+OCDw9NPP538uFugUBHr/+uvv568N37ve99L+rD99tuHa6+9NsT1uR+HQKF+KLsHgYELeJ4x8BLoAAECBAgQIECAAAECBGopYL9Zy7IaFAECBAgQIECAAAECHQTsf0wLAgQIFCAgUKgAVE0SINBYAR9YG1t6AydAgAABAgQIECBAgAABAgR6JOD5So8gNUOgrAKDChRKh2Wkw4CyeKVDidJhBE888UTYe++922ELncKAut0nHUrUKcSiW4DGm2++GU488cQwb9689u1iIEkMCxk1atSwXejWbrwwBlHEAInLL788aWe40JFON8kSGJIO8Zg7d2444ogjurG1fx/HfOSRR7b/PDRUKnMjK3hi9L/55pvD17/+9STUp3V0qmWeoJih3cpi+Ytf/CIceuihSdBRPA488MAkWGqttdbKNMI4n0866aQwduzYsNVWW4WddtopCeIqqt0XX3wxCSuJ943HHnvsEa6++uqw7rrrZupvESflqWWe++dtN888Wd5Aoayv7aYECqUDrnoVyJVnnqTPffXVV0NcE2PQ1qJFi9q/vvXWW8M+++yz3E1naTf9HhpvFvsRQ/ZGel9pdSo9LzsFChW9/qdDAWMg0l133RViKFM/DoFC/VB2DwIDF/A8Y+Al0AECBAgQIECAAAECBAjUUsB+s5ZlNSgCBAgQIECAAAECBDoI2P+YFgQIEChAQKBQAaiaJECgsQI+sDa29AZOgAABAgQIECBAgAABAgQI9EjA85UeQWqGQFkFigoUSodcbL755uGGG24Im266aZsihuAcd9xx7T/HcJVjjjkmM1U6MOjwww8Pl156aYihBPFIB63stttuSajPuHHjMt2jU2DDPffcEz75yU8uc32W4J8f//jHSTjLs88+m1w7fvz4JIhi0qRJw/YlS7tZQ0c63SRLCE7sdwy+eeGFF5ImYnhRDK1YddVVuxq+8847Yfr06eHiiy9un7uigUKLFy9OAicef/zx5L+JEyeG888/P1N/Yu3iWGIb8fjTP/3TMHPmzLD66qu3+zc0KCb+MGt/77333rD77ru32+kUdpKuVd4QrfR8aM3FotpNB3bF180tt9wSttlmm661z3JCUbUsqt2hY1qRQKFOwS2dvNLr13BhYU0JFFqwYEGYMmVKePjhhxOubbfdNlx33XXhQx/6UJbp1vWc//zP/wwxCOjJJ58MTz/9dPjsZz8bTj755K7XLV26NAkGO/bYY9vnzpgxI8QAu3gU1e6vfvWrJKDs7rvvTu6TJ0wunp9+/+00L/ux/s+ePTtMmzatbRfX5Pg+s9JKxf+1GYFCXae3EwjUQcDzjDpU0RgIECBAgAABAgQIECBQPgH7zfLVRI8IECBAgAABAgQIEChGwP6nGFetEiDQcIHi/2ZUw4ENnwCBRgn4wNqochssAQIECBAgQIAAAQIECBAgUICA5ysFoGqSQJkEigoUuuqqq8LUqVPbQ91jjz3C1VdfHdZdd932z9KBQPvss0+44oorwtixY7sSLVmyJJxzzjkhBje0jlmzZiVBBK2jUyDQNddck4QwZDnSIUDbb799uPbaa5MwoKFHluCfGDoRg3VOOeWU9qX77rtvEuqw3nrrdexOlnaLDhRKh8rkCa34yU9+Eg466KB2iFIcZNaAnuHqk+5PnpCodPBKp0ChdLhFpwCyr9nnAAAgAElEQVSpdN9+85vfhPPOOy/EkJnW0SlQKP4u/bq48MILw0knndQ1POOtt94KJ5xwQvj2t7+d3CI9F4toN87Z6HHqqae2xxX/dwxwWm211bq+hFqv0RgANWbMmCTw5OCDDw5bb711cm1RtSyq3aEDzhMolF7nYtBMvH6VVVYZ0fD+++8P+++/fzsAq+mBQp0CyrK+fiL0m2++GU488cTw05/+NHzwgx8MW221VTjqqKPChz/84aQO6cCi+LtLLrkkrLHGGl3n+kMPPRR23HHH9nlDA4WKajcdKBTXwvj+FF9r3Y7XX389xDXqxhtvbJ/aKVCoH+v/Y489Fvbbb7+wcOHCpC877LBDiO/TG220UbdhJL+Pa/Txxx+f1HHDDTcM8bPGAQccEH7rt36r6/UChboSOYFAHQQ8z6hDFY2BAAECBAgQIECAAAEC5ROw3yxfTfSIAAECBAgQIECAAIFiBOx/inHVKgECDRcQKNTwCWD4BAj0VMAH1p5yaowAAQIECBAgQIAAAQIECBAgQIAAgboJFBEo9Oyzz4ajjz46PProo22umTNnJmE/K630f1+FpUNS4skXXHBBEmAyatSoEakfeOCBcOSRRyYhEPH42Mc+loQjbLbZZstclw7l2HbbbcO3vvWt5PyRjti36dOnh8suu6x92tlnn52EGKWDQLIE/8RGXnvttSTEYf78+e02RxpvlnaLDhSKHU33IwbxfOMb3xgxaKOTX2xrRQOFOoXcxKCqGBI1dG51qm0MnjjwwAPbAS3pAKp4zW233RZi0FPryBKgkw6eitcOFyj00ksvhcmTJ7dfGzEk5rrrrus6H9N9T8/FotpNh0KtueaaYc6cOckYunmnX6PxtRfH+qEPfSjhLaqWRbU7dE7lCRRKB8pkCUxphd/MmzevfdumBwpFiPR6HsPd5s6dGyZNmjTieh7nRJx7xx13XPv1H8OaYhDX2muvnVybDiwaN25cEmyzyy67dG37yiuvDMcee2z7vFtvvTXEgLwi200HCsX+3nLLLWGbbbYZsb8x6Cu+H59++unLnNcpYK0f63+nzwFZ3mNi31555ZVkrY3erePmm29OAoWyHAKFsig5hwABAgQIECBAgAABAgQIECBAgAABAgQIECBAgAABAgQIECBAgACBXgoIFOqlprYIEGi6gEChps8A4ydAgAABAgQIECBAgAABAgQIECBAYESBXgYKxUCG++67L5x11lnhqaeeat93uCCMeMJDDz2UhMG0goFiYMlpp50Wpk2b1jGw5r333gt33XVX+OIXv9i+JrYTA27iNemwnxi4E4OBLrnkknZ/YqDHhRdeGCZOnNgxFCUG/8QxXHHFFe1rYhhKDK7ZeOON3+eZJfindVF6vCMFYmRptx+BQq+//noS2hADm1pHDKM488wzQ6xX+li8eHGYMWNGEg6VPlY0UCi2lw7wiYaXXnpp+PSnPx1WXnnljvP9ueeeCyeffHKIwTzxiNfcdNNNYeutt17m/DwBOjGk5PHHHw8nnnjiMuFZscHhAoXiNRdffHE45ZRTlpmP8WdbbbXV+/oez3/44YeT+d56TcUwrO985zthiy22aJ9fVLu/+c1vQgxeiq+h1rHOOuuEv/zLvwxTpkwJq622WqY+x5Pia+6kk05a5jVXVC2Larc12DyBQnkDUzqtP/G+AoVC6LSeb7LJJklAznCv//ieEUNm4vvK0PeZuJ4PDQ+Lxungrrju/9Vf/VWyTnQK0Or0+uwUGFVEu++++24SCjR79uz2a/Dzn/98su7G12inI86t+F4ZX7/pY7g1qx/rf/p9MfYthgqde+65YcyYMR3H8stf/jJZl2IdW8dBBx0ULr/88nZIVMcLh/xQoFA3Ib8nQIAAAQIECBAgQIAAAQIECBAgQIAAAQIECBAgQIAAAQIECBAgQKDXAgKFei2qPQIEmiwgUKjJ1Td2AgQIECBAgAABAgQIECBAgAABAgS6CowUKLTnnnuGT3ziE13biMEGMVglBp60AhtaF8XAmTlz5oTJkycPG8hw3XXXheOOOy7EIJrW8fGPfzwcffTRYeeddw5jx45NgiSefPLJcM011ywTbBPPj8EDMSRhjTXW6NjXV155JQl4ufXWW9u/j/2KQUb7779/EtQxatSo8PLLLyeBSN/61rfC888/3z53pNCfeFKW4J9WY0uWLEkCH84+++x2+zHUIoYgrLfeesv0P0u7/QgUip3qFPgQaxSDbuIc+cAHPhDefPPN8Hd/93eJ3w9/+MOOtehFoFCnkJt4sxgmcdhhhyXBPKNHjw4xSORnP/tZuPfee8NVV121zNyMgTAxjCPWfegRQ7FimFQMKBk6h4888sjwuc99Lnz0ox9N2o1zPdZn/vz5ybyNwSNrr712Mv54DBfOEX8XAzpiCFG8vnXEAJDDDz88GUO8Rzx++tOfJsFBc+fObb82Rno9FdVuDCGJ/b3++uuXsfrUpz6VvIZ23HHHpP6t12js8x133LHM63m4OV5ULYtqtwWQJ1AoXhPXnljfoWtc9IvzJL6O4nyN68+dd97Znqux1tEtrnnxECj0v/ovvvhiOOqoo5I1aeiRfv3H9SiuNzfccEMyH4cew71ndAos6vReEdfxZ599Ntxyyy1JoM2iRYvazcc/x9fF0ACiotq9//77k/ew9Hvn0HW51df43hbnUus9ety4cUmfFy5c2HXNKnr9j6/Xiy66KAkQGjqWGBYVPwfstttuYaONNkrW3rguxlDBoWOJA+j2Pt3pDUmgUMe3aT8kQIAAAQIECBAgQIAAAQIECBAgQIAAAQIECBAgQIAAAQIECBAgQKBAAYFCBeJqmgCBxgkIFGpcyQ2YAAECBAgQIECAAAECBAgQIECAAIE8AiMFCuVpp9O5MYhhxowZSVhQOrhl6Pkx8CCGDp155pnLhAlkuX8MhojhHjGQZaTjhRdeCCeccEK45557sjTbPicGGlx44YUhhn8MDYgY2kiW4J+h5//yl78MU6dODd/73vfaP44hQ6eeeuoyTlna7Veg0NKlS5PwnGnTpr0vNGo40BjwMXHixCS4p3X0IlAotvXWW2+F6dOnh8suuyxXPePJxx9/fPj6178e4vzsdAwXWDLcjeIc+eY3vxkeeOCB8JWvfCU5baRAofj7GNIT6x3DR7Iesb8xiOpLX/rSsK+nMrXbGlecB7Nnzw6/+7u/23GoRdWyqHbjIPIGCsXXaVzf4lqS5WjVeptttklC1eIhUOj/5JZ3PY8txHCs888/f9jXf6cAuiw1i+fE97u4Rq622mrvu6SIduN7Zww/G7rGZunrZz7zmcTg29/+dvLajEcM7bn22mvDmDFj3tdEP9b/FfkcENfg+Bli0qRJw75Pd3IRKJRltjiHAAECBAgQIECAAAECBAgQIECAAAECBAgQIECAAAECBAgQIECAAIFeCggU6qWmtggQaLqAQKGmzwDjJ0CAAAECBAgQIECAAAECBAgQIEBgRIGiAoX233//8Gd/9mdhwoQJmf6Bfwws+NGPfhTOOeeccMcdd3St2uabbx7OOOOMcMABB3QMb+jUQAwYicEvX/va18KiRYtGvEcM9DjwwAOTgJiNNtpoxHOzBP+kG4jBRrH9xYsXJ78aP358mDt3bhKI0DqytNuvQKHYp1ijJ554IgmvuP/++4c1iXYx6CkG/tx1113hsMMOa5/bq0Ch2GAcewyRyFLPlvGXv/zl8Cd/8idd58zPf/7zZP7OmzdvxNrHYI6/+Iu/CJtuuukyITPdAoXy9v/jH/94Elayyy67hJVXXnnEPuVxydPuO++8E26++ebw1a9+NTz//PNdX6Mx5CsaHnvssWGNNdboWZ/z1DKPRZ528wYK5al3DEeJczqubf/0T/8Udtxxx8ROoNCyUyjPeh6vjK5xPf/sZz/b9fUf3x++8Y1vJIFlrTV6pAkc34/OPffcsN9++434+iyi3fi6vPLKK5OxdXtfiwYnn3xyOOqoo8Lo0aOTMKEYgBSPcePGhdtvvz0Jget09GP9z/s5IPbziCOOCOedd17X9+lOYxIo1HUZdwIBAgQIECBAgAABAgQIECBAgAABAgQIECBAgAABAgQIECBAgAABAj0WECjUY1DNESDQaAGBQo0uv8ETIECAAAECBAgQIECAAAECBAgQINBNoBeBQjE4JIZdfOxjHws77LBD2GmnncKGG26YKUgo3b/33nsvPPPMM2H+/PnhoYceCj/84Q/bIQl/9Ed/FP74j/847LXXXmHbbbcNo0aN6ja8jr9/8803w9133x3uvPPO8NRTTyVBRvGIoT6x3d133z3svffeYezYsZnazxL8k24ohkCcddZZYebMme1f7bvvvuHyyy8P6623XvKzLO32M1Co1dElS5aERx99NNxwww3hwQcfbPvF8KhYmylTpiQBOyuttNIyITsxaCgGKcU69vIYWs/nnnsuPPLII+3m47222mqrEG3j3OwWbDO0X625eP3114f77ruv3W4cZ5zjBx988DLzcGjITJZAoda9hpuPMfxju+22C5MnT07uFwNA8hxFtRvnXKz7rbfeGp588smO3nvuuWfS5w984AN5uhyKqmWv212eQKEWxKuvvhpuueWWJLzl4YcfTta31toTg9iiXcstroEChUaeQsPN87jebLnllolfXNPj2p73NRRrFesUX/8xRKv1XjG07VivbbbZJqy66qqZ53oR7f7Hf/xHuO2225L3tda8ih0augam15HHHnssCUFauHBh0vezzz47CfVbZZVVhh1LP9b/kT4HxHUxrsE777xz8lpZ3s8acYAChTJPWScSIECAAAECBAgQIECAAAECBAgQIECAAAECBAgQIECAAAECBAgQINAjAYFCPYLUDAECBOL/YXJKwRprWhAgQIAAAQIECBAgQIAAAQIECBAgQGCIwNBAITAEei2wIsErve6L9ggQIECgfwJlX/8FCvVvLrgTAQIECBAgQIAAAQIECBAgQIAAAQIECBAgQIAAAQIECBAgQIAAAQL/KyDswkwgQIBA7wQECvXOUksECBAgQIAAAQIECBAgQIAAAQIECNRQQKBQDYtakiG9++674fTTTw+zZ89OerTbbruFa6+9NowZM6YkPdQNAgQIEChCoArrv0ChIiqvTQIECBAgQIAAAQIECBAgQIAAAQIECBAgQIAAAQIECBAgQIAAAQIERhIQKGR+ECBAgAABAgQIECBAgAABAgQIECBAgAABAgQI9EVAoFBfmCt7k1/96lfhmGOOCf/zP/8TJkyYELbccsuw//77h1VWWaXrmP793/89TJkyJTz44IPJuVOnTg0XXXRR+O3f/u2u1zqBAAECBAYrUPf1X6DQYOeXuxMgQIAAAQIECBAgQIAAAQIECBAgQIAAAQIECBAgQIAAAQIECBBoooBAoSZW3ZgJECBAgAABAgQIECBAgAABAgQIECBAgAABAgMQECg0APQK3fK///u/w8knnxyuvPLKpNe77bZbmDdvXhg3btyIo1i6dGm4+OKLwymnnNI+b86cOeELX/hChUavqwQIEGiuQN3Xf4FCzZ3bRk6AAAECBAgQIECAAAECBAgQIECAAAECBAgQIECAAAECBAgQIEBgUAIChQYl774ECBAgQIAAAQIECBAgQIAAAQIECBAgUFaB3UMI95S1c/pFoMoCAoWqXL3i+x6DgWbPnh1OPfXU9s3OPffcMH369DB69OiOHViyZEn427/92zBt2rSwaNGi5JwddtghXHPNNWGjjTYqvtPuQIAAAQIrLFD39V+g0ApPEQ0QIECAAAECBAgQIECAAAECBAgQIECAAAECBAgQIECAAAECBAgQIJBTQKBQTjCnEyBAgAABAgQIECBAgAABAgQIECBAgEBtBT4ZQpgWQvjHEML5tR2lgREYoIBAoQHiV+TWzz//fDjkkEPCU0891e7xTjvtFCZPnhx23nnnMHbs2OTnr776anj88cfDDTfcEO644472uWuuuWaYM2dOcv5KK/kqtCJl100CBAiEOq//AoVMcAIECBAgQIAAAQIECBAgQIAAAQIECBAgQIAAAQIECBAgQIAAAQIE+i3gb9H2W9z9CBAgQIAAAQIECBAgQIAAAQIECBAgQGA4gaWpX/TrGXYrSGiP/3//PxMoZJISKEZAoFAxrnVqdenSpWH+/Plh2rRpYcGCBbmGts4664RZs2aFQw89NIwaNSrXtU4mQIAAgcEK1Hn9Fyg02Lnl7gT6JDCo5xl9Gp7bECBAgAABAgQIECBAgMCABOw3BwTvtgQIECBAgAABAgQI9F3A/qfv5G5IgEATBPr1jzGaYGmMBAgQIECAAAECBAgQIECAAAECBAgQILBiAv3+QjAdJNTqvUChFaujqwkMKyBQyOTIIhBDJX70ox+Fc845J9xxxx1ZLgmf+cxnwnnnnRcmTJgQVlrJV6CZ0JxEgACBkgnUdf0XKFSyiaY7BIoR6PfzjGJGoVUCBAgQIECAAAECBAgQKJuA/WbZKqI/BAgQIECAAAECBAgUJWD/U5SsdgkQaLSAv03b6PIbPAECBAgQIECAAAECBAgQIECAAAECBEol0K8vBIcLEmphCBQq1bTQmToJCBSqUzWLH8t7770Xnn/++XD33XeHf/iHfwhPPfVUWLBgQXLj8ePHh8022yxMmjQp7L333mGTTTYJK6+8cvGdcgcCBAgQKFygbuu/QKHCp4wbECiDQL+eZ5RhrPpAgAABAgQIECBAgAABAv0TsN/sn7U7ESBAgAABAgQIECAwWAH7n8H6uzsBAjUVEChU08IaFgECBAgQIECAAAECBAgQIECAAAECBCooUPQXgt2ChFpkAoUqOHl0uRoCAoWqUSe9JECAAAECBHonIFCod5ZaIlBigaKfZ5R46LpGgAABAgQIECBAgAABAgUK2G8WiKtpAgQIECBAgAABAgRKJWD/U6py6AwBAnUREChUl0oaBwECBAgQIECAAAECBAgQIECAAAECBKovUNQXglmDhFqCAoWqP5eMoKQCAoVKWhjdIkCAAAECBAoTEChUGK2GCZRJoKjnGWUao74QIECAAAECBAgQIECAQP8F7Df7b+6OBAgQIECAAAECBAgMRsD+ZzDu7kqAQM0FBArVvMCGR4AAAQIECBAgQIAAAQIECBAgQIAAgQoJ9PoLwbxBQi0qgUIVmjS6Wi0BgULVqpfeEiBAgAABAisuIFBoxQ21QKACAr1+nlGBIesiAQIECBAgQIAAAQIECPRBwH6zD8huQYAAAQIECBAgQIBAKQTsf0pRBp0gQKBuAgKF6lZR4yFAgAABAgQIECBAgAABAgQIECBAgEB1BXr1heDyBgm15AQKVXcO6XnJBQQKlbxAukeAAAECBAj0XECgUM9JNUigjAK9ep5RxrHpEwECBAgQIECAAAECBAgMTsB+c3D27kyAAAECBAgQIECAQH8F7H/66+1uBAg0RECgUEMKbZgECBAgQIAAAQIECBAgQIAAAQIECBCogMCKfiG4okFCLSKBQhWYLLpYTQGBQtWsm14TIECAAAECyy8gUGj57VxJoEICK/o8o0JD1VUCBAgQIECAAAECBAgQ6KOA/WYfsd2KAAECBAgQIECAAIGBCtj/DJTfzQkQqKuAQKG6Vta4CBAYhIAPrINQd08CBAgQIECAAAECBAgQIECgTgLL+3ylV0FCLUuBQnWaVcZSKgGBQqUqh84QIECAAAECfRAQKNQHZLcgMHiB5X2eMfie6wEBAgQIECBAgAABAgQIlFnAfrPM1dE3AgQIECBAgAABAgR6KWD/00tNbREgQOD/CwgUMhUIECDQOwEfWHtnqSUCBAgQIECAAAECBAgQIECgmQJ5n6/0OkiopS5QqJnzz6j7ICBQqA/IbkGAAAECBAiUSkCgUKnKoTMEihLI+zyjqH5olwABAgQIECBAgAABAgTqJWC/Wa96Gg0BAgQIECBAgAABAsML2P+YHQQIEChAQKBQAaiaJECgsQI+sDa29AZOgAABAgQIECBAgAABAgQI9Egg6/OVooKEWsMQKNSjgmqGQFpAoJA5QYAAAQIECDRNQKBQ0ypuvA0VyPo8o6E8hk2AAAECBAgQIECAAAECyylgv7mccC4jQIAAAQIECBAgQKByAvY/lSuZDhMgUAUBgUJVqJI+EiBQFQEfWKtSKf0kQIAAAQIECBAgQIAAAQIEyirQ7flK0UFCLReBQmWdIfpVeQGBQpUvoQEQIECAAAECOQUECuUEczqBagp0e55RzVHpNQECBAgQIECAAAECBAgMWsB+c9AVcH8CBAgQIECAAAECBPolYP/TL2n3IUCgUQIChRpVboMlQKBgAR9YCwbWPAECBAgQIECAAAECBAgQINBYgX4FCbWABQo1dqoZOAECBAgQIECAAAECBAgQIECAAAECBAgQIECAAAECBAgQIECAAAECBAgQIECAAAECBAgQqLaAQKFq10/vCRAol4BAoXLVQ28IECBAgAABAgQIECBAgACB6gv0O0ioJSZQqPpzxwgIECBAgAABAgQIECBAgAABAgQIECBAgAABAgQIECBAgAABAgQIECBAgAABAgQIECBAgEAjBQQKNbLsBk2AQEECAoUKgtUsAQIECBAgQIAAAQIECBAg0DiBQQUJpaHzPkNPPx/SXr6py29ZL/Nv5PljvpgveVYY88V8MV+GF/D68Prw+vD6aAlYD6wH1oP+rQd5rJ1LgAABAgQIECBAgAABAgQIECBAgAABAgQIECBAgAABAgQIEMgtkPcvo+e+gQsIECDQIAGBQg0qtqESIECAAAECBAgQIECAAAEChQjsHkKYFkL4VCGt52807zN0/wB3WWN+I88588V8ybMqmS/mi/kyvIDXh9eH14fXR0vAemA9sB5YD6qyHuSZq84lQIAAAQIECBAgQIAAAQIECBAgQIAAAQIECBAgQIAAAQIECOQWyPuX+XPfwAUECBBokIBAoQYV21AJECBAgAABAgQIECBAgACBQgQECi3L6h9EL+uR9zsNfvzyLFTmi/livgwv4PXh9eH14fXRErAeWA+sB9YD60HnOZB3v5rnteRcAgQIECBAgAABAgQIECBAgAABAgQIECBAgAABAgQIECBAgEBuAX+ZITeZCwgQIDCsgEAhk4MAAQIECBAgQIAAAQIECBAg0BuBT4YQpoUQ9uhNc8vdSt5n6P6B9bLU/EaeeuaL+ZJncTJfzBfzZXgBrw+vD68Pr4+WgPXAemA9sB5UZT3IM1edS4AAAQIECBAgQIAAAQIECBAgQIAAAQIECBAgQIAAAQIECBDILZD3L/PnvoELCBAg0CABgUINKrahEiBAgAABAgQIECBAgAABAn0RGFSw0J+FEM7vywjdhAABAgQIECBAgAABAgQIECBAgAABAgQIECBAgAABAgQIECBAgAABAgQIECBAgAABAgQIECDQQwGBQj3E1BQBAo0XECjU+CkAgAABAgQIECBAgAABAgQIEChIoN/BQgKFCiqkZgkQIECAAAECBAgQIECAAAECBAgQIECAAAECBAgQIECAAAECBAgQIECAAAECBAgQIECAAIFiBQQKFeurdQIECBAgQIAAAQIECBAgQIAAAQIECBDonUC/goUECvWuZloiQIAAAQIECBAgQIAAAQIECBAgQIAAAQIECBAgQIAAAQIECBAgQIAAAQIECBAgQIAAAQIE+iggUKiP2G5FgAABAgQIECBAgAABAgQIECBAgAABAj0RKDpYSKBQT8qkEQIECBAgQIAAAQIECBAgQIAAAQIECBAgQIAAAQIECBAgQIAAAQIECBAgQIAAAQIECBAgQKDfAgKF+i3ufgQIECBAgAABAgQIECBAgAABAgQIECDQK4GigoUECvWqQtohQIAAAQIECBAgQIAAAQIECBAgQIAAAQIECBAgQIAAAQIECBAgQIAAAQIECBAgQIAAAQIE+iogUKiv3G5GgAABAgQIECBAgAABAgQIECBAgAABAgUI9DpYSKBQAUXSJAECBAgQIECAAAECBAgQIECAAAECBAgQIECAAAECBAgQIECAAAECBAgQIECAAAECBAgQIFC8gECh4o3dgQABAgQIECBAgAABAgQIECBAgAABAgSyCSxNnZb3GXavgoUECmWrl7MIECBAgAABAgQIECBAgACBEFb0eQZDAgQIECBAgAABAgQIECDQScB+07wgQIAAAQIECBAgQKApAvY/Tam0cRIg0FeBvP8Yo6+dczMCBAgQIECAAAECBAgQIECAAAECBAgQaJRAr74QXNFgIYFCjZp2BkuAAAECBAgQIECAAAECBFZIoFfPM1aoEy4mQIAAAQIECBAgQIAAgdoJ2G/WrqQGRIAAAQIECBAgQIDAMAL2P6YGAQIEChAQKFQAqiYJECBAgAABAgQIECBAgAABAgQIECBAYLkEev2F4PIGCwkUWq7yuYgAAQIECBAgQIAAAQIECDRSoNfPMxqJaNAECBAgQIAAAQIECBAg8D4B+02TggABAgQIECBAgACBpgjY/zSl0sZJgEBfBQQK9ZXbzQgQIECAAAECBAgQIECAAAECBAgQIEBgBIGivhDMGywkUMg0JUCAAAECBAgQIECAAAECBLIKFPU8I+v9nUeAAAECBAgQIECAAAEC9RSw36xnXY2KAAECBAgQIECAAIH3C9j/mBUECBAoQECgUAGomiRAgAABAgQIECBAgAABAgQIECBAgACB5RIo+gvBrMFCAoWWq3wuIkCAAAECBAgQIECAAAECjRQo+nlGI1ENmgABAgQIECBAgAABAgSC/aZJQIAAAQIECBAgQIBAUwTsf5pSaeMkQKCvAgKF+srtZgQIECBAgAABAgQIECBAgAABAgQIECAwgkC/vhDsFiwkUMg0JUCAAAECBAgQIECAAAECBLIK9Ot5Rtb+OI8AAQIECJAKk3AAACAASURBVBAgQIAAAQIE6iFgv1mPOhoFAQIECBAgQIAAAQLdBex/uhs5gwABArkFBArlJnMBAQIECBAgQIAAAQIECBAgQIAAAQIECBQk0O8vBIcLFhIoVFCBNUuAAAECBAgQIECAAAECBGoo0O/nGTUkNCQCBAgQIECAAAECBAgQ6CBgv2laECBAgAABAgQIECDQFAH7n6ZU2jgJEOirgEChvnK7GQECBAgQIECAAAECBAgQIECAAAECBAiMIDCoLwTTwUIChUxTAgQIECBAgAABAgQIECBAIKvAoJ5nZO2f8wgQIECAAAECBAgQIECgmgL2m9Wsm14TIECAAAECBAgQIJBfwP4nv5krCBAg0FVAoFBXIicQIEAgs4APrJmpnEiAAAECBAgQIECAAAECBAgQ6Cgw6OcrrWChfwwhnK9GBAgQIECAAAECBAgQIECAAIEMAoN+npGhi04hQIAAAQIECBAgQIAAgQoK2G9WsGi6TIAAAQIECBAgQIDAcgnY/ywXm4sIECAwsoBAITOEAAECvRPwgbV3lloiQIAAAQIECBAgQIAAAQIEmilQlucru4cQ7mlmCYyaAAECBAgQIECAAAECBAgQyClQlucZObvtdAIECBAgQIAAAQIECBAouYD9ZskLpHsECBAgQIAAAQIECPRMwP6nZ5QaIkCAwP8JCBQyGwgQINA7AR9Ye2epJQIECBAgQIAAAQIECBAgQKCZAp6vNLPuRk2AAAECBAgQIECAAAECBKos4HlGlaun7wQIECBAgAABAgQIECivgP1meWujZwQIECBAgAABAgQI9FbA/qe3nlojQIBAIiBQyEQgQIBA7wR8YO2dpZYIECBAgAABAgQIECBAgACBZgp4vtLMuhs1AQIECBAgQIAAAQIECBCosoDnGVWunr4TIECAAAECBAgQIECgvAL2m+WtjZ4RIECAAAECBAgQINBbAfuf3npqjQABAomAQCETgQABAr0T8IG1d5ZaIkCAAAECBAgQIECAAAECBAgQIECAAAECBAgQIECAAAECBAgQIECAAAECBAgQIECAAAECBAgQIECAAAECBAgQIECAAAECBAgQyCkgUCgnmNMJECAwgoBAIdODAAECBAgQIECAAAECBAgQIECAAAECBAgQIECAAAECBAgQIECAAAECBAgQIECAAAECBAgQIECAAAECBAgQIECAAAECBAgQIEBgYAIChQZG78YECNRQQKBQDYtqSAQIECBAgAABAgQIECBAgAABAgQIECBAgAABAgQIECBAgAABAgQIECBAgAABAgQIECBAgAABAgQIECBAgAABAgQIECBAgACBqggIFKpKpfSTAIEqCAgUqkKV9JEAAQIECBAgQIAAAQIECBAgQIAAAQIECBAgQIAAAQIECBAgQIAAAQIECBAgQIAAAQIECBAgQIAAAQIECBAgQIAAAQIECBAgUFMBgUI1LaxhESAwEAGBQgNhd1MCBAgQIECAAAECBAgQIECAAAECBAgQIECAAAECBAgQIECAAAECBAgQIECAAAECBAgQIECAAAECBAgQIECAAAECBAgQIECAAIEoIFDIPCBAgEDvBAQK9c5SSwQIECBAgAABAgQIECBAgAABAgQIECBAgAABAgQIECBAgAABAgQIECBAgAABAgQIECBAgAABAgQIECBAgAABAgQIECBAgAABAjkFBArlBHM6AQIERhAQKGR6ECBAgAABAgQIECBAgAABAgQIECBAgAABAgQIECBAgAABAgQIECBAgAABAgQIECBAgAABAgQIECBAgAABAgQIECBAgAABAgQIDExAoNDA6N2YAIEaCggUqmFRDYkAAQIECBAgQIAAAQIECBAgQIAAAQIECBAgQIAAAQIECBAgQIAAAQIECBAgQIAAAQIECBAgQIAAAQIECBAgQIAAAQIECBAgUBUBgUJVqZR+EiBAgAABAgQIECBAgAABAgQIECBAgAABAgQIECBAgAABAgQIECBAgAABAgQIECBAgAABAgQIECBAgAABAgQIECBAgAABAgQIECBAgACBEQQECpkeBAgQIECAAAECBAgQIECAAAECBAgQIECAAAECBAgQIECAAAECBAgQIECAAAECBAgQIECAAAECBAgQIECAAAECBAgQIECAAAECBAgQIECgBgIChWpQREMgQIAAAQIECBAgQIAAAQIECBAgQIAAAQIECBAgQIAAAQIECBAgQIAAAQIECBAgQIAAAQIECBAgQIAAAQIECBAgQIAAAQIECBAgQIAAAQIChcwBAgQIECBAgAABAgQIECBAgAABAgQIECBAgAABAgQIECBAgAABAgQIECBAgAABAgQIECBAgAABAgQIECBAgAABAgQIECBAgAABAgQIECBQAwGBQjUooiEQIECAAAECBAgQIECAAAECBAgQIECgJgJLU+PwDLsmhTUMAgQIECBAgAABAgQIECBQYwHPM2pcXEMjQIAAAQIECBAgQIDAAAXsNweI79YECBAgQIAAAQIECPRVwP6nr9xuRoBAUwT8Y4ymVNo4CRAgQIAAAQIECBAgQIAAAQIECBAgUH4BXwiWv0Z6SIAAAQIECBAgQIAAAQIECCwr4HmGGUGAAAECBAgQIECAAAECRQjYbxahqk0CBAgQIECAAAECBMooYP9TxqroEwEClRcQKFT5EhoAAQIECBAgQIAAAQIECBAgQIAAAQIEaiPgC8HalNJACBAgQIAAAQIECBAgQIBAYwQ8z2hMqQ2UAAECBAgQIECAAAECfRWw3+wrt5sRIECAAAECBAgQIDBAAfufAeK7NQEC9RUQKFTf2hoZAQIECBAgQIAAAQIECBAgQIAAAQIEqibgC8GqVUx/CRAgQIAAAQIECBAgQIAAAc8zzAECBAgQIECAAAECBAgQKELAfrMIVW0SIECAAAECBAgQIFBGAfufMlZFnwgQqLyAQKHKl9AACBAgQIAAAQIECBAgQIAAAQIECBAgUBsBXwjWppQGQoAAAQIECBAgQIAAAQIEGiPgeUZjSm2gBAgQIECAAAECBAgQ6KuA/WZfud2MAAECBAgQIECAAIEBCtj/DBDfrQkQqK+AQKH61tbICBAgQIAAAQIECBAgQIAAAQIECBAgUDUBXwhWrWL6S4AAAQIECBAgQIAAAQIECHieYQ4QIECAAAECBAgQIECAQBEC9ptFqGqTAAECBAgQIECAAIEyCtj/lLEq+kSAQOUFBApVvoQGQIAAAQIECBAgQIAAAQIECBAgQIAAgdoI+EKwNqU0EAIECBAgQIAAAQIECBAg0BgBzzMaU2oDJUCAAAECBAgQIECAQF8F7Df7yu1mBAgQIECAAAECBAgMUMD+Z4D4bk2AQH0FBArVt7ZGRoAAAQIECBAgQIAAAQIECBAgQIAAgaoJ+EKwahXTXwIECBAgQIAAAQIECBAgQMDzDHOAAAECBAgQIECAAAECBIoQsN8sQlWbBAgQIECAAAECBAiUUcD+p4xV0ScCBCovIFCo8iU0AAIESiTgA2uJiqErBAgQIECAAAECBAgQIECAQCUFPF+pZNl0mgABAgQIECBAgAABAgQINFrA84xGl9/gCRAgQIAAAQIECBAgUJiA/WZhtBomQIAAAQIECBAgQKBkAvY/JSuI7hAgUA8BgUL1qKNRECBQDgEfWMtRB70gQIAAAQIECBAgQIAAAQIEqivg+Up1a6fnBAgQIECAAAECBAgQIECgqQKeZzS18sZNgAABAgQIECBAgACBYgXsN4v11ToBAgQIECBAgAABAuURsP8pTy30hACBGgkIFKpRMQ2FAIGBC/jAOvAS6AABAgQIECBAgAABAgQIECBQcQHPVypeQN0nQIAAAQIECBAgQIAAAQINFPA8o4FFN2QCBAgQIECAAAECBAj0QcB+sw/IbkGAAAECBAgQIECAQCkE7H9KUQadIECgbgIChepWUeMhQGCQAj6wDlLfvQkQIECAAAECBAgQIECAAIE6CHi+UocqGgMBAgQIECBAgAABAgQIEGiWgOcZzaq30RIgQIAAAQIECBAgQKBfAvab/ZJ2HwIECBAgQIAAAQIEBi1g/zPoCrg/AQK1FBAoVMuyGhQBAgMS8IF1QPBuS4AAAQIECBAgQIAAAQIECBAgQIAAAQIECBAgQIAAAQIECBAgQIAAAQIECBAgQIAAAQIECBAgQIAAAQIECBAgQIAAAQIECBAgEIJAIbOAAAECvRMQKNQ7Sy0RIECAAAECBAgQIECAAAECBAgQIECAAAECBAgQIECAAAECBAgQIECAAAECBAgQIECAAAECBAgQIECAAAECBAgQIECAAAECBAjkFBAolBPM6QQIEBhBQKCQ6UGAAAECBAgQIECAAAECBAgQIECAAAECBAgQIECAAAECBAgQIECAAAECBAgQIECAAAECBAgQIECAAAECBAgQIECAAAECBAgQIDAwAYFCA6N3YwIEaiggUKiGRTUkAgQIECBAgAABAgQIECBAgAABAgQIECBAgAABAgQIECBAgAABAgQIECBAgAABAgQIECBAgAABAgQIECBAgAABAgQIECBAgEBVBAQKVaVS+kmAQBUEBApVoUr6SIAAAQIECBAgQIAAAQIECBAgQIAAAQIECBAgQIAAAQIECBAgQIAAAQIECBAgQIAAAQIECBAgQIAAAQIECBAgQIAAAQIECBCoqYBAoZoW1rAIEBiIgEChgbC7KQECBAgQIECAAAECBAgQIECAAAECBAgQIECAAAECBAgQIECAAAECBAgQIECAAAECBAgQIECAAAECBAgQIECAAAECBAgQIECAQBQQKGQeECBAoHcCAoV6Z6klAgQIECBAgAABAgQIECBAgAABAgQIECBAgAABAgQIECBAgAABAgQIECBAgAABAgQIECBAgAABAgQIECBAgAABAgQIECBAgACBnAIChXKCOZ0AAQIjCAgUMj0IECBAgAABAgQIECBAgAABAgQIECBAgAABAgQIECBAgAABAgQIECBAgAABAgQIECBAgAABAgQIECBAgAABAgQIECBAgAABAgQGJiBQaGD0bkyAAAECBAgQIECAAAECBAgQIECAAAECBAgQIECAAAECBAgQIECAAAECBAgQIECAAAECBAgQIECAAAECBAgQIECAAAECBAgQIECAAAECBHonIFCod5ZaIkCAAAECBAgQIECAAAECBAgQIECAAAECBAgQIECAAAECBAgQIECAAAECBAgQIECAAAECBAgQIECAAAECBAgQIECAAAECBAgQIECAAAECAxMQKDQwejcmQIAAAQIECBAgQIAAAQIECBAgQIAAAQIECBAgQIAAAQIECBAgQIAAAQIECBAgQIAAAQIECBAgQIAAAQIECBAgQIAAAQIECBAgQIAAAQK9ExAo1DtLLREgQIAAAQIECBAgQIAAAQIECBAgQIAAAQIECBAgQIAAAQIECBAgQIAAAQIECBAgQIAAAQIECBAgQIAAAQIECBAgQIAAAQIECBAgQIAAgYEJCBQaGL0bEyBAgAABAgQIECBAgAABAgQIECBAgEBKYGnqz55hmyIECBAgQIAAAQIECBAgQIBA2QU8zyh7hfSPAAECBAgQIECAAAEC1RSw36xm3fSaAAECBAgQIECAAIH8AvY/+c1cQYAAga4C/jFGVyInECBAgAABAgQIECBAgAABAgQIECBAgECfBHwh2CdotyFAgAABAgQIECBAgAABAgR6JuB5Rs8oNUSAAAECBAgQIECAAAECQwTsN00HAgQIECBAgAABAgSaImD/05RKGycBAn0VECjUV243I0CAAAECBAgQIECAAAECBAgQIECAAIERBHwhaHoQIECAAAECBAgQIECAAAECVRPwPKNqFdNfAgQIECBAgAABAgQIVEPAfrMaddJLAgQIECBAgAABAgRWXMD+Z8UNtUCAAIH3CQgUMikIECBAgAABAgQIECBAgAABAgQIECBAoCwCvhAsSyX0gwABAgQIECBAgAABAgQIEMgq4HlGVinnESBAgAABAgQIECBAgEAeAfvNPFrOJUCAAAECBAgQIECgygL2P1Wunr4TIFBaAYFCpS2NjhEgQIAAAQIECBAgQIAAAQIECBAgQKBxAr4QbFzJDZgAAQIECBAgQIAAAQIECFRewPOMypfQAAgQIECAAAECBAgQIFBKAfvNUpZFpwgQIECAAAECBAgQKEDA/qcAVE0SIEBAoJA5QIAAAQIECBAgQIAAAQIECBAgQIAAAQJlEfCFYFkqoR8ECBAgQIAAAQIECBAgQIBAVgHPM7JKOY8AAQIECBAgQIAAAQIE8gjYb+bRci4BAgQIECBAgAABAlUWsP+pcvX0nQCB0goIFCptaXSMAAECBAgQIECAAAECBAgQIECAAAECjRPwhWDjSm7ABAgQIECAAAECBAgQIECg8gKeZ1S+hAZAgAABAgQIECBAgACBUgrYb5ayLDpFgAABAgQIECBAgEABAvY/BaBqkgABAgKFzAECBAgQIECAAAECBAgQIECAAAECBAgQKIuALwTLUgn9IECAAAECBAgQIECAAAECBLIKeJ6RVcp5BAgQIECAAAECBAgQIJBHwH4zj5ZzCRAgQIAAAQIECBCosoD9T5Wrp+8ECJRWQKBQaUujYwQIVFDAB9YKFk2XCRAgQIAAAQIECBAgQIAAgVIJeL5SqnLoDAECBAgQIECAAAECBAgQIJBBwPOMDEhOIUCAAAECBAgQIECAAIHcAvabuclcQIAAAQIECBAgQIBARQXsfypaON0mQKDcAgKFyl0fvSNAoFoCPrBWq156S4AAAQIECBAgQIAAAQIECJRPwPOV8tVEjwgQIECAAAECBAgQIECAAIGRBTzPMEMIECBAgAABAgQIECBAoAgB+80iVLVJgAABAgQIECBAgEAZBex/ylgVfSJAoPICAoUqX0IDIECgRAI+sJaoGLpCgAABAgQIECBAgAABAgQIVFLA85VKlk2nCRAgQIAAAQIECBAgQIBAowU8z2h0+Q2eAAECBAgQIECAAAEChQnYbxZGq2ECBAgQIECAAAECBEomYP9TsoLoDgEC9RAQKFSPOhoFAQLlEPCBtRx10AsCBAgQIECAAAECBAgQIECgugKer1S3dnpOgAABAgQIECBAgAABAgSaKuB5RlMrb9wECBAgQIAAAQIECBAoVsB+s1hfrRMgQIAAAQIECBAgUB4B+5/y1EJPCBCokYBAoRoV01AIEBi4gA+sAy+BDhAgQIAAAQIECBAgQIAAAQIECBAgQIAAAQIECBAgQIAAAQIECBAgQIAAAQIECBAgQIAAAQIECBAgQIAAAQIECBAgQIAAAQIEmisgUKi5tTdyAgR6LyBQqPemWiRAgAABAgQIECBAgAABAgQIECBAgAABAgQIECBAgAABAgQIECBAgAABAgQIECBAgAABAgQIECBAgAABAgQIECBAgAABAgQIEMgoIFAoI5TTCBAgkEFAoFAGJKcQIECAAAECBAgQIECAAAECBAgQIECAAAECBAgQIECAAAECBAgQIECAAAECBAgQIECAAAECBAgQIECAAAECBAgQIECAAAECBAgUIyBQqBhXrRIg0EwBgULNrLtREyBAgAABAgQIECBAgAABAgQIECBAgAABAgQIECBAgAABAgQIECBAgAABAgQIECBAgAABAgQIECBAgAABAgQIECBAgAABAgRKISBQqBRl0AkCBGoiIFCoJoU0DAIECBAgQIAAAQIECBAgQIAAAQIECBAgQIAAAQIECBAgQIAAAQIECBAgQIAAAQIECBAgQIAAAQIECBAgQIAAAQIECBAgQIBAFQUEClWxavpMgEBZBQQKlbUy+kWAAAECBAgQIECAAAECBAgQIECAAAECBAgQIECAAAECBAgQIECAAAECBAgQIECAAAECBAgQIECAAAECBAgQIECAAAECBAgQaICAQKEGFNkQCRDom4BAob5RuxEBAgQIECBAgAABAgQIECBAgAABAgQIECBAgAABAgQIECBAgAABAgQIECBAgAABAgQIECBAgAABAgQIECBAgAABAgQIECBAgEBaQKCQOUGAAIHeCQgU6p2llggQIECAAAECBAgQIECAAAECBAgQIECAAAECBAgQIECAAAECBAgQIECAAAECBAgQIECAAAECBAgQIECAAAECBAgQIECAAAECBHIKCBTKCeZ0AgQIECBAgAABAgQIECBAgAABAgQIECBAgAABAgQIECBAgAABAgQIECBAgAABAgQIECBAgAABAgQIECBAgAABAgQIECBAgAABAgQIECBQRgGBQmWsij4RIECAAAECBAgQIECAAAECBAgQIECAAAECBAgQIECAAAECBAgQIECAAAECBAgQIECAAAECBAgQIECAAAECBAgQIECAAAECBAgQIECAAIGcAgKFcoI5nQABAgQIECBAgAABAgQIECBAgAABAgQIECBAgAABAgQIECBAgAABAgQIECBAgAABAgQIECBAgAABAgQIECBAgAABAgQIECBAgAABAgQIlFFAoFAZq6JPBAgQIECAAAECBAgQIECAAAECBAgQIECAAAECBAgQIECAAAECBAgQIECAAAECBAgQIECAAAECBAgQIECAAAECBAgQIECAAAECBAgQIEAgp4BAoZxgTidAgAABAgQIECBAgAABAgQIECBAgACBwgSWplr2DLswag0TIECAAAECBAgQIECAAAECPRLwPKNHkJohQIAAAQIECBAgQIAAgWUE7DdNCAIECBAgQIAAAQIEmiJg/9OUShsnAQJ9FfCPMfrK7WYECBAgQIAAAQIECBAgQIAAAQIECBAgMIKALwRNDwIECBAgQIAAAQIECBAgQKBqAp5nVK1i+kuAAAECBAgQIECAAIFqCNhvVqNOekmAAAECBAgQIECAwIoL2P+suKEWCBAg8D4BgUImBQECBAgQIECAAAECBAgQIECAAAECBAiURcAXgmWphH4QIECAAAECBAgQIECAAAECWQU8z8gq5TwCBAgQIECAAAECBAgQyCNgv5lHy7kECBAgQIAAAQIECFRZwP6nytXTdwIESisgUKi0pdExAgQIECBAgAABAgQIECBAgAABAgQINE7AF4KNK7kBEyBAgAABAgQIECBAgACBygt4nlH5EhoAAQIECBAgQIAAAQIESilgv1nKsugUAQIECBAgQIAAAQIFCNj/FICqSQIECAgUMgcIECBAgAABAgQIECBAgAABAgQIECBAoCwCvhAsSyX0gwABAgQIECBAgAABAgQIEMgq4HlGVinnESBAgAABAgQIECBAgEAeAfvNPFrOJUCAAAECBAgQIECgygL2P1Wunr4TIFBaAYFCpS2NjhEgQIAAAQIECBAgQIAAAQIECBAgQKBxAr4QbFzJDZgAAQIECBAgQIAAAQIECFRewPOMypfQAAgQIECAAAECBAgQIFBKAfvNUpZFpwgQIECAAAECBAgQKEDA/qcAVE0SIEBAoJA5QIAAAQIECBAgQIAAAQIECBAgQIAAAQJlEfCFYFkqoR8ECBAgQIAAAQIECBAgQIBAVgHPM7JKOY8AAQIECBAgQIAAAQIE8gjYb+bRci4BAgQIECBAgAABAlUWsP+pcvX0nQCB0goIFCptaXSMAAECBAgQIECAAAECBAgQIECAAAECjRPwhWDjSm7ABAgQIECAAAECBAgQIECg8gKeZ1S+hAZAgAABAgQIECBAgACBUgrYb5ayLDpFgAABAgQIECBAgEABAvY/BaBqkgABAgKFzAECBAj0TsAH1t5ZaokAAQIECBAgQIAAAQIECBBopoDnK82su1ETIECAAAECBAgQIECAAIEqC3ieUeXq6TsBAgQIECBAgAABAgTKK2C/Wd7a6BkBAgQIECBAgAABAr0VsP/prafWCBAgkAgIFDIRCBAg0DsBH1h7Z6klAgQIECBAgAABAgQIECBAoJkCnq80s+5GTYAAAQIECBAgQIAAAQIEqizgeUaVq6fvBAgQIECAAAECBAgQKK+A/WZ5a6NnBAgQIECAAAECBAj0VsD+p7eeWiNAgEAiIFDIRCBAgEDvBHxg7Z2llggQIECAAAECBAgQIECAAIFmCni+0sy6GzUBAgQIECBAgAABAgQIEKiygOcZVa6evhMgQIAAAQIECBAgQKC8Avab5a2NnhEgQIAAAQIECBAg0FsB+5/eemqNAAECiYBAIROBAAECvRPwgbV3lloiQIAAAQIECBAgQIAAAQIEming+Uoz627UBAgQIECAAAECBAgQIECgygKeZ1S5evpOgAABAgQIECBAgACB8grYb5a3NnpGgAABAgQIECBAgEBvBex/euupNQIECCQCAoVMBAIECPROwAfW3llqiQABAgQIECBAgAABAgQIECBAgAABAgQIECBAgAABAgQIECBAgAABAgQIECBAgAABAgQIECBAgAABAgQIECBAgAABAgQIECBAIKeAQKGcYE4nQIDACAIChUwPAgQIECBAgAABAgQIECBAgAABAgQIECBAgAABAgQIECBAgAABAgQIECBAgAABAgQIECBAgAABAgQIECBAgAABAgQIECBAgACBgQkIFBoYvRsTIFBDAYFCNSyqIREgQIAAAQIECBAgQIAAAQIECBAgQIAAAQIECBAgQIAAAQIECBAgQIAAAQIECBAgQIAAAQIECBAgQIAAAQIECBAgQIAAAQIEqiIgUKgqldJPAgSqICBQqApV0kcCBAgQIECAAAECBAgQIECAAAECBAgQIECAAAECBAgQIECAAAECBAgQIECAAAECBAgQIECAAAECBAgQIECAAAECBAgQIECAQE0FBArVtLCGRYDAQAQECg2E3U0JECBAgAABAgQIECBAgAABAgQIECBAgAABAgQIECBAgAABAgQIECBAgAABAgQIECBAgAABAgQIECBAgAABAgQIXWxhTAAAIABJREFUECBAgAABAgSigEAh84AAAQK9ExAo1DtLLREgQIAAAQIECBAgQIAAAQIECBAgQIAAAQIECBAgQIAAAQIECBAgQIAAAQIECBAgQIAAAQIECBAgQIAAAQIECBAgQIAAAQIECOQUECiUE8zpBAgQGEFAoJDpQYAAAQIECBAgQIAAAQIECBAgQIAAAQIECBAgQIAAAQIECBAgQIAAAQIECBAgQIAAAQIECBAgQIAAAQIECBAgQIAAAQIECBAgMDABgUIDo3djAgRqKCBQqIZFNSQCBAgQIECAAAECBAgQIECAAAECBAgQIECAAAECBAgQIECAAAECBAgQIECAAAECBAgQIECAAAECBAgQIECAAAECBAgQIECAQFUEBApVpVL6SYAAAQIECBAgQIAAAQIECBAgQIAAAQIECBAgQIAAAQIECBAgQIAAAQIECBAgQIAAAQIECBAgQIAAAQIECBAgQIAAAQIECBAgQIAAAQIERhAQKGR6ECBAgAABAgQIECBAgAABAgQIECBAgAABAgQIECBAgAABAgQIECBAgAABAgQIECBAgAABAgQIECBAgAABAgQIECBAgAABAgQIECBAgACBGggIFKpBEQ2BAAECBAgQIECAAAECBAgQIECAAAECBAgQIECAAAECBAgQIECAAAECBAgQIECAAAECBAgQIECAAAECBAgQIECAAAECBAgQIECAAAECBAgIFDIHCBAgQIAAAQIECBAgQIAAAQIECBAgQIAAAQIECBAgQIAAAQIECBAgQIAAAQIECBAgQIAAAQIECBAgQIAAAQIECBAgQIAAAQIECBAgQIBADQQECtWgiIZAgAABAgQIECBAgAABAgQIECBAgACBmggsTY3DM+yaFNYwCBAgQIAAAQIECBAgQIBAjQU8z6hxcQ2NAAECBAgQIECAAAECAxSw3xwgvlsTIECAAAECBAgQINBXAfufvnK7GQECTRHwjzGaUmnjJECAAAECBAgQIECAAAECBAgQIECAQPkFfCFY/hrpIQECBAgQIECAAAECBAgQILCsgOcZZgQBAgQIECBAgAABAgQIFCFgv1mEqjYJECBAgAABAgQIECijgP1PGauiTwQIVF5AoFDlS2gABAgQIECAAAECBAgQIECAAAECBAgQqI2ALwRrU0oDIUCAAAECBAgQIECAAAECjRHwPKMxpTZQAgQIECBAgAABAgQI9FXAfrOv3G5GgAABAgQIECBAgMAABex/Bojv1gQI1FdAoFB9a2tkBAgQIECAAAECBAgQIECAAAECBAgQqJqALwSrVjH9JUCAAAECBAgQIECAAAECBDzPMAcIECBAgAABAgQIECBAoAgB+80iVLVJgAABAgQIECBAgEAZBex/ylgVfSJAoPICAoUqX0IDIECAAAECBAgQIECAAAECBAgQIECAQG0EfCFYm1IaCAECBAgQIECAAAECBAgQaIyA5xmNKbWBEiBAgAABAgQIECBAoK8C9pt95XYzAgQIECBAgAABAgQGKGD/M0B8tyZAoL4CAoXqW1sjI0CAAAECBAgQIECAAAECBAgQIECAQNUEfCFYtYrpLwECBAgQIECAAAECBAgQIOB5hjlAgAABAgQIECBAgAABAkUI2G8WoapNAgQIECBAgAABAgTKKGD/U8aq6BMBApUXEChU+RIaAAECBAgQIECAAAECBAgQIECAAAECBGoj4AvB2pTSQAgQIECAAAECBAgQIECAQGMEPM9oTKkNlAABAgQIECBAgAABAn0VsN/sK7ebESBAgAABAgQIECAwQAH7nwHiuzUBAvUVEChU39oaGQECBAgQIECAAAECBAgQIECAAAECBKom4AvBqlVMfwkQIECAAAECBAgQIECAAAHPM8wBAgQIECBAgAABAgQIEChCwH6zCFVtEiBAgAABAgQIECBQRgH7nzJWRZ8IEKi8gEChypfQAAgQKJGAD6wlKoauECBAgAABAgQIECBAgAABApUU8HylkmXTaQIECBAgQIAAAQIECBAg0GgBzzMaXX6DJ0CAAAECBAgQIECAQGEC9puF0WqYAAECBAgQIECAAIGSCdj/lKwgukOAQD0EBArVo45GQYBAOQR8YC1HHfSCAAECBAgQIECAAAECBAgQqK6A5yvVrZ2eEyBAgAABAgQIECBAgACBpgp4ntHUyhs3AQIECBAgQIAAAQIEihWw3yzWV+sECBAgQIAAAQIECJRHwP6nPLXQEwIEaiQgUKhGxTQUAgQGLuAD68BLoAMECBAgQIAAAQIECBAgQIBAxQU8X6l4AXWfAAECBAgQIECAAAECBAg0UMDzjAYW3ZAJECBAgAABAgQIECDQBwH7zT4guwUBAgQIECBAgAABAqUQsP8pRRl0ggCBugkIFKpbRY2HAIFBCvjAOkh99yZAgAABAgQIECBAgAABAgTqIOD5Sh2qaAwECBAgQIAAAQIECBAgQKBZAp5nNKveRkuAAAECBAgQIECAAIF+Cdhv9kvafQgQIECAAAECBAgQGLSA/c+gK+D+BAjUUkCgUC3LalAECAxIwAfWAcG7LQECBAj8P3buBEquqs4f+A3kEAMCAwwgqAM6YliEwLBKgESWhEUIYJAlhMUEQRQwYdgNS5BlUIisEhaRgGBQCPsmKJsICGJkEBW3uICCwEAGR/iz/M/vnama6peqrlfdVZ2qrs89J0e667777v387nvVr9r+EiBAgAABAgQIECBAgAABAgQIECBAgAABAgQIECBAgAABAgQIECBAgAABAgQIECBAgAABAgQIECBAgAABAgQIECBAgEBKAoXsAgIECDRPQKBQ8yyNRIAAAQIECBAgQIAAAQIECBAgQIAAAQIECBAgQIAAAQIECBAgQIAAAQIECBAgQIAAAQIECBAgQIAAAQIECBAgQIAAAQIECBAg0KCAQKEGwXQnQIBALwIChWwPAgQIECBAgAABAgQIECBAgAABAgQIECBAgAABAgQIECBAgAABAgQIECBAgAABAgQIECBAgAABAgQIECBAgAABAgQIECBAgACBRSYgUGiR0TsxAQKDUECg0CAsqiURIECAAAECBAgQIECAAAECBAgQIECAAAECBAgQIECAAAECBAgQIECAAAECBAgQIECAAAECBAgQIECAAAECBAgQIECAAAECBDpFQKBQp1TKPAkQ6AQBgUKdUCVzJECAAAECBAgQIECAAAECBAgQIECAAAECBAgQIECAAAECBAgQIECAAAECBAgQIECAAAECBAgQIECAAAECBAgQIECAAAECBAgMUgGBQoO0sJZFgMAiERAotEjYnZQAAQIECBAgQIAAAQIECBAgQIAAAQIECBAgQIAAAQIECBAgQIAAAQIECBAgQIAAAQIECBAgQIAAAQIECBAgQIAAAQIECBAgQCAEBArZBwQIEGiegECh5lkaiQABAgQIECBAgAABAgQIECBAgAABAgQIECBAgAABAgQIECBAgAABAgQIECBAgAABAgQIECBAgAABAgQIECBAgAABAgQIECBAoEEBgUINgulOgACBXgQECtkeBAgQIECAAAECBAgQIECAAAECBAgQIECAAAECBAgQIECAAAECBAgQIECAAAECBAgQIECAAAECBAgQIECAAAECBAgQIECAAAECi0xAoNAio3diAgQIECBAgAABAgQIECBAgAABAgQIECBAgAABAgQIECBAgAABAgQIECBAgAABAgQIECBAgAABAgQIECBAgAABAgQIECBAgAABAgQIECDQPAGBQs2zNBIBAgQIECBAgAABAgQIECBAgAABAgQIECBAgAABAgQIECBAgAABAgQIECBAgAABAgQIECBAgAABAgQIECBAgAABAgQIECBAgAABAgQIEFhkAgKFFhm9ExMgQIAAAQIECBAgQIAAAQIECBAgQIAAAQIECBAgQIAAAQIECBAgQIAAAQIECBAgQIAAAQIECBAgQIAAAQIECBAgQIAAAQIECBAgQIAAgeYJCBRqnqWRCBAgQIAAAQIECBAgQIAAAQIECBAgQIAAAQIECBAgQIAAAQIECBAgQIAAAQIECBAgQIAAAQIECBAgQIAAAQIECBAgQIAAAQIECBAgQIDAIhMQKLTI6J2YAAECBAgQIECAAAECBAgQIECAAAECBHIC7+a+9hm2LUKAAAECBAgQIECAAAECBAi0u4DPM9q9QuZHgAABAgQIECBAgACBzhTwvNmZdTNrAgQIECBAgAABAgQaF/D807iZIwgQIFBXwB9j1CXSgQABAgQIECBAgAABAgQIECBAgAABAgQGSMAvBAcI2mkIECBAgAABAgQIECBAgACBpgn4PKNplAYiQIAAAQIECBAgQIAAgQoBz5u2AwECBAgQIECAAAEC3SLg+adbKm2dBAgMqIBAoQHldjICBAgQIECAAAECBAgQIECAAAECBAgQ6EXALwRtDwIECBAgQIAAAQIECBAgQKDTBHye0WkVM18CBAgQIECAAAECBAh0hoDnzc6ok1kSIECAAAECBAgQINB/Ac8//Tc0AgECBBYSEChkUxAgQIAAAQIECBAgQIAAAQIECBAgQIBAuwj4hWC7VMI8CBAgQIAAAQIECBAgQIAAgaICPs8oKqUfAQIECBAgQIAAAQIECDQi4HmzES19CRAgQIAAAQIECBDoZAHPP51cPXMnQKBtBQQKtW1pTIwAAQIECBAgQIAAAQIECBAgQIAAAQJdJ+AXgl1XcgsmQIAAAQIECBAgQIAAAQIdL+DzjI4voQUQIECAAAECBAgQIECgLQU8b7ZlWUyKAAECBAgQIECAAIEWCHj+aQGqIQkQICBQyB4gQIAAAQIECBAgQIAAAQIECBAgQIAAgXYR8AvBdqmEeRAgQIAAAQIECBAgQIAAAQJFBXyeUVRKPwIECBAgQIAAAQIECBBoRMDzZiNa+hIgQIAAAQIECBAg0MkCnn86uXrmToBA2woIFGrb0pgYAQIECBAgQIAAAQIECBAgQIAAAQIEuk7ALwS7ruQWTIAAAQIECBAgQIAAAQIEOl7A5xkdX0ILIECAAAECBAgQIECAQFsKeN5sy7KYFAECBAgQIECAAAECLRDw/NMCVEMSIEBAoJA9QIAAAQIECBAgQIAAAQIECBAgQIAAAQLtIuAXgu1SCfMgQIAAAQIECBAgQIAAAQIEigr4PKOolH4ECBAgQIAAAQIECBAg0IiA581GtPQlQIAAAQIECBAgQKCTBTz/dHL1zJ0AgbYVECjUtqUxMQIEOlDAD6wdWDRTJkCAAAECBAgQIECAAAECBNpKwOcrbVUOkyFAgAABAgQIECBAgAABAgQKCPg8owCSLgQIECBAgAABAgQIECDQsIDnzYbJHECAAAECBAgQIECAQIcKeP7p0MKZNgEC7S0gUKi962N2BAh0loAfWDurXmZLgAABAgQIECBAgAABAgQItJ+Az1faryZmRIAAAQIECBAgQIAAAQIECPQu4PMMO4QAAQIECBAgQIAAAQIEWiHgebMVqsYkQIAAAQIECBAgQKAdBTz/tGNVzIkAgY4XECjU8SW0AAIE2kjAD6xtVAxTIUCAAAECBAgQIECAAAECBDpSwOcrHVk2kyZAgAABAgQIECBAgAABAl0t4POMri6/xRMgQIAAAQIECBAgQKBlAp43W0ZrYAIECBAgQIAAAQIE2kzA80+bFcR0CBAYHAIChQZHHa2CAIH2EPADa3vUwSwIECBAgAABAgQIECBAgACBzhXw+Urn1s7MCRAgQIAAAQIECBAgQIBAtwr4PKNbK2/dBAgQIECAAAECBAgQaK2A583W+hqdAAECBAgQIECAAIH2EfD80z61MBMCBAaRgEChQVRMSyFAYJEL+IF1kZfABAgQIECAAAECBAgQIECAAAECBAgQIECAAAECBAgQIECAAAECBAgQIECAAAECBAgQIECAAAECBAgQIECAAAECBAgQIECAAAEC3SsgUKh7a2/lBAg0X0CgUPNNjUiAAAECBAgQIECAAAECBAgQIECAAAECBAgQIECAAAECBAgQIECAAAECBAgQIECAAAECBAgQIECAAAECBAgQIECAAAECBAgQIFBQQKBQQSjdCBAgUEBAoFABJF0IECBAgAABAgQIECBAgAABAgQIECBAgAABAgQIECBAgAABAgQIECBAgAABAgQIECBAgAABAgQIECBAgAABAgQIECBAgAABAgRaIyBQqDWuRiVAoDsFBAp1Z92tmgABAgQIECBAgAABAgQIECBAgAABAgQIECBAgAABAgQIECBAgAABAgQIECBAgAABAgQIECBAgAABAgQIECBAgAABAgQIECDQFgIChdqiDCZBgMAgERAoNEgKaRkECBAgQIAAAQIECBAgQIAAAQIECBAgQIAAAQIECBAgQIAAAQIECBAgQIAAAQIECBAgQIAAAQIECBAgQIAAAQIECBAgQIAAgU4UECjUiVUzZwIE2lVAoFC7Vsa8CBAgQIAAAQIECBAgQIAAAQIECBAgQIAAAQIECBAgQIAAAQIECBAgQIAAAQIECBAgQIAAAQIECBAgQIAAAQIECBAgQIAAAQJdICBQqAuKbIkECAyYgEChAaN2IgIECBAgQIAAAQIECBAgQIAAAQIECBAgQIAAAQIECBAgQIAAAQIECBAgQIAAAQIECBAgQIAAAQIECBAgQIAAAQIECBAgQIAAgbyAQCF7ggABAs0TECjUPEsjESBAgAABAgQIECBAgAABAgQIECBAgAABAgQIECBAgAABAgQIECBAgAABAgQIECBAgAABAgQIECBAgAABAgQIECBAgAABAgQINCggUKhBMN0JECBAgAABAq0SePfdd/PBZK06lXEJECBAgAABAotEYMiQIT6LWiTyTkqAAAECBAgQIECAAAECBAgQIECAAAECBAgQIECAAAECBAgQIECAAAECBAgQIECAAAECBAgQIECAQLcI+COubqm0dRIgQIAAAQJtLyBQqO1LZIIECBAgQIBAPwUECvUT0OEECBAgQIAAAQIECBAgQIAAAQIECBAgQIAAAQIECBAgQIAAAQIECBAgQIAAAQIECBAgQIAAAQIECBCoIyBQyBYhQIAAAQIECLSJgEChNimEaRAgQIAAAQItExAo1DJaAxMgQIAAAQIECBAgQIAAAQIECBAgQIAAAQIECBAgQIAAAQIECBAgQIAAAQIECBAgQIAAAQIECBAgQCATEChkIxAgQIAAAQIE2kRAoFCbFMI0CBAgQIAAgZYJCBRqGa2BCRAgQIAAAQIECBAgQIAAAQIECBAgQIAAAQIECBAgQIAAAQIECBAgQIAAAQIECBAgQIAAAQIECBAgkAkIFLIRCBAgQIAAAQJtIiBQqE0KYRoECBAgQIBAywQECrWM1sAEBpPAu7nF+Ax7MFXXWggQIECAAAECBAgQIECAwOAU8HnG4KyrVREgQIAAAQIECBAgQGBRC3jeXNQVcH4CBAgQIECAAAECBAZKwPPPQEk7DwECXSXgjzG6qtwWS4AAAQIECLSzgEChdq6OuREgQIAAAQLNEBAo1AxFYxAY9AJ+ITjoS2yBBAgQIECAAAECBAgQIEBg0An4PGPQldSCCBAgQIAAAQIECBAg0BYCnjfbogwmQYAAAQIECBAgQIDAAAh4/hkAZKcgQKD7BAQKdV/NrZgAAQIECBBoU4EIFPqf//mfNHXq1DRr1qyGZrn00kun9ddfP73//e9Pm2++eRo1alRab7310tChQxsa51vf+lbad999y8c89NBD2ViDpf3whz9MW2yxRXk5V199dZo4ceJgWV7D68jvt5EjR6Y5c+akESNGNDzWYD6gVddFq8YdzLWwtp4Cr7/+errlllvS3Llz06OPPprmz5+fddhss83S2muvnU499dS0YMGCtOeee6Z58+Zlr82YMSNNnz4d5QALuN7/D1yg0ABvPqcj0JkCfiHYmXUzawIECBAgQIAAAQIECBAg0M0CPs/o5upbOwECBAgQIECAAAECBFon4HmzdbZGJkCAAAECBAgQIECgvQQ8/7RXPcyGAIFBIiBQaJAU0jIIECBAgACBzhfoT6BQtdWvu+666bjjjku77757GjZsWCGgwR54IFCo5zYQKFToskitui5aNW6xVenV6QIRHhQBdBEmVK2NGTMm27sChVpf6d///vfp1ltvTZMnT07Dhw+vekLX+/+xCBRq/Z50BgKDQMAvBAdBES2BAAECBAgQIECAAAECBAh0mYDPM7qs4JZLgAABAgQIECBAgACBARLwvDlA0E5DgAABAgQIECBAgMAiF/D8s8hLYAIECAxGAYFCg7Gq1kSAAAECBAh0pECzA4VKCJMmTUpnnXVWet/73lfXZbAHHggU6rkFBArVvSSyDq26Llo1brFV6dXJAq+//noWJnTppZfWXEbc+y+88ML03HPPpT333DPNmzcv6ztjxow0ffr0Tl5+28w96nDJJZekL3/5y2mPPfZIM2fOFChUoDoChQog6UKAgF8I2gMECBAgQIAAAQIECBAgQIBApwn4PKPTKma+BAgQIECAAAECBAgQ6AwBz5udUSezJECAAAECBAgQIECg/wKef/pvaAQCBAgsJCBQyKYgQIAAAQIECLSJQK1AoS984QvpAx/4QK+zfOmll9KTTz6Znn322TR//vyF+o4dOzZdcMEFaY011uh1nMEecCJQqGf5BQoVu/hbdV20atxiq9KrkwXiXrbDDjukBQsWlJex6aabpm233TYtvfTS6c0338z+97DDDku//vWvBQq1oNivvPJKOvDAA9NNN92UjX7wwQcLFCroLFCoIJRuBLpbwC8Eu7v+Vk+AAAECBAgQIECAAAECBDpRwOcZnVg1cyZAgAABAgQIECBAgED7C3jebP8amSEBAgQIECBAgAABAs0R8PzTHEejECBAoIeAQCEbggABAgQIECDQJgK1AoUeeuihNGrUqEKzfOedd9LPf/7z9JWvfCXNnj27xzHjx49Ps2bNSiuvvHKhsQZjJ4FCPasqUKjYLhf8U8xJr4ETiPv7/vvvXz7hcccdl0466aQ0bNiwgZtEl58pgvwmTpyY7rrrrkyiXqBQl3P1/CBqyBCfRdkQBAjUE/ALwXpCXidAgAABAgQIECBAgAABAgTaTcDnGe1WEfMhQIAAAQIECBAgQIDA4BDwvDk46mgVBAgQIECAAAECBAjUF/D8U99IDwIECDQs4I+4GiZzAAECBAgQIECgNQLNCBQqzeyNN95Il1xySTrhhBPSggULyhM+9dRT07HHHpuGDh3amkW0+agChXoWSKBQsQ0rUKiYk14DJxD38hNPPDE74dJLL53uuOOOwsFzAzfLwX0mgUJ9r+8QgUJ9x3Mkge4R8AvB7qm1lRIgQIAAAQIECBAgQIAAgcEi4POMwVJJ6yBAgAABAgQIECBAgEB7CXjebK96mA0BAgQIECBAgAABAq0T8PzTOlsjEyDQxQIChbq4+JZOgEDTBfzA2nRSAxLoLoFmBgqF3FtvvZXOPvvsLECo1FZbbbX03e9+N2200Ubdhfu/qxUo1LPsAoWKXQYChYo56TVwApWBQiNHjkxz5sxJI0aMGLgJOFMSKNT3TSBQqO92jiTQRQI+X+miYlsqAQIECBAgQIAAAQIECBAYJAI+zxgkhbQMAgQIECBAgAABAgQItJmA5802K4jpECBAgAABAgQIECDQMgHPPy2jNTABAt0sIFCom6tv7QQINFvAD6zNFjUegS4TaHagUPC99tpr6bDDDkuzZ88ua06fPj2ddNJJafHFF+8y4ZQECvUsuUChYpeAQKFiTnoNnIBAoYGzrnUmgUJ9r4FAob7bOZJAFwn4fKWLim2pBAgQIECAAAECBAgQIEBgkAj4PGOQFNIyCBAgQIAAAQIECBAg0GYCnjfbrCCmQ4AAAQIECBAgQIBAywQ8/7SM1sAECHSzgEChbq6+tRMg0GwBP7A2W9R4BLpMoBWBQkH4wAMPpL322is9//zzmeimm26arr322vShD32oy4QFCuULLlCo2CUgUKiYk14DJyBQaOCsa51JoFDfayBQqO92jiTQRQI+X+miYlsqAQIECBAgQIAAAQIECBAYJAI+zxgkhbQMAgQIECBAgAABAgQItJmA5802K4jpECBAgAABAgQIECDQMgHPPy2jNTABAt0sIFCom6tv7QQINFvAD6zNFjUegS4TaFWg0IIFC9LnP//5dNVVV5VFb7rpprTLLrssJNxocMq7776b5s+fn2688cb0gx/8IM2bNy/7OtoGG2yQRowYkbbddtu08847p5VWWqnXiubDbQ4++OA0c+bMNHz48PT666+nmHMEIT388MPp5ZdfTquttloWjjR+/Pg0bty4tMIKK9TdMT/84Q/TFltsUe539dVXp4kTJ9Y97q233kpPPvlkuvPOO9MjjzySnn766fI6l1566bT++uunddddN5vLlltumc25Wvvd736X9t577/Too49mL4fN7Nmz0yqrrFJ3DqUON998c3aeUqtVyyID9hYoFOa33HJLuuGGG9K9997bw3y33XZLO+64Y1pmmWWKnGahPi+88EI29j333JO5/vKXv8z6xH6JfRP7JWzq7ZlaJ3/ttdfSXXfdlW6//fZsT8Y5osWeGTlyZNp+++3TJz/5yfSBD3wgDRlS/5Go0eviz3/+c3bNRW1KbdKkSenss89OK664Yvl7RcbN12jGjBlp+vTp2RhvvPFG+tGPfpTmzp2bHnzwwfI6wzD24ac//ensGhk6dGhDdYr9Hnv0uuuuS4899li250vX9Cc+8Yl04IEHprXXXjsttthiWe323HPPzDnaQw89lEaNGtXQ+Yp0rrzXxH4s3QdK19/o0aPTrrvumu2fmFfR9s4776Sf//znmWHcH3784x9nez3aZpttljbZZJMU+z0ca13XlefqzSMCaGJfxr44UZ/8AAAgAElEQVQI37hXxvzjHGPHjs3qFXu02p7Mj1tvfZX7JH9s5WuV41SGFJXuv2F56623pq9//evZfWD55ZdP22yzTdp9993L94De9mi8FnvzmmuuSffdd1+PNUe94n5Y7d79hz/8IX3729/OruH777+/fH+Iff2Zz3wmq0cjdY7986c//SkbL+YRJqX7QmlvF3m/yq+1tzrknYtc79XGK12Pt912W3Z9/fSnP03xvl659+P9PPZ+kWu98n0w7odz5szJ7r3R4t4V7zHhVLrGouabb755dl+OmvX1vly5NoFC9a5grxMgkFLy+YptQIAAAQIECBAgQIAAAQIECHSagM8zOq1i5kuAAAECBAgQIECAAIHOEPC82Rl1MksCBAgQIECAAAECBPov4Pmn/4ZGIECAwEIC9f96FhoBAgQIFBXwA2tRKf0IEKgq0KpAoThZBPNMmzatfN7jjjsuRXjE4osv3mMujQQe/PGPf0xf+tKXskCcei2CDw499NB05JFH9ghUqTyuWqBQBLBEUMkXv/jFLOijVovAgwhvmDJlSho2bFjNfo0GCkVgSwTqnHHGGempp56qt8zs9QhmOOmkk9Iee+yxULjD22+/nU455ZTMvtTuvvvutN122xUaO+Zz9NFHp/POOy/r35dAot7MS+ESEXxSzzyCT4455pgs3KM388rzvfjii1mozkUXXZQFYvTWoqaHHHJINo/KEJ7ejokQpEsuuSR9+ctfLofC1Oofe3LChAnpxBNPTKuvvnqvc2nkuigaJhQnLDJurbCWn/zkJ+nwww/PQnB6axGcFPstQq+KtAgricCiCJHprUXdTzvttPTqq6+2PFAo5hTXd4T+1Gux3q985StpzTXX7LVrBMxEoExcq/XWGgNFYFjcNyNIp7f9Xi1QKMJvotZxDy6FFVWbXOk+Gdd47P/KtigChWLfRI3PPffcqpaXXXZZmjx5cqq2R+O9IcKu6t1H4n4Z99cIqokgpRjr4osvrnsNx/4788wz694bSnWOe0KR/RML7a0OAxkoFGFX3//+99Pxxx/f6/tfqTgRthT3s6233rrXsKVqgUL/8i//kt2bzzrrrF7vzbEvo7Zxby4SsFXrIhQoVO9O5nUCBAgQIECAAAECBAgQIECAAAECBAgQIECAAAECBAgQIECAAAECBAgQIECAAAECBAgQIECAAAECBAj0T0CgUP/8HE2AAIFKAYFC9gMBAv0SaGWg0AMPPJBGjx5dnt+kSZPShRdemAUnVLYiASfRP8ItIkiiXphJHmTUqFHp8ssvz0J38q1aoNAuu+ySBRHNnz+/kO0RRxyRBWAstdRSVfs3EigU4TQnnHBCzTCN3iYUrhGKsffee2chGZXt3nvvTbvttls5tGHq1KlZMMYSSyxRd435UJEI/Ig55s9Rd6D/7ZA3j9CUgw46KAuWaJZ5aS4RLvK5z30uC4hqpMWemTVrVlpnnXV6PezZZ59NX/jCF1IENDXSYi9GreL6qOVY9Lr461//mg4++OB00003lacQnlHffEBMdCgybrWwlq222irtv//+hWsUa4xzbbjhhjVpInjlzjvvzGpUtPZRmwgJi5CsUl0feuihFN9vRos5zZkzJ33+85+vGxBVeb5YbwRLhVO19tZbb2U1j6CWesFW+eMPO+yw7B6Tv3eW+uWv0fvuuy898sgj6dhjjy1MMnHixHT++een5ZZbrnzMQAcKHXDAAen9739/ttZqLUKSrr322vShD31ooUCh2A8f+9jHsgClInspwsmuvPLKtNFGGzV0z433hgjAqXW/7+v+Ka232vgDFSgU7z+nn3569q+RFvsyAn/ivbBW8FU+UCjek7/xjW9kQW9FW+znk08+uXCYXH5cgUJFpfUjQIAAAQIECBAgQIAAAQIECBAgQIAAAQIECBAgQIAAAQIECBAgQIAAAQIECBAgQIAAAQIECBAgQIBA3wQECvXNzVEECBCoJiBQyL4gQKBfAq0MFPrFL36RPv3pT6ennnoqm+OYMWOygJFVV121x5yLBJy89tprKUI1Zs+eXT72k5/8ZBZwEoElyyyzTPb93//+9+m2227LAnlefvnlct8IfYkQiOHDh/c4dz6oIQJk3nzzzRRBMdEihOezn/1s2mCDDbKvI8Dkm9/8ZhZqUdkivCVCToYOHbpQPYoGCkXgSITqVIaARCDMIYcckrbbbru01lprZeO/88476Te/+U26//770xVXXJEFLZVa9PnOd76zUBDOK6+8koUxzZ07N+taGcxRbwNF8MOUKVOybqusskq68cYb0yabbFLvsJqv1wvHiECkMI9axFr7Yh4nf+aZZ9KBBx6YHn300fJcSp477rhj+uhHP5p9/1e/+lVmdtVVV/XYM2EUvmFarVUL8olgjQhmiX0zcuTIrF6xJ2+//fYs1Koy6KQUaFIZulV5niLXRbU5RDjPf/zHf9QMnykybr5G22+/fYo9FJb5NS622GKZ4be//e0soKUyLCcCYi644IKa4Suxh/MhRRtvvHEW5hPBPHFdv/DCC1noUAQ8lfb6SiutlAXKlM7VzEChWEfsv8p1ROhVXD9jx45NpXP/4Ac/yAJ4fvzjH5fLVmvPRMhM3DPiWq4cN9YaezTujaVxY7wIWrn11lt7bLvegmzywT/77rtvFjAV54qgozjHtttum1ZfffXMLc4RnnfddVePc1x22WXZOkst7kkxRlyH0c4555xy2EyYxJ7+8Ic/XO4fYTLvfe97s6/zc5oxY0aaPn36QpdSBJSdeOKJC31/jz32SIcffnh2/ZX2QHSK7y2++OILBQrF9fZf//Vf2TUW13mE2+y0007lNVer11577ZW9HvfvaPGeEmFcUcfSvo6QqMr3ndj/ca8YP3581ftCtT0da4n72vrrr19+r4o1Pf7449l7Yr06xP6J98CoR1yHsY8iJC5a1DYM3/Oe92RfV9Ygvi5yvUe/au8/8f1x48Zl97Qtttgim3vMI8ICo/YPPvhgD4Oi74NrrLFGiv1zww03ZMfnr4PSOSKAsPL6Cvt4D9tmm22q2tf7pkChekJeJ0CAAAECBAgQIECAAAECBAgQIECAAAECBAgQIECAAAECBAgQIECAAAECBAgQIECAAAECBAgQIECAQP8EBAr1z8/RBAgQqBQQKGQ/ECDQL4FWBgr9+te/ThHY8MQTT2RzjMCHOXPmZAEXla1I4EGE8uywww7lMI7TTz89TZs2LQtPqNb+8z//MwvBKYXJRBDOLbfckoUPVbZa4TYRXDBz5sws7CQfEhThGtdff3066qijygEx0f+73/1uFjiSb0UDhSJcYsKECeUxI9QiAj4+9rGP1azxiy++mE444YR06aWXlvtcfPHF6eCDD+5xTARSxHoi9KjUYg277757r/vn9ddfTxHGFCFK0WJ+Madll122z/uulnkE7ESARNQ5wjwqWzXzqGmEv0TwTL6FSxiUApTi9Qj5+epXv9ojAKXyuN/+9rdZWEkEUpVaBIFE8Mpyyy230L45+uijs7CcUhs1alT62te+lu2xIUMWfuSpVqs45uqrr85CTfKt3nURYUIRshVhSKVWL0wo+tUbN/rUqlFva4w9FqEtn/nMZ8p7uLcAqghGiRpVzj/CtI4//viqYUh/+ctfUphHmEu+NStQKMKfIownrtlS621OEbZzzDHHpK9//evl/nGNnXbaaT3uTTFehLKUAqXifhH3j7iHLbXUUgutJ/b7HXfckQUrVYZQxf6KPZrfX/nwntKAEUJ08sknpxVXXHGhc7zxxhtZQFB4l1pcIxEUk9/vpdcrw39q3c9LffsTKNRbeFJp/Fp7NO7BESi35pprLrTmaiFj0am3+321oJ2pU6dmIURLLLFEj3Pk93SMe9FFF6V99tlnoXta6cCoQ9wDYsxS2NSkSZOye2Ecn28vvfRStpdKIURxDcW9PR+WVzquyPUeffNBWhHKFPfLmHu199lq8+4tbCn/Plhy7+06qHZ9xf6PcMBa7/0LgVV8Q6BQbzpeI0CAAAECBAgQIECAAAECBAgQIECAAAECBAgQIECAAAECBAgQIECAAAECBAgQIECAAAECBAgQIECAQP8FBAr139AIBAgQKAkIFLIXCBDol0ArA4XywQfrrrtuuu666xYKeigSeBCBCRG+Ea1ekEUJ5IYbbkif+tSnyj7VgnaqhVJEKEL03XvvvasGw8SAEZ5y7bXXpkMOOaQcAnHAAQdkATP5gJAigUJvv/12OuWUU1IEdkTrLZghX/DHHnss7brrrun555/PXqoVdvH000+nCMiJUI1o9YIook+EQe28887lsSNMaPLkyf3acwNhHqEoEShVauPHj8+CgVZeeeVe5x4hPeFy0003lftF2EcEeFS2e++9NwsoKgWARPjTFVdckdZaa61ex4+ApgjFiZCRUotwrPje4osv3uPY3q6LCCeK4JrKcJ0jjjgiC7KpFlBTOXCR661ajWJtETqy3nrr1Vxj7OMI+6gMqal23cUA+euzSIhMtfrEWM0IFKoWuhXXUpjWCmuJc0fQUey1UhBVOEVI0jrrrJM55UO54nsRRhP1y4eV5WHvv//+LNSsFCpU695XLVBov/32S+eff35aZpllatbrhRdeSAcddFC6+eabsz5rrLFGFoxWq8YDESgU11LcWz/0oQ/1ei1V26MRShbz32ijjaoeW63G0THWFcFRterx3HPPZfeA++67Lxt33LhxWTDXCius0Ot9oVq4VLWJRRBR3FdLAWibb755uuaaa1KsJ99aESgU7x2xX+65557sdEXeA6NftffBXXbZJQu4W2mllXpMvVqgUNwn4n2vt+sgv7fHjBmT2a+66qq97o9qLwoUapjMAQQIECBAgAABAgQIECBAgAABAgQIECBAgAABAgQIECBAgAABAgQIECBAgAABAgQIECBAgAABAgQIEGhIQKBQQ1w6EyBAoFcBgUI2CAEC/RIYyEChmGi14I8iASeNBFmUQCKEI8JhIqxg/fXXTx//+MfTTjvt1MOrWihFBGxEgFG9YJbXXnstHXbYYWn27NnZmKusskq65ZZb0oYbbtjjHEUChf72t7+lSZMmpTvvvDM7NsJqIhRnueWWq1vfCJfZZ599ymEQtYKC8sEm+eCT/Iny4RtFg5zqTbiaedHgjSLmr776ahbwEsEipbpEEM5WW21Vb2rZ69///vfTvvvuWw5RmjBhQoogpWWXXTZ7/c0338zCR2KPlFq10KFaJ4tApwirmjdvXtalVnhIrevi5Zdfzs4foR2lVjRMKPoXud6q1Wj69OnppJNOWij4KL/O2O877LBDOWxpxowZKY6tbI3uxcpjH3/88RQ1KYXs1LqvFCp2Raf8NVg02CaGyIcjVe6HfChXrcCVavN96623svChSr9zzjknCw2rbPnQlQiEiXCabbbZpleGuMYjMKly/N7CmRq5D+fnVG0fxOQqx4yvawWi5RdSbY8ed9xx2Xj5cK7KYx944IE0evTo8rfq3QejY/5ccY+Pe8pHPvKR8jh5y3g/uPHGG9Mmm2xSdyvGsRGsE/+i9XavbUWgUARKRehaqRUJmyv1jWs5alZ5P4pAttjnlS3/PljEvZp9f96HBArV3Yo6ECBAgAABAgQIECBAgAABAgQIECBAgAABAgQIECBAgAABAgQIECBAgAABAgQIECBAgAABAgQIECBAoF8CAoX6xedgAgQI9BAQKGRDECDQL4FOCRSaNWtWOuSQQ8prjWCTo446qm7oTz2caqEUd999d9puu+3qHZq9ng8Sufjii7MQo8pWJFDoL3/5SxZQESEzv/nNb9K4cePS8ccfn4YMqf+jcyMBE/n5RlDO5MmTq671lVdeyV6LYJJohx9+eDrrrLPSsGHDCtnU6pQ3j/CTO+64I40aNarQuPlAnLz5z372syxw5tlnn83GO+CAA9IFF1xQeK8sWLAgff7zn09XXXVVdvwaa6yRhROtt9562dfPPfdcmjhxYrrvvvuyr7fddtssVCoCRIq0t99+OwtwOeOMM8rdq+25asE/MYdjjjkmff3rXy8fG/sk/tULwCod0NdAoaLXRT5IplrIS75GjeytatdsbyE4RWoSfR555JE0duzYchBSkXCa0tix5rg//dM//VPaeOONs/tH/G+0/L2rt2uu2lzzVhE8duGFF6a4birPv+eee5ZDqsaMGZMFR6266qp1l5/fD73VeSACha688sq033771Z13tX1QLcgmP1ARz/wxRQJ/Imjs+uuvT08++WT2773vfW8WsvPP//zPddcSHYraNnK/j3HrXe/5+1HRMKrKRX3ve9/Lrp1Sq3bt5N8Hq+3jWlCVNvn7cSHc/+0kUKgRLX0JECBAgAABAgQIECBAgAABAgQIECBAgAABAgQIECBAgAABAgQIECBAgAABAgQIECBAgAABAgQIECDQuED9v4pufExHECBAoFsFBAp1a+Wtm0CTBFoZKJQPXhk5cmSaM2dOGjFiRI/Z1ws8iM6PPfZY2nXXXdPzzz9fPnbddddN++67b9pxxx3TRz/60bTEEks0rJIPpdh8883TNddck1ZbbbVCY/3iF79In/70p9NTTz2V9T/00EPT2Wefnd7znveUjy8SKFToZBWd/vu//zv9+te/Tj/60Y+yEIt77723/GoEGs2cOTMNHz58oWHnz5+f9tlnn/Twww9nr/UW6hDz3mGHHcoBK0XCOoqsI2/eSPhJjJ8PBJk6dWo688wzy/WPPbbXXnuVp1It5KnePMNv2rRp5W4R9hSBLdH6EzxTGvDmm29O48ePL49/+umnpwjhqGz56+L2229Pt9xyS48woZhTrC+CbIq2ItdbvkaNhHjkA4Wq7cf8+ouGyJTWmA/paUagUIRC7b///lVrXtQ23+8f//hHOvLII9NFF12UvdSIY2msV199NU2ZMiULtYq24YYbZuFjH/nIR8qny5s3EtaS3w9XX311FphVrRUNvYlj83OaMWNGFqSVb5Vjxmv3339/2mqrreqS5/doBHrF9RE+vbUigVf9XXvdyaeUIoDoz3/+c/rpT3+ahbbddttt6eWXX84OrfVeGa81O1AoguNiv8T5ozV6P45j8u8rO+20UxbIttxyy5Up8u+DjQR25fdIX693gUJFdqY+BAgQIECAAAECBAgQIECAAAECBAgQIECAAAECBAgQIECAAAECBAgQIECAAAECBAgQIECAAAECBAgQ6LuAQKG+2zmSAAECBAgQINBUgVYGCuWDG/oTKPTGG2+kE044IQvrqdaWX375tM0222T/tt9++/TBD34wLbbYYnWt8qEUjQRxxOD5cIcJEyakyy67LC277LLlc/c1UOidd97Jxv/Vr36VIrjod7/7XXryySfT008/nQU41Gq9BQq9/fbb6ZRTTkkR0BCtVghHvt+2226bInAl+ve35c0jLOXcc89NSy65ZKGh80FVefN8GNDdd9+dtttuu0JjlzrlA2/OOeecFMFF0fKv9SWw6Iknnkg777xzOSArH4oU58kHvYR9ZaBWqX4RALP11lsXXl9fAoV6CzjJn7hIoFC+Ro0GhDzwwANp9OjR5VM3enw1rGaFllSOnQ8D6ktYSwTPHHvssVlIWK1rtoh5rQ3SToFCRUOBYi35+0jRPVo06Cjv1UiYUuWxpfC3uH8/88wzWfhczCHu5bXaQAYKNRIyV2u++X1eLZgv/z5YK2CqldemQKHCbxM6EiBAgAABAgQIECBAgAABAgQIECBAgAABAgQIECBAgAABAgQIECBAgAABAgQIECBAgAABAgQIECBAoE8CAoX6xOYgAgQIECBAgEDzBVoZKPTII4+ksWPHpgULFmQTHzduXBaSssIKK/RYSJGAkzjgxRdfTEceeWS66qqr6kKMGDEi7bHHHmmXXXZJG2ywQRo6dGjVY/KhFL2F8VQbIB8oVG2NjQYKRWjMFVdckS655JJeg4NqIdRbQ8xnhx12KNclQpoi0GbIkP/7MT0f2hNhGhHoVNmnbhFqdGi1eTOCYXoLv2gkgKWWUZEAmPx5ao210047ZSFW73vf+wqVpMj11tewlphAkbVV1miNNdZI3/3ud9N6661XaP7RKV+f/gYK5UN7iobT1JtwkftDvTHi9Xp7uoh5rfM0sp8bCdUpGtzTyJiVa+jrHi06r7xXI/OMud16663p/PPPTw8++GCREvfoM5CBQv3ZO6VJF6mFQKGGt4EDCBAgQIAAAQIECBAgQIAAAQIECBAgQIAAAQIECBAgQIAAAQIECBAgQIAAAQIECBAgQIAAAQIECBAg0HECAoU6rmQmTIAAAQIECAxWgVYGCs2ZMyfttddeZbopU6akc889Ny255JI9OIsEnJQOeOONN7KghhinaFDDlltumc4888z08Y9/fKFAnHwQwowZM9L06dMLl7tIYEjRQKF33nknXX/99emoo44qFCQUQUnbb7992myzzdJ5552X7r333mze9QKFXnnllTR58uQ0d+7crP9uu+2WLr/88rTccsuV133zzTen8ePHZ1+vssoq6cYbb0ybbLJJYZfeOgoUKha6UytQKPZH7LtvfOMbZeYIOzn22GNrBmdV1qPI9VYkIKRWjYsElDQSzlLtPPlz9DdQqD/r7W2vF7k/FLmoBAotrNTXmrU6UOgXv/hFOuKII9Ldd99dt7SrrbZaGjNmTIpQsEcffTRFuFs0gUI96ert/7rQ/9thSDMS8YqeTD8CBAgQIECAAAECBAgQIECAAAECBAgQIECAAAECBAgQIECAAAECBAgQIECAAAECBAgQIECAAAECBAh0oYBAoS4suiUTIECAAAEC7SnQqkCht99+OwvmOeOMM8oLP/3009Nxxx23EESRgJP8QRG+88c//jHdfvvtWQhPKUynlnIEN1x55ZVp9OjRPbrkQymmTp2ahQ8tscQShQpWJDCkSKDQu+++m6699tp0yCGHpAULFvQ494gRI1KEB8W/ddZZJ334wx9OH/zgB9N73/verF9+DvUCheKYmTNnpmnTpmXHL7300umOO+5Io0aNyr6O0Kajjz46CymKNmHChHTZZZelZZddtpBJvU4ChfoeKHTyySdntfn973+fDjzwwCyEJFqEPl199dVp6623rsefilxvfQ1riZM3GigUc7/lllvShhtuWHfupQ75a6q/gUL/+Mc/0pFHHpkuuuii7BS9BboUnmSVa3PcuHGZ/worrNDIMKleoEoR81onzO+H2EcTJ06s2r2RIKiiwT2NjFk5qb7u0aLzygMUmeczzzzT47osjbH88sunjTfeOG200UZp7bXXTmussUZ2H48Qt8UWWyzrVmT8vtzv613v/dk7pfUVqUX+mm0kvK/e/i96MQkUKiqlHwECBAgQIECAAAECBAgQIECAAAECBAgQIECAAAECBAgQIECAAAECBAgQIECAAAECBAgQIECAAAECBPomIFCob26OIkCAAAECBAg0XaBVgULPP/982m+//dI999yTzTlCa+bOnZu22WabhdZQL/CgyKIj0ODnP/95FiwUIUP333//QodFYE6EZay++url1/obbvPiiy+mffbZp7zOSZMmpQsvvDBbb6kVCRTKhzrEsZ/97GfTMccck823FDpRzSI/hyKBQk8//XTaY489UgRgRIvwp5NOOiktvvjiCwXCRJjQ5MmTi5ShUJ/+mj/33HNZ4Ml9992XnW/KlCnp3HPPTUsuuWT2dWVYUnx99913p+22267Q3Eqd5syZk/baa6/yMRdffHEK12g333xzGj9+fNXXip7kkUceSWPHji2HR0XQVoRmhH+p5a+LCOSKEKhhw4alCKCK12O/ldpOO+2UBT+9733v63UaRa63IgEhtU5SJKCkvwEhzQ4UirX0d07VPF599dVsf373u9/NXh4zZkxWt1VXXbXoVkn5sKMIo4nx1ltvvfIYRcxrnVCg0Izs/lev1Qv8yV8zMV6858Rx8b+9hdTF9XzKKadk/6L1FmjVaIBcvet9/vz52XvYww8/nJ272ntYPZtXXnklO+62226ruc8FCtVT9DoBAm0i8G5uHj7DbpPCmAYBAgQIECBAgAABAgQIECBQU8DnGTYHAQIECBAgQIAAAQIECLRCwPNmK1SNSYAAAQIECBAgQIBAOwp4/mnHqpgTAQIdL+CPMTq+hBZAgAABAgQIDBaBVgUK3XDDDelTn/pUmWnbbbdNs2fPTqussspCdPUCD/pi/cILL6Qrr7wynXnmmenll18uD3HTTTelXXbZpfx1PgRi3LhxWeDHCiusUOi0P/vZz9KECRPSs88+m/WvFgxTJFAoH4Jz6KGHprPOOisttdRSdefRlzCR/Lor61NZj7XWWit95zvfSeuss07deRTt0F/zJ554Iu28884pQquqmTcj8Cdfj8p9U+/8RRzyczznnHPS1KlTexxa77p47bXX0mGHHZZdV6UW4SXHHntsGjp0aM1p1Bs3Dmx1oFA+sCmu1QggK9pizfvvv3+5+0MPPZSFtvSnzZo1Kx1yyCE17xW9jf3mm2+mE044IcXeiGtm7bXXzkJa4vqNesR+ilYtDKjenPOhRJtvvnm65ppr0mqrrVY+tC/3gNLBAoWaEyiUvy9suumm6Yorrsj2Q73WyPXW7EChZoRe5UOJ4j0xws2WXXbZ8tIFCtXbBV4nQKBNBPxCsE0KYRoECBAgQIAAAQIECBAgQIBAYQGfZxSm0pEAAQIECBAgQIAAAQIEGhDwvNkAlq4ECBAgQIAAAQIECHS0gOefji6fyRMg0K4CAoXatTLmRYAAAQIECHSdQCsChV555ZV08MEHZ0E0pXb22WdngSlDhiz8o2C9gJO//e1vKQJdfvKTn6SnnnoqCyo64ogj6tbq3XffzUINPvvZz5b7nn766VnoT6nlgxwaDfwoEsZRL1AoP4ell1463XHHHYUDUr73ve+lsWPHllkK/k4AACAASURBVNcU9hFgMnz48F6NKkOf4pxz585NEVYSdYpwlWiHH354Fmw0bNiwut5FO/TX/PLLL09Tpkwpn+7qq69OEydOLH+dD3k64IAD0gUXXFAonCkGyQds5PfEc889l53vvvvuy87ZW1hWNZMIn6kMmYk+d999d9puu+16dK93XUTnWOtee+2VnnnmmezYCJmJcJ7Ro0fXLEeRcRsJOMmfqEi4Tb5Gseci/GuJJZaou43eeOONdPTRR6fzzjuv3LcZgUJxne6www5pwYIF2bjVwsFqTS7uUZMmTUp33nln1iX++8ILL0xxXeWDiuKeNHny5LrrLHXIB9VUjl3qU8S81gmL3MNKx0Zg1Yknnph9OXLkyBTBUCNGjKg6dH5OM2ZUD+5pZMzKE/V1jxadV35R9eaZd4z+ETJV7T0vP3b+ntKbbbMDhd5+++00ffr0dMYZZ2TTKr0XbLPNNoX3aD4grUiwXq39UO2klfbxel+v9yFFilF41ToSIDBIBfxCcJAW1rIIECBAgAABAgQIECBAgMAgFvB5xiAurqURIECAAAECBAgQIEBgEQp43lyE+E5NgAABAgQIECBAgMCACnj+GVBuJyNAoFsEBAp1S6WtkwABAgQIEGh7gWYHCr311lspwoMiMKXU6gVP1As4mT9/ftpnn33Sww8/nA3ZSEBMPsynXqBQjN9b+FFlQV977bV02GGHpdmzZ2ffrrXORgOF1l133XTdddelNddcs+7+iXCVCK2IOZda0UChfIhFhDaEc/x79NFHs+EiyGmXXXapO49GOuSDQBoxj7CqCGOJ8KNa5vlAoFVWWSV9+9vfTltttVWhaUa4z4QJE8rBMvHfEQKz7LLLZsdXCwTKhxr1dqJ8CFCEOF1zzTVZGFBlq3ddRN8IzYpgnS9+8YvlQ8ePH5+F2Ky88spVp1Fk3L6GtcQJi4Tb5GtU7x5RuZCnn3467bHHHuUQpXitrwEjleM+//zzab/99kv33HNP9u1Ro0alqOvqq69ed9/ce++9abfddivvmXPOOScL5oqWDwSK6+nSSy9NK620Ut1x43560kknpbhvlVrl2KXvFTGvdTKBQtWDjvJejQYKRbBX7KciLe6zERRVCrMayEChmF8+EKjoe0gcm38fjO9Ve9/Ivw8KFCqyM/QhQGARCPiF4CJAd0oCBAgQIECAAAECBAgQIECgXwI+z+gXn4MJECBAgAABAgQIECBAoIaA501bgwABAgQIECBAgACBbhHw/NMtlbZOAgQGVECg0IByOxkBAgQIECBAoLZAMwOFItwmAjgiSKMUjBBn/trXvpYOP/zwNGRI9R8D6wWcxLhHH310FpwSLQJi4jxbb711r6WNsJUIgvnsZz9b7pcPOqgWbhPBLhEGMXr06Jrjx9gx7wiBKLXjjz8+nXLKKWno0KE9jms0UCgOvv7669Puu+9ed33XXnttOuSQQ3p477TTTumqq65Kyy23XK/Hv/3229l8IygjWgTnxLEHHnhg9vW2226bhSWFdzNbLfM5c+akTTfdtOapqoVVHXnkkem0005Lw4YN63Hc5ZdfnqZMmVL+Xr2QnVLHv/71rynCNGKflFrsoQgxqmz5AJmY9xVXXJHWWmutXqlef/31bC9fdNFF5X7Tp0/PQmMWX3zxHsfWuy5KnV988cVszqWQpfj+mWeemcImvxfjtSLjtjpQqNo8Dj300HTWWWelpZZaqqZhNb/o3IxAobimZ86cmbmVWlwbEY5WzbHUJx+oEnvgO9/5TlpnnXWyLjHnL3zhC+mb3/xmedze6lO5+Pvvvz/tv//+KULVouXHLvUVKFQ70C2/mfJWRYNtGg0Uive82M/5e1N+Ps8880x2zy2FuMXrSy+9dIpgs80222yha+Gll15KEydOTHfddVf2Wr3wnyLXez5MK85/8cUXp7333rvm+3acO66Z/HtQrfcNgUK9vjV4kQCB9hHwC8H2qYWZECBAgAABAgQIECBAgAABAsUEfJ5RzEkvAgQIECBAgAABAgQIEGhMwPNmY156EyBAgAABAgQIECDQuQKefzq3dmZOgEAbCwgUauPimBoBAgQIECDQXQLNCBR688030yOPPJK+8pWvpFtvvbUHYJGQkCKBBxGuEIE3paCiCHA5//zz00YbbVQ18CCCDh5++OH0+c9/Ps2bNy+b06hRo7IgotVXX708x2rhNvFib+NHsE0EDlUGJ0XQx7e//e203nrrLbSB6gUKxQERZDJt2rTysRHsc+GFF6YIN6rWIqTk61//eoowjMrwpug7bty4LDRmhRVWqLuZH3vssbTrrrumCJRYY4010qqrrpoixCRaraCbuoPW6dCbeax5ww03XGiECJW65JJL0gknnFBe78iRI7Mwi2ohPtVCdnbbbbf01a9+NX34wx+uOsPf/va3WfDVbbfdVn49jpk1a1ZaccUVexwTa4hgoAsuuKD8/dhfEZ4V868WnhVzivlfeuml5WNin0X4U9jnW5HronRM7LEIGSkFz/QWilVk3IEIFHrllVeyMJQI3ym1CO+JYK4INMm32Oenn356FpaUb80IFIoxf//736d99903hWe0mEfUOUKGhg8fXmhO1YLF8vWJcY866qjsmq8WoPTOO++kO+64I7t/lWoaJ4+AmjgmHz4lUGjRBwo98cQTaeedd87updHiGox79Pbbb1/1fhA1jmCy2Ael96jKDVZrT+cDhT7xiU9k95D3v//9Ve9rRa73ODDevyJ8r/R+svzyy2f3y3322adqKFK1AMHY13Gf3muvvRaai0Ch/r5zOp4AgQES8AvBAYJ2GgIECBAgQIAAAQIECBAgQKBpAj7PaBqlgQgQIECAAAECBAgQIECgQsDzpu1AgAABAgQIECBAgEC3CHj+6ZZKWycBAgMqIFBoQLmdjAABAgQIECBQW6BWoNAXvvCF9IEPfKBXuj/84Q/pqaeeSj/96U8XCrWJA8ePH5+Fsay88sq9jlMk8KBagEuEF0SISoS+RLjM0KFDU4T9PPPMM+nGG2/MQhZefvnl8rnj6+hfGfZSK9wmDorx999//zRp0qT0r//6r9nYjz76aBYIUxmcFP0uvvjitPfee1cNjigSKPT000+nPfbYI5t7qY0YMSILXIlAipVWWilFAMVvfvOb9MADD2TBSGEfLYIfIpTkj3/8Y/Z1I4FCEeoyefLkNHfu3B41WmWVVTLDTTbZpOmXT9481hbfiyCLWEt4h8VHP/rRFKEVP/7xj7N9dNddd5XnUs88OoblgQcemNWs1GL8Qw45JO24447Z+NF+9atfpdtvvz2rYeV+ibCfK664ompgURz317/+NavPTTfd1GNe+T0ZITX33HNPNlYEv5Rab6E/0afIdVEaK/ZmBO1ECFSp1br+iow7EIFCMc980E58b+ONN86CdLbaaqu0zDLLpNdeey3deeedmV/shWqtWYFCMfYtt9ySDjjggB57Ycstt8yuk8o5xXUYAViVc6plHgFnEX4Ve68yACzWGnt0zJgx2TUe7j/5yU+y67syaCnm1Vs4m0ChRR8oFCFv8b75zW9+s8f9IN5DImAn7jeLLbZYeuGFF9Ljjz+errvuuh7vIxEq9uyzz5aPrbWn//73v6cjjjgiXXbZZeW+sY8izGiJJZbI7lfx36X3uSLXewwU95Czzz47RahXZYv3k7inbbHFFuXrMeYW41bek+OYuAdF+Fa8F+ebQKGmv5UakACB1gj4hWBrXI1KgAABAgQIECBAgAABAgQItE7A5xmtszUyAQIECBAgQIAAAQIEulnA82Y3V9/aCRAgQIAAAQIECHSXgOef7qq31RIgMEACAoUGCNppCBAgQIAAAQL1BGoFCtU7rt7rEX5x6qmnZgEx9VrRwINqAS71xi69fvrpp6dp06alYcOG9TgkH5yy7rrrZgE+ES5TGfxR6zwRbDNz5swseKhaiEIcVyRQqFbgSL31RZDE1772tSw0J9YXLdYQYRVrrrlmvcOz1yOsJ4JOKtuECROywIpll1220BiNdMqbH3TQQWmjjTZK//7v/17IPPbU+eefn4V0REBHb+1HP/pR+tznPpfmzZvXyBTTqFGj0nnnnZf+7d/+rdfjIgAkQkTuvvvuhsaPsKioW4R1VAZcVQ5S9LooHfOXv/wlTZkyJd12223lYaoFfBQZd6AChWLfR5hV7N358+cXMoywqQ033LBH8EkzA4X6MqeYeOyZyy+/PEVtq7UIbIn7yvHHH19on1eOUe9+KlBo0QcKRb2qhZjV29RxP5sxY0baYIMNUtx3n3/++eyQK6+8Mu23335VD4/3nNL9Pt8hQs7i9eHDh2cvFbneS2NEKFK8V8a/Rlq8Dx599NFZmFDpvPnjBQo1IqovAQKLUMAvBBchvlMTIECAAAECBAgQIECAAAECfRLweUaf2BxEgAABAgQIECBAgAABAnUEPG/aIgQIECBAgAABAgQIdIuA559uqbR1EiAwoAIChQaU28kIEBjkAn5gHeQFtjwCrRZodqDQJz/5ySzoYPTo0XXDXkprayTw4OWXX05nnXVWuuiiiwqFckS4zsknn5x23XXXqvOpFpxy7bXXpqeffjp96UtfShHUUavFWk855ZQsCKJWKEwcWyRQKPq988476YYbbqh73ugbIRRTp05NETQS/33zzTen8ePHl6d60003pV122aXQ9om1RkhLhGGUWoQJTZ48udDxjXbKm0cAxtlnn53uuOOOumvfZpttUoTkRKBMb+aVc3rxxRez8YvsmbCMcKUvfvGLacUVVyy0tAjhuOSSS9KXv/zlFPuztxbBGxEacuKJJ6bVV1+9176NXBelgSLYKMYvhWGtttpqWTBJXI+NXG8DFSgUc4oAnyeeeCILCLr33ntrmoRd7PcILom9su+++5b7NjNQqDToT3/60zR9+vR066231q1pzCvCVOrtmVjrk08+mU466aS648ZJ4/513HHHpd13332hMLTKSQkUao9AoajJL37xi3TUUUcVqu/ee++d1TfqHIFa++yzT3r44Yez0sb9Pe51SyyxxEL7r7dwvQgpi3vHCiuskB3X6H0k3oe+//3vZ8FXP/7xj+veA7fccsvsfrb11lv3+p4vUKgupQ4ECLSHgM9X2qMOZkGAAAECBAgQIECAAAECBAgUF/B5RnErPQkQIECAAAECBAgQIECguIDnzeJWehIgQIAAAQIECBAg0NkCnn86u35mT4BAmwoIFGrTwpgWAQIdKeAH1o4sm0kTaB+B/gQKRfjKyJEj01prrZUiVGDMmDFp5ZVXLhz0UlJoNPAgjnvhhRfSLbfcku65554s9CdCOqJF6Mj666+ftthii7TjjjumTTbZpGogQ+ncvQWnvPTSSynChW688cb02GOPZSEtER4Ua/30pz+dNt100zR06NC6xSwaKFQaKM571113pQgFevTRR7OgiWhx7vCOdUVoxDLLLFM+9+9+97sU4RTRP9oBBxyQLrjggrTUUkvVnd8bb7yRhbScd955Wd+o53e+8520zjrr1D22Lx2qBQrNnDkzDR8+PDXLvNq8KvdM7JdSWNSIESPSxz/+8aqujazvtddey+p2++23p3nz5pX3ZIT6xF4ZO3Zs2nnnndNKK61UaNi+XBdRyxNOOCELUCq1CJqaNWtWdm1GKzLuQAYKleb51ltvZfv3uuuuSw8++GDZL/b9TjvtlIWtrLnmmtn95dRTT81CTErXfAQpbbbZZoVcG+kU4So///nP09y5c7NgsAhYidCouM/EvSVqGveCqHHRgKs4f61x47VYxyc+8YlszUXvMQKF2idQKGoY1+GPfvSjbN9U7uXYJ3EPj/pGyF3lvmn0PhxBZrNnz07XX399+f0pzh3jz5kzJ8V9rej1Xu2aKF2Pt912W4rArgjYivfA0t6PkLLddtstrb322oXCAwUKNXLn0ZcAgUUo4POVRYjv1AQIECBAgAABAgQIECBAgECfBHye0Sc2BxEgQIAAAQIECBAgQIBAHQHPm7YIAQIECBAgQIAAAQLdIuD5p1sqbZ0ECAyogEChAeV2MgIEBrmAH1gHeYEtj0CrBSJQqNXnaOfx+xOc0s7ramRu+SCLww8/PJ111llp2LBhjQyjL4EBE6gMFMoHqAzYJJyIAIGOEhjSSOpXR63MZAkQaKKAz1eaiGkoAgQIECBAgAABAgQIECBAYEAEfJ4xIMxOQoAAAQIECBAgQIAAga4T8LzZdSW3YAIECBAgQIAAAQJdK+D5p2tLb+EECLRSQKBQK3WNTYBAtwn4gbXbKm69BJosIFDof9LUqVPTrFmzMtluDCd5+umn0x577JGeeeaZzOCmm25Ku+yyS5N3muEINEfgzTffTMcee2yaOXNmNuC2226brrnmmrTiiis25wRGIUBgUAoIFBqUZbUoAs0W8PlKs0WNR4AAAQIECBAgQIAAAQIECLRawOcZrRY2PgECBAgQIECAAAECBLpTwPNmd9bdqgkQIECAAAECBAh0o4Dnn26sujUTINByAYFCLSd2AgIEukjAD6xdVGxLJdAKAYFCAoUuv/zyNGXKlGx7RTjL7Nmz0yqrrNKK7WZMApnASy+9lCZPnpz+3//7f2mDDTZI66+/ftptt93S4osvXlfoT3/6U9pnn33Sgw8+mPWNvXvuueemJZdcsu6xOhAg0L0CAoW6t/ZWToAAAQIECBAgQIAAAQIECBAgQIAAAQIECBAgQIAAAQIECBAgQIAAAQIECBAgQIAAAQIECBAgQIDAwAgIFBoYZ2chQKA7BAQKdUedrZJAywQECnV3oNALL7yQDjrooHTzzTdne+zss89OU6dOTUOG+JG9ZRedgdPf//73dMQRR6TLLrss0ygaZPXuu++m8847L33xi18sK1588cXp4IMPpkqAAIFeBQQK2SAECBAgQIAAAQIECBAgQIAAAQIECBAgQIAAAQIECBAgQIAAAQIECBAgQIAAAQIECBAgQIAAAQIECBBorYC/Tm6tr9EJEOgugXYJFBqbUrq7u+itlsDgEBAo1L2BQgsWLEinn356OvPMM7PNPHLkyDRnzpw0YsSIwbG5raJtBSIYaObMmenII48sz/Hkk09ORx99dBo+fHjVeb/11lvpW9/6Vpo2bVp6+eWXsz6jRo1KV199dVp99dXbdq0mRoBAewgIFGqPOpgFAQIECBAgQIAAAQIECBAgQIAAAQIECBAgQIAAAQIECBAgQIAAAQIECBAgQIAAAQIECBAgQIAAAQKDV0Cg0OCtrZURIDDwAos6UGi7lNK0lNJDKaXTBn75zkiAQH8FBAp1T6BQBLg8//zzaYUVVkgvvfRSuvnmm9Mvf/nL8haKcKEIdFl88cX7u60cT6CuQOy9PffcM82bN6/cd8stt0x77713GjNmTFpppZWy77/wwgvp8ccfT9ddd1269dZby32XXnrpdPHFF2f9hwzxiFkXXAcCXS4gUKjLN4DlEyBAgAABAgQIECBAgAABAgQIECBAgAABAgQIECBAgAABAgQIECBAgAABAgQIECBAgAABAgQIECDQcgF/7dlyYicgQKCLBBZVoFApSGj7/7X+kkChLtp1ljqoBAQKdU+g0Le+9a207777Vt2/48ePT7NmzUorr7zyoNrfFtO+Au+++26aO3dumjZtWpo/f35DE11++eXTOeeckyZOnJiGDh3a0LE6EyDQnQIChbqz7lZNgAABAgQIECBAgAABAgQIECBAgAABAgQIECBAgAABAgQIECBAgAABAgQIECBAgAABAgQIECBAgMDACQgUGjhrZyJAYPALDHSgUD5IqCQsUGjw7zUrHKQCAoW6J1Doe9/7Xho7duxCO3nUqFHp8ssvTyNGjBiku9yy2lUgQoWefPLJdNJJJ6Vbb7210DQ/+clPplNOOSVtsMEGacgQj5aF0HQiQCDuF24Y9gEBAgQIECBAgAABAgQIECBAgAABAgQIECBAgAABAgQIECBAgAABAgQIECBAgAABAgQIECBAgAABAgRaKOCPuFqIa2gCBLpOYKAChWoFCZXABQp13daz4MEiIFCoewKFfvnLX6YTTzwxPfroo2n+/Plp9OjRacKECWnSpElp2WWXHSxb2jo6UOCdd95JsT/vuuuu9IMf/CDNmzcv26PRVltttbTOOutk+3XnnXfOgq8WW2yxDlylKRMgsCgFBAotSn3nJkCAAAECBAgQIECAAAECBAgQIECAAAECBAgQIECAAAECBAgQIECAAAECBAgQIECAAAECBAgQIECgGwQECnVDla2RAIGBEmh1oFC9IKHSOgUKDVTFnYdAkwW6PVCoyZyGI0CAAAECBNpQQKBQGxbFlAgQIECAAAECBAgQIECAAAECBAgQIECAAAECBAgQIECAAAECBAgQIECAAAECBAgQIECAAAECBAgQGFQCAoUGVTkthgCBQSpQNEiotHyBQoN0I1jW4BcQKDT4a2yFBAgQIECg2wUECnX7DrB+AgQIECBAgAABAgQIECBAgAABAgQIECBAgAABAgQIECBAgAABAgQIECBAgAABAgQIECBAgAABAgRaLSBQqNXCxidAgEDfBRoNEiqdSaBQ380dSWCRCggUWqT8Tk6AAAECBAgMgIBAoQFAdgoCBAgQIECAAAECBAgQIECAAAECBAgQIECAAAECBAgQIECAAAECBAgQIECAAAECBAgQIECAAAECBLpaQKBQV5ff4gkQaFOBvgYJlZYjUKhNC2taBOoJCBSqJ+R1AgQIECBAoNMFBAp1egXNnwABAgQIECBAgAABAgQIECBAgAABAgQIECBAgAABAgQIECBAgAABAgQIECBAgAABAgQIECBAgACBdhcQKNTuFTI/AgS6SaC/QUIlK4FC3bRrrHVQCQgUGlTltBgCBAgQIECgioBAIduCAAECBAgQIECAAAECBAgQIECAAAECBAgQIECAAAECBAgQIECAAAECBAgQIECAAAECBAgQIECAAAECrRUQKNRaX6MTIECgiECzgoRK5xIoVERdHwJtKCBQqA2LYkoECBAgQIBAUwUECjWV02AEBqvAu7mF+Qx7sFbauggQIECAAAECBAgQIECAwOAR8HnG4KmllRAgQIAAAQIECBAgQKCdBDxvtlM1zIUAAQIECBAgQIAAgVYKeP5ppa6xCRDoWgF/jNG1pbdwAgTaQKDZQUKlJQkUaoPimgKBvggIFOqLmmMIECBAgACBThIQKNRJ1TJXAotMwC8EFxm9ExMgQIAAAQIECBAgQIAAAQJ9FPB5Rh/hHEaAAAECBAgQIECAAAECvQp43rRBCBAgQIAAAQIECBDoFgHPP91SaeskQGBABQQKDSi3kxEgQCATaFWQUIlXoJCNRqBDBQQKdWjhTJsAAQIECBAoLCBQqDCVjgS6WcAvBLu5+tZOgAABAgQIECBAgAABAgQ6U8DnGZ1ZN7MmQIAAAQIECBAgQIBAuwt43mz3CpkfAQIECBAgQIAAAQLNEvD80yxJ4xAgQKBCQKCQ7UCAAIGBE2h1kFBpJQKFBq6mzkSgqQIChZrKaTACBAgQIECgDQUECrVhUUyJQPsJ+IVg+9XEjAgQIECAAAECBAgQIECAAIHeBXyeYYcQIECAAAECBAgQIECAQCsEPG+2QtWYBAgQIECAAAECBAi0o4Dnn3asijkRINDxAgKFOr6EFkCAQAcIDFSQUIlCoFAHbApTJECAAAECBAgQIECAAAECBKoK+IWgjUGAAAECBAgQIECAAAECBAh0moDPMzqtYuZLgAABAgQIECBAgACBzhDwvNkZdTJLAgQIECBAgAABAgT6L+D5p/+GRiBAgMBCAgKFbAoCBAi0TmCgg4RKKxEo1LqaGpkAAQIECBAgQIAAAQIECBBorYBfCLbW1+gECBAgQIAAAQIECBAgQIBA8wV8ntF8UyMSIECAAAECBAgQIECAQEqeN+0CAgQIECBAgAABAgS6RcDzT7dU2joJEBhQAYFCA8rtZAQIdInAogoS6hJeyyRAgAABAgQIECBAgAABAgS6SMBn2F1UbEslQIAAAQIECBAgQIAAAQIdKuD/4NyhhTNtAgQIECBAgAABAgQItLmA5802L5DpESBAgAABAgQIECDQNAHPP02jNBABAgT+T8AfY9gNBAgQaJ7A2JTStJTSuOYNaSQCBAgQIECAAAECBAgQIECAQFcL+Ay7q8tv8QQIECBAgAABAgQIECBAoCME/B+cO6JMJkmAAAECBAgQIECAAIGOE/C82XElM2ECBAgQIECAAAECBPoo4Pmnj3AOI0CAQG8C/hjD/iBAgEDzBPI/sDZvZCMRIECAAAECBAgQIECAAAECBLpTwGfY3Vl3qyZAgAABAgQIECBAgAABAp0k4P/g3EnVMlcCBAgQIECAAAECBAh0joDnzc6plZkSIECAAAECBAgQINA/Ac8//fNzNAECBKoK+GMMG4MAAQLNExAo1DxLIxEgQIAAAQIECBAgQIAAAQIEQsBn2PYBAQIECBAgQIAAAQIECBAg0O4C/g/O7V4h8yNAgAABAgQIECBAgEBnCnje7My6mTUBAgQIECBAgAABAo0LeP5p3MwRBAgQqCvgjzHqEulAgACBwgL5H1jHppSmpZS2LzxCczp+KaV0WnOGMgoBAgQIECBAgAABAgQIECBAYEAF/EJwQLmdjAABAgQIECBAgAABAgQIEGiCgM8zmoBoCAIECBAgQIAAAQIECBBYSMDzpk1BgAABAgQIECBAgEC3CHj+6ZZKWycBAgMqIFBoQLmdjACBQS5Q6wfW7QY4WEig0CDfaJZHgAABAgQIECBAgAABAgQGsYBfCA7i4loaAQIECBAgQIAAAQIECBAYpAI+zxikhbUsAgQIECBAgAABAgQILGIBz5uLuABOT4AAAQIECBAgQIDAgAl4/hkwaiciQKCbBAQKdVO1rZUAgVYL1PuBVAj4QgAAIABJREFUdaCChQQKtbrSxidAgAABAgQIECBAgAABAgQIECBAgAABAgQIECBAgAABAgQIECBAgAABAgQIECBAgAABAgQIECBAgAABAgQIECBAgAABAgQItKGAQKE2LIopESDQsQL1AoVKC2t1sJBAoY7dQiZOgAABAgQIECBAgAABAgQIECBAgAABAgQIECBAgAABAgQIECBAgAABAgQIECBAgAABAgQIECBAgAABAgQIECBAgAABAgQIEOi7gEChvts5kgABAnmBooFCpeNaFSwkUMjeJECAAAECBAgQIECAAAECBAgQIECAAAECBAgQIECAAAECBAgQIECAAAECBAgQIECAAAECBAgQIECAAAECBAgQIECAAAECBAh0oYBAoS4suiUTINAygUYDhUoTaXawkEChlpXYwAQIECBAgAABAgQIECBAgAABAgQIECBAgAABAgQIECBAgAABAgQIECBAgAABAgQIECBAgAABAgQIECBAgAABAgQIECBAgACB9hUQKNS+tTEzAgQ6T6CvgUKllTYrWEigUOftHTMmQIAAAQIECBAgQIAAAQIECBAgQIAAAQIECBAgQIAAAQIECBAgQIAAAQIECBAgQIAAAQIECBAgQIAAAQIECBAgQIAAAQIECPRbQKBQvwkNQIAAgbJAfwOFSgP1N1hIoJBNSYAAAQIECBAgQIAAAQIECBAgQIAAAQIECBAgQIAAAQIECBAgQIAAAQIECBAgQIAAAQIECBAgQIAAAQIECBAgQIAAAQIECBDoQgGBQl1YdEsmQKBlAs0KFCpNsK/BQgKFWlZiAxMgQIAAAQIECBAgQIAAAQIECBAgQIAAAQIECBAgQIAAAQIECBAgQIAAAQIECBAgQIAAAQIECBAgQIAAAQIECBAgQIAAAQIE2ldAoFD71sbMCBDoPIFmBwqVBBoNFhIo1Hl7x4wJECBAgAABAgQIECBAgAABAgQIECBAgAABAgQIECBAgAABAgQIECBAgAABAgQIECBAgAABAgQIECBAgAABAgQIECBAgAABAv0WECjUb0IDECBAYMAEigYLCRQasJI4EQECBAgQIECAAAECBAgQIECAAAECBAgQIECAAAECBAgQIECAAAECBAgQIECAAAECBAgQIECAAAECBAgQIECAAAECBAgQIECgfQQECrVPLcyEAAECRQXqBQsJFCoqqR8BAgQIECBAgAABAgQIECBAgAABAgQIECBAgAABAgQIECBAgAABAgQIECBAgAABAgQIECBAgAABAgQIECBAgAABAgQIECBAYBAJCBQaRMW0FAIEuk6gVrCQQKGu2woWTIAAAQIECBAgQIAAAQIECBAgQIAAAQIECBAgQIAAAQIECBAgQIAAAQIECBAgQIAAAQIECBAgQIAAAQIECBAgQIAAAQIECBBISaCQXUCAAIHOF8gHCwkU6vyaWgEBAgQIECBAgAABAgQIECBAgAABAgQIECBAgAABAgQIECBAgAABAgQIECBAgAABAgQIECBAgAABAgQIECBAgAABAgQIECBAoGEBgUINkzmAAAECbStQChZ6KKV0WtvO0sQIECBAgAABAgQIECBAgAABArUF3s295DNsu4UAAQIECBAgQIAAAQIECBBodwGfZ7R7hcyPAAECBAgQIECAAAECnSngebMz62bWBAgQIECAAAECBAg0LuD5p3EzRxAgQKCugD/GqEukAwECBDpOYGxK6e6Om7UJEyBAgAABAgQIECBAgAABAgRS8gtBu4AAAQIECBAgQIAAAQIECBDoNAGfZ3RaxcyXAAECBAgQIECAAAECnSHgebMz6mSWBAgQIECAAAECBAj0X8DzT/8NjUCAAIGFBAQK2RQECBAgQIAAAQIECBAgQIAAAQIECBAg0C4CfiHYLpUwDwIECBAgQIAAAQIECBAgQKCogM8zikrpR4AAAQIECBAgQIAAAQKNCHjebERLXwIECBAgQIAAAQIEOlnA808nV8/cCRBoWwGBQm1bGhMjQIAAAQIECBAgQIAAAQIECBAgQIBA1wn4hWDXldyCCRAgQIAAAQIECBAgQIBAxwv4PKPjS2gBBAgQIECAAAECBAgQaEsBz5ttWRaTIkCAAAECBAgQIECgBQKef1qAakgCBAgIFLIHCBAgQIAAAQIECBAgQIAAAQIECBAgQKBdBPxCsF0qYR4ECBAgQIAAAQIECBAgQIBAUQGfZxSV0o8AAQIECBAgQIAAAQIEGhHwvNmIlr4ECBAgQIAAAQIECHSygOefTq6euRMg0LYCAoXatjQmRoAAAQIECBAgQIAAAQIECBAgQIAAga4T8AvBriu5BRMgQIAAAQIECBAgQIAAgY4X8HlGx5fQAggQIECAAAECBAgQINCWAp4327IsJkWAAAECBAgQIECAQAsEPP+0ANWQBAgQEChkDxAgQIAAAQIECBAgQIAAAQIECBAgQIBAuwj4hWC7VMI8CBAgQIAAAQIECBAgQIAAgaICPs8oKqUfAQIECBAgQIAAAQIECDQi4HmzES19CRAgQIAAAQIECBDoZAHPP51cPXMnQKBtBQQKtW1pTIwAAQIECBAgQIAAAQIECBAgQIAAAQJdJ+AXgl1XcgsmQIAAAQIECBAgQIAAAQIdL+DzjI4voQUQIECAAAECBAgQIECgLQU8b7ZlWUyKAAECBAgQIEDg/7NzBzly6zoUQLP/TecjPfqvA1QstGRdkmcYwJGpczUoymgSIHBAQP9zANWSBAgQMFDIGSBAgMA+AT9Y91laiQABAgQIECBAgAABAgQIEJgp4H5lZu52TYAAAQIECBAgQIAAAQIEKgu4z6icntoJECBAgAABAgQIECCQK6DfzM1GZQQIECBAgAABAgQI7BXQ/+z1tBoBAgS+BAwUchAIECCwT8AP1n2WViJAgAABAgQIECBAgAABAgRmCrhfmZm7XRMgQIAAAQIECBAgQIAAgcoC7jMqp6d2AgQIECBAgAABAgQI5AroN3OzURkBAgQIECBAgAABAnsF9D97Pa1GgACBLwEDhRwEAgQI7BPwg3WfpZUIECBAgAABAgQIECBAgACBmQLuV2bmbtcECBAgQIAAAQIECBAgQKCygPuMyumpnQABAgQIECBAgAABArkC+s3cbFRGgAABAgQIECBAgMBeAf3PXk+rESBA4EvAQCEHgQABAvsE/GDdZ2klAgQIECBAgAABAgQIECBAYKaA+5WZuds1AQIECBAgQIAAAQIECBCoLOA+o3J6aidAgAABAgQIECBAgECugH4zNxuVESBAgAABAgQIECCwV0D/s9fTagQIEPgSMFDIQSBAgMA+AT9Y91laiQABAgQIECBAgAABAgQIECBAgAABAgQIECBAgAABAgQIECBAgAABAgQIECBAgAABAgQIECBAgAABAgQIECBAgAABAgQIECBAYFHAQKFFMI8TIEDgg4CBQo4HAQIECBAgQIAAAQIECBAgQIAAAQIECBAgQIAAAQIECBAgQIAAAQIECBAgQIAAAQIECBAgQIAAAQIECBAgQIAAAQIECBAgQIDANQEDha7RezEBAg0FDBRqGKotESBAgAABAgQIECBAgAABAgQIECBAgAABAgQIECBAgAABAgQIECBAgAABAgQIECBAgAABAgQIECBAgAABAgQIECBAgAABAgSqCBgoVCUpdRIgUEHAQKEKKamRAAECBAgQIECAAAECBAgQIECAAAECBAgQIECAAAECBAgQIECAAAECBAgQIECAAAECBAgQIECAAAECBAgQIECAAAECBAgQINBUwEChpsHaFgECVwQMFLrC7qUECBAgQIAAAQIECBAgQIAAAQIECBAgQIAAAQIECBAgQIAAAQIECBAgQIAAAQIECBAgQIAAAQIECBAgQIAAAQIECBAgQIAAAQJ/BAwUcg4IECCwT8BAoX2WViJAgAABAgQIECBAgAABAgQIECBAgAABAgQIECBAgAABAgQIECBAgAABAgQIECBAgAABAgQIECBAgAABAgQIECBAgAABAgQIEFgUMFBoEczjBAgQ+CBgoJDjQYAAAQIECBAgQIAAAQIECBAgQIAAAQIECBAgQIAAAQIECBAgQIAAAQIECBAgQIAAAQIECBAgQIAAAQIECBAgQIAAAQIECBAgcE3AQKFr9F5MgEBDAQOFGoZqSwQIECBAgAABAgQIECBAgAABAgQIECBAgAABAgQIECBAgAABAgQIECBAgAABAgQIECBAgAABAgQIECBAgAABAgQIECBAgACBKgIGClVJSp0ECBAgQIAAAQIECBAgQIAAAQIECBAgQIAAAQIECBAgQIAAAQIECBAgQIAAAQIECBAgQIAAAQIECBAgQIAAAQIECBAgQIAAAQIECBAgQOCDgIFCjgcBAgQIECBAgAABAgQIECBAgAABAgQIECBAgAABAgQIECBAgAABAgQIECBAgAABAgQIECBAgAABAgQIECBAgAABAgQIECBAgAABAgQIEGggYKBQgxBtgQABAgQIECBAgAABAgQIECBAgAABAgQIECBAgAABAgQIECBAgAABAgQIECBAgAABAgQIECBAgAABAgQIECBAgAABAgQIECBAgAABAgQIGCjkDBAgQIAAAQIECBAgQIAAAQIECBAgQIAAAQIECBAgQIAAAQIECBAgQIAAAQIECBAgQIAAAQIECBAgQIAAAQIECBAgQIAAAQIECBAgQIAAgQYCBgo1CNEWCBAgQIAAAQIECBAgQIAAAQIECBAg0ETg97d9uMNuEqxtECBAgAABAgQIECBAgACBxgLuMxqHa2sECBAgQIAAAQIECBC4KKDfvIjv1QQIECBAgAABAgQIvCqg/3mV28sIEJgi4I8xpiRtnwQIECBAgAABAgQIECBAgAABAgQIEMgX8EEwPyMVEiBAgAABAgQIECBAgAABAv8VcJ/hRBAgQIAAAQIECBAgQIDACQH95glVaxIgQIAAAQIECBAgkCig/0lMRU0ECJQXMFCofIQ2QIAAAQIECBAgQIAAAQIECBAgQIAAgTYCPgi2idJGCBAgQIAAAQIECBAgQIDAGAH3GWOitlECBAgQIECAAAECBAi8KqDffJXbywgQIECAAAECBAgQuCig/7mI79UECPQVMFCob7Z2RoAAAQIECBAgQIAAAQIECBAgQIAAgWoCPghWS0y9BAgQIECAAAECBAgQIECAgPsMZ4AAAQIECBAgQIAAAQIETgjoN0+oWpMAAQIECBAgQIAAgUQB/U9iKmoiQKC8gIFC5SO0AQIECBAgQIAAAQIECBAgQIAAAQIECLQR8EGwTZQ2QoAAAQIECBAgQIAAAQIExgi4zxgTtY0SIECAAAECBAgQIEDgVQH95qvcXkaAAAECBAgQIECAwEUB/c9FfK8mQKCvgIFCfbO1MwIECBAgQIAAAQIECBAgQIAAAQIECFQT8EGwWmLqJUCAAAECBAgQIECAAAECBNxnOAMECBAgQIAAAQIECBAgcEJAv3lC1ZoECBAgQIAAAQIECCQK6H8SU1ETAQLlBQwUKh+hDRAgQIAAAQIECBAgQIAAAQIECBAgQKCNgA+CbaK0EQIECBAgQIAAAQIECBAgMEbAfcaYqG2UAAECBAgQIECAAAECrwroN1/l9jICBAgQIECAAAECBC4K6H8u4ns1AQJ9BQwU6putnREgQIAAAQIECBAgQIAAAQIECBAgQKCagA+C1RJTLwECBAgQIECAAAECBAgQIOA+wxkgQIAAAQIECBAgQIAAgRMC+s0TqtYkQIAAAQIECBAgQCBRQP+TmIqaCBAoL2CgUPkIbYAAgSABP1iDwlAKAQIECBAgQIAAAQIECBAgUFLA/UrJ2BRNgAABAgQIECBAgAABAgRGC7jPGB2/zRMgQIAAAQIECBAgQOCYgH7zGK2FCRAgQIAAAQIECBAIE9D/hAWiHAIEeggYKNQjR7sgQCBDwA/WjBxUQYAAAQIECBAgQIAAAQIECNQVcL9SNzuVEyBAgAABAgQIECBAgACBqQLuM6Ymb98ECBAgQIAAAQIECBA4K6DfPOtrdQIECBAgQIAAAQIEcgT0PzlZqIQAgUYCBgo1CtNWCBC4LuAH6/UIFECAAAECBAgQIECAAAECBAgUF3C/UjxA5RMgQIAAAQIECBAgQIAAgYEC7jMGhm7LBAgQIECAAAECBAgQeEFAv/kCslcQIECAAAECBAgQIBAhoP+JiEERBAh0EzBQqFui9kOAwE0BP1hv6ns3AQIECBAgQIAAAQIECBAg0EHA/UqHFO2BAAECBAgQIECAAAECBAjMEnCfMStvuyVAgAABAgQIECBAgMBbAvrNt6S9hwABAgQIECBAgACB2wL6n9sJeD8BAi0FDBRqGatNESBwScAP1kvwXkuAAAECBAgQIECAAAECBAgQIECAAAECBAgQIECAAAECBAgQIECAAAECBAgQIECAAAECBAgQIECAAAECBAgQIECAAAECBAgQIPDrl4FCTgEBAgT2CRgotM/SSgQIECBAgAABAgQIECBAgAABAgQIECBAgAABAgQIECBAgAABAgQIECBAgAABAgQIECBAgAABAgQIECBAgAABAgQIECBAgAABAosCBgotgnmcAAECHwQMFHI8CBAgQIAAAQIECBAgQIAAAQIECBAgQIAAAQIECBAgQIAAAQIECBAgQIAAAQIECBAgQIAAAQIECBAgQIAAAQIECBAgQIAAAQIErgkYKHSN3osJEGgoYKBQw1BtiQABAgQIECBAgAABAgQIECBAgAABAgQIECBAgAABAgQIECBAgAABAgQIECBAgAABAgQIECBAgAABAgQIECBAgAABAgQIECBQRcBAoSpJqZMAgQoCBgpVSEmNBAgQIECAAAECBAgQIECAAAECBAgQIECAAAECBAgQIECAAAECBAgQIECAAAECBAgQIECAAAECBAgQIECAAAECBAgQIECAAIGmAgYKNQ3WtggQuCJgoNAVdi8lQIAAAQIECBAgQIAAAQIECBAgQIAAAQIECBAgQIAAAQIECBAgQIAAAQIECBAgQIAAAQIECBAgQIAAAQIECBAgQIAAAQIECBD4I2CgkHNAgACBfQIGCu2ztBIBAgQIECBAgAABAgQIECBAgAABAgQIECBAgAABAgQIECBAgAABAgQIECBAgAABAgQIECBAgAABAgQIECBAgAABAgQIECBAgMCigIFCi2AeJ0CAwAcBA4UcDwIECBAgQIAAAQIECBAgQIAAAQIECBAgQIAAAQIECBAgQIAAAQIECBAgQIAAAQIECBAgQIAAAQIECBAgQIAAAQIECBAgQIAAgWsCBgpdo/diAgQIECBAgAABAgQIECBAgAABAgQIECBAgAABAgQIECBAgAABAgQIECBAgAABAgQIECBAgAABAgQIECBAgAABAgQIECBAgAABAgQIECCwT8BAoX2WViJAgAABAgQIECBAgAABAgQIECBAgAABAgQIECBAgAABAgQIECBAgAABAgQIECBAgAABAgQIECBAgAABAgQIECBAgAABAgQIECBAgAABAtcEDBS6Ru/FBAgQIECAAAECBAgQIECAAAECBAgQIECAAAECBAgQIECAAAECBAgQIECAAAECBAgQIECAAAECBAgQIECAAAECBAgQIECAAAECBAgQIEBgn4CBQvssrUSAAAECBAgQIECAAAECBAgQIECAAAECBAgQIECAAAECBAgQIECAAAECBAgQIECAAAECBAgQIECAAAECBAgQIECAAAECBAgQIECAAAECBK4JGCh0jd6LCRAgQIAAAQIECBAgQIAAAQIECBAgQOCbwO9v/3aH7YgQIECAAAECBAgQIECAAAEC6QLuM9ITUh8BAgQIECBAgAABAgRqCug3a+amagIECBAgQIAAAQIE1gX0P+tm/gcBAgT+KeCPMf5J5AECBAgQIECAAAECBAgQIECAAAECBAgQeEnAB8GXoL2GAAECBAgQIECAAAECBAgQ2CbgPmMbpYUIECBAgAABAgQIECBA4P8E9JuOAwECBAgQIECAAAECUwT0P1OStk8CBF4VMFDoVW4vI0CAAAECBAgQIECAAAECBAgQIECAAIEPAj4IOh4ECBAgQIAAAQIECBAgQIBANQH3GdUSUy8BAgQIECBAgAABAgRqCOg3a+SkSgIECBAgQIAAAQIEfi6g//m5oRUIECDwl4CBQg4FAQIECBAgQIAAAQIECBAgQIAAAQIECKQI+CCYkoQ6CBAgQIAAAQIECBAgQIAAgacC7jOeSnmOAAECBAgQIECAAAECBFYE9JsrWp4lQIAAAQIECBAgQKCygP6ncnpqJ0AgVsBAodhoFEaAAAECBAgQIECAAAECBAgQIECAAIFxAj4IjovchgkQIECAAAECBAgQIECAQHkB9xnlI7QBAgQIECBAgAABAgQIRAroNyNjURQBAgQIECBAgAABAgcE9D8HUC1JgAABA4WcAQIECBAgQIAAAQIECBAgQIAAAQIECBBIEfBBMCUJdRAgQIAAAQIECBAgQIAAAQJPBdxnPJXyHAECBAgQIECAAAECBAisCOg3V7Q8S4AAAQIECBAgQIBAZQH9T+X01E6AQKyAgUKx0SiMAAECBAgQIECAAAECBAgQIECAAAEC4wR8EBwXuQ0TIECAAAECBAgQIECAAIHyAu4zykdoAwQIECBAgAABAgQIEIgU0G9GxqIoAgQIECBAgAABAgQOCOh/DqBakgABAgYKOQMECBAgQIAAAQIECBAgQIAAAQIECBAgkCLgg2BKEuogQIAAAQIECBAgQIAAAQIEngq4z3gq5TkCBAgQIECAAAECBAgQWBHQb65oeZYAAQIECBAgQIAAgcoC+p/K6amdAIFYAQOFYqNRGAECBQX8YC0YmpIJECBAgAABAgQIECBAgACBKAH3K1FxKIYAAQIECBAgQIAAAQIECBB4IOA+4wGSRwgQIECAAAECBAgQIEBgWUC/uUzmPxAgQIAAAQIECBAgUFRA/1M0OGUTIJAtYKBQdj6qI0CgloAfrLXyUi0BAgQIECBAgAABAgQIECCQJ+B+JS8TFREgQIAAAQIECBAgQIAAAQKfBdxnOCEECBAgQIAAAQIECBAgcEJAv3lC1ZoECBAgQIAAAQIECCQK6H8SU1ETAQLlBQwUKh+hDRAgECTgB2tQGEohQIAAAQIECBAgQIAAAQIESgq4XykZm6IJECBAgAABAgQIECBAgMBoAfcZo+O3eQIECBAgQIAAAQIECBwT0G8eo7UwAQIECBAgQIAAAQJhAvqfsECUQ4BADwEDhXrkaBcECGQI+MGakYMqCBAgQIAAAQIECBAgQIAAgboC7lfqZqdyAgQIECBAgAABAgQIECAwVcB9xtTk7ZsAAQIECBAgQIAAAQJnBfSbZ32tToAAAQIECBAgQIBAjoD+JycLlRAg0EjAQKFGYdoKAQLXBfxgvR6BAggQIECAAAECBAgQIECAAAECBAgQIECAAAECBAgQIECAAAECBAgQIECAAAECBAgQIECAAAECBAgQIECAAAECBAgQIECAAAECcwUMFJqbvZ0TILBfwECh/aZWJECAAAECBAgQIECAAAECBAgQIECAAAECBAgQIECAAAECBAgQIECAAAECBAgQIECAAAECBAgQIECAAAECBAgQIECAAAECBAgQeChgoNBDKI8RIEDggYCBQg+QPEKAAAECBAgQIECAAAECBAgQIECAAAECBAgQIECAAAECBAgQIECAAAECBAgQIECAAAECBAgQIECAAAECBAgQIECAAAECBAgQIHBGwEChM65WJUBgpoCBQjNzt2sCBAgQIECAAAECBAgQIECAAAECBAgQIECAAAECBAgQIECAAAECBAgQIECAAAECBAgQIECAAAECBAgQIECAAAECBAgQIECAQISAgUIRMSiCAIEmAgYKNQnSNggQIECAAAECBAgQIECAAAECBAgQIECAAAECBAgQIECAAAECBAgQIECAAAECBAgQIECAAAECBAgQIECAAAECBAgQIECAAAECFQUMFKqYmpoJEEgVMFAoNRl1ESBAgAABAgQIECBAgAABAgQIECBAgAABAgQIECBAgAABAgQIECBAgAABAgQIECBAgAABAgQIECBAgAABAgQIECBAgAABAgQGCBgoNCBkWyRA4DUBA4Veo/YiAgQIECBAgAABAgQIECBAgAABAgQIECBAgAABAgQIECBAgAABAgQIECBAgAABAgQIECBAgAABAgQIECBAgAABAgQIECBAgACB7wIGCjkTBAgQ2CdgoNA+SysRIECAAAECBAgQIECAAAECBAgQIECAAAECBAgQIECAAAECBAgQIECAAAECBAgQIECAAAECBAgQIECAAAECBAgQIECAAAECBAgsChgotAjmcQIECBAgQIAAAQIECBAgQIAAAQIECBAgQIAAAQIECBAgQIAAAQIECBAgQIAAAQIECBAgQIAAAQIECBAgQIAAAQIECBAgQIAAAQIECBAgkChgoFBiKmoiQIAAAQIECBAgQIAAAQIECBAgQIAAAQIECBAgQIAAAQIECBAgQIAAAQIECBAgQIAAAQIECBAgQIAAAQIECBAgQIAAAQIECBAgQIAAAQKLAgYKLYJ5nAABAgQIECBAgAABAgQIECBAgAABAgQIECBAgAABAgQIECBAgAABAgQIECBAgAABAgQIECBAgAABAgQIECBAgAABAgQIECBAgAABAgQIJAoYKJSYipoIECBAgAABAgQIECBAgAABAgQIECBAgAABAgQIECBAgAABAgQIECBAgAABAgQIECBAgAABAgQIECBAgAABAgQIECBAgAABAgQIECBAgMCigIFCi2AeJ0CAAAECBAgQIECAAAECBAgQIECAAIFjAr+/rewO+xi1hQkQIECAAAECBAgQIECAAIFNAu4zNkGac4HBAAAgAElEQVRahgABAgQIECBAgAABAgT+I6DfdCAIECBAgAABAgQIEJgioP+ZkrR9EiDwqoA/xniV28sIECBAgAABAgQIECBAgAABAgQIECBA4IOAD4KOBwECBAgQIECAAAECBAgQIFBNwH1GtcTUS4AAAQIECBAgQIAAgRoC+s0aOamSAAECBAgQIECAAIGfC+h/fm5oBQIECPwlYKCQQ0GAAAECBAgQIECAAAECBAgQIECAAAECKQI+CKYkoQ4CBAgQIECAAAECBAgQIEDgqYD7jKdSniNAgAABAgQIECBAgACBFQH95oqWZwkQIECAAAECBAgQqCyg/6mcntoJEIgVMFAoNhqFESBAgAABAgQIECBAgAABAgQIECBAYJyAD4LjIrdhAgQIECBAgAABAgQIECBQXsB9RvkIbYAAAQIECBAgQIAAAQKRAvrNyFgURYAAAQIECBAgQIDAAQH9zwFUSxIgQMBAIWeAAAECBAgQIECAAAECBAgQIECAAAECBFIEfBBMSUIdBAgQIECAAAECBAgQIECAwFMB9xlPpTxHgAABAgQIECBAgAABAisC+s0VLc8SIECAAAECBAgQIFBZQP9TOT21EyAQK2CgUGw0CiNAgAABAgQIECBAgAABAgQIECBAgMA4AR8Ex0VuwwQIECBAgAABAgQIECBAoLyA+4zyEdoAAQIECBAgQIAAAQIEIgX0m5GxKIoAAQIECBAgQIAAgQMC+p8DqJYkQICAgULOAAECBAgQIECAAAECBAgQIECAAAECBAikCPggmJKEOggQIECAAAECBAgQIECAAIGnAu4znkp5jgABAgQIECBAgAABAgRWBPSbK1qeJUCAAAECBAgQIECgsoD+p3J6aidAIFbAQKHYaBRGgAABAgQIECBAgAABAgQIECBAgACBcQI+CI6L3IYJECBAgAABAgQIECBAgEB5AfcZ5SO0AQIECBAgQIAAAQIECEQK6DcjY1EUAQIECBAgQIAAAQIHBPQ/B1AtSYAAAQOFnAECBAjsE/CDdZ+llQgQIECAAAECBAgQIECAAIGZAu5XZuZu1wQIECBAgAABAgQIECBAoLKA+4zK6amdAAECBAgQIECAAAECuQL6zdxsVEaAAAECBAgQIECAwF4B/c9eT6sRIEDgS8BAIQeBAAEC+wT8YN1naSUCBAgQIECAAAECBAgQIEBgpoD7lZm52zUBAgQIECBAgAABAgQIEKgs4D6jcnpqJ0CAAAECBAgQIECAQK6AfjM3G5URIECAAAECBAgQILBXQP+z19NqBAgQ+BIwUMhBIECAwD4BP1j3WVqJAAECBAgQIECAAAECBAgQmCngfmVm7nZNgAABAgQIECBAgAABAgQqC7jPqJye2gkQIECAAAECBAgQIJAroN/MzUZlBAgQIECAAAECBAjsFdD/7PW0GgECBL4EDBRyEAgQILBPwA/WfZZWIkCAAAECBAgQIECAAAECBGYKuF+ZmbtdEyBAgAABAgQIECBAgACBygLuMyqnp3YCBAgQIECAAAECBAjkCug3c7NRGQECBAgQIECAAAECewX0P3s9rUaAAIEvAQOFHAQCBAjsE/CDdZ+llQgQIECAAAECBAgQIECAAAECBAgQIECAAAECBAgQIECAAAECBAgQIECAAAECBAgQIECAAAECBAgQIECAAAECBAgQIECAAAECBBYFDBRaBPM4AQIEPggYKOR4ECBAgAABAgQIECBAgAABAgQIECBAgAABAgQIECBAgAABAgQIECBAgAABAgQIECBAgAABAgQIECBAgAABAgQIECBAgAABAgQIXBMwUOgavRcTINBQwEChhqHaEgECBAgQIECAAAECBAgQIECAAAECBAgQIECAAAECBAgQIECAAAECBAgQIECAAAECBAgQIECAAAECBAgQIECAAAECBAgQIECgioCBQlWSUicBAhUEDBSqkJIaCRAgQIAAAQIECBAgQIAAAQIECBAgQIAAAQIECBAgQIAAAQIECBAgQIAAAQIECBAgQIAAAQIECBAgQIAAAQIECBAgQIAAAQJNBQwUahqsbREgcEXAQKEr7F5KgAABAgQIECBAgAABAgQIECBAgAABAgQIECBAgAABAgQIECBAgAABAgQIECBAgAABAgQIECBAgAABAgQIECBAgAABAgQIECDwR8BAIeeAAAEC+wQMFNpnaSUCBAgQIECAAAECBAgQIECAAAECBAgQIECAAAECBAgQIECAAAECBAgQIECAAAECBAgQIECAAAECBAgQIECAAAECBAgQIECAAIFFAQOFFsE8ToAAgQ8CBgo5HgQIECBAgAABAgQIECBAgAABAgQIECBAgAABAgQIECBAgAABAgQIECBAgAABAgQIECBAgAABAgQIECBAgAABAgQIECBAgAABAtcEDBS6Ru/FBAg0FDBQqGGotkSAAAECBAgQIECAAAECBAgQIECAAAECBAgQIECAAAECBAgQIECAAAECBAgQIECAAAECBAgQIECAAAECBAgQIECAAAECBAgQqCJgoFCVpNRJgAABAgQIECBAgAABAgQIECBAgAABAgQIECBAgAABAgQIECBAgAABAgQIECBAgAABAgQIECBAgAABAgQIECBAgAABAgQIECBAgAABAgQ+CBgo5HgQIECAAAECBAgQIECAAAECBAgQIECAAAECBAgQIECAAAECBAgQIECAAAECBAgQIECAAAECBAgQIECAAAECBAgQIECAAAECBAgQIECAAIEGAgYKNQjRFggQIECAAAECBAgQIECAAAECBAgQIECAAAECBAgQIECAAAECBAgQIECAAAECBAgQIECAAAECBAgQIECAAAECBAgQIECAAAECBAgQIECAgIFCzgABAgQIECBAgAABAgQIECBAgAABAgQIECBAgAABAgQIECBAgAABAgQIECBAgAABAgQIECBAgAABAgQIECBAgAABAgQIECBAgAABAgQIEGggYKBQgxBtgQABAgQIECBAgAABAgQIECBAgAABAk0Efn/bhzvsJsHaBgECBAgQIECAAAECBAgQaCzgPqNxuLZGgAABAgQIECBAgACBiwL6zYv4Xk2AAAECBAgQIECAwKsC+p9Xub2MAIEpAv4YY0rS9kmAAAECBAgQIECAAAECBAgQIECAAIF8AR8E8zNSIQECBAgQIECAAAECBAgQIPBfAfcZTgQBAgQIECBAgAABAgQInBDQb55QtSYBAgQIECBAgAABAokC+p/EVNREgEB5AQOFykdoAwQIECBAgAABAgQIECBAgAABAgQIEGgj4INgmyhthAABAgQIECBAgAABAgQIjBFwnzEmahslQIAAAQIECBAgQIDAqwL6zVe5vYwAAQIECBAgQIAAgYsC+p+L+F5NgEBfAQOF+mZrZwQIECBAgAABAgQIECBAgAABAgQIEKgm4INgtcTUS4AAAQIECBAgQIAAAQIECLjPcAYIECBAgAABAgQIECBA4ISAfvOEqjUJECBAgAABAgQIEEgU0P8kpqImAgTKCxgoVD5CGyBAgAABAgQIECBAgAABAgQIECBAgEAbAR8E20RpIwQIECBAgAABAgQIECBAYIyA+4wxUdsoAQIECBAgQIAAAQIEXhXQb77K7WUECBAgQIAAAQIECFwU0P9cxPdqAgT6Chgo1DdbOyNAgAABAgQIECBAgAABAgQIECBAgEA1AR8EqyWmXgIECBAgQIAAAQIECBAgQMB9hjNAgAABAgQIECBAgAABAicE9JsnVK1JgAABAgQIECBAgECigP4nMRU1ESBQXsBAofIR2gABAgQIECBAgAABAgQIECBAgAABAgTaCPgg2CZKGyFAgAABAgQIECBAgAABAmME3GeMidpGCRAgQIAAAQIECBAg8KqAfvNVbi8jQIAAAQIECBAgQOCigP7nIr5XEyDQV8BAob7Z2hkBAgQIECBAgAABAgQIECBAgAABAgSqCfggWC0x9RIgQIAAAQIECBAgQIAAAQLuM5wBAgQIECBAgAABAgQIEDghoN88oWpNAgQIECBAgAABAgQSBfQ/iamoiQCB8gIGCpWP0AYIEAgS8IM1KAylECBAgAABAgQIECBAgAABAiUF3K+UjE3RBAgQIECAAAECBAgQIEBgtID7jNHx2zwBAgQIECBAgAABAgSOCeg3j9FamAABAgQIECBAgACBMAH9T1ggyiFAoIeAgUI9crQLAgQyBPxgzchBFQQIECBAgAABAgQIECBAgEBdAfcrdbNTOQECBAgQIECAAAECBAgQmCrgPmNq8vZNgAABAgQIECBAgACBswL6zbO+VidAgAABAgQIECBAIEdA/5OThUoIEGgkYKBQozBthQCB6wJ+sF6PQAEECBAgQIAAAQIECBAgQIBAcQH3K8UDVD4BAgQIECBAgAABAgQIEBgo4D5jYOi2TIAAAQIECBAgQIAAgRcE9JsvIHsFAQIECBAgQIAAAQIRAvqfiBgUQYBANwEDhbolaj8ECNwU8IP1pr53EyBAgAABAgQIECBAgAABAh0E3K90SNEeCBAgQIAAAQIECBAgQIDALAH3GbPytlsCBAgQIECAAAECBAi8JaDffEvaewgQIECAAAECBAgQuC2g/7mdgPcTINBSwEChlrHaFAEClwT8YL0E77UECBAgQIAAAQIECBAgQIAAAQIECBAgQIAAAQIECBAgQIAAAQIECBAgQIAAAQIECBAgQIAAAQIECBAgQIAAAQIECBAgQIAAAQK/fhko5BQQIEBgn4CBQvssrUSAAAECBAgQIECAAAECBAgQIECAAAECBAgQIECAAAECBAgQIECAAAECBAgQIECAAAECBAgQIECAAAECBAgQIECAAAECBAgQILAoYKDQIpjHCRAg8EHAQCHHgwABAgQIECBAgAABAgQIECBAgAABAgQIECBAgAABAgQIECBAgAABAgQIECBAgAABAgQIECBAgAABAgQIECBAgAABAgQIECBA4JqAgULX6L2YAIGGAgYKNQzVlggQIECAAAECBAgQIECAAAECBAgQIECAAAECBAgQIECAAAECBAgQIECAAAECBAgQIECAAAECBAgQIECAAAECBAgQIECAAAECVQQMFKqSlDoJEKggYKBQhZTUSIAAAQIECBAgQIAAAQIECBAgQIAAAQIECBAgQIAAAQIECBAgQIAAAQIECBAgQIAAAQIECBAgQIAAAQIECBAgQIAAAQIECBBoKmCgUNNgbYsAgSsCBgpdYfdSAgQIECBAgAABAgQIECBAgAABAgQIECBAgAABAgQIECBAgAABAgQIECBAgAABAgQIECBAgAABAgQIECBAgAABAgQIECBAgACBPwIGCjkHBAgQ2CdgoNA+SysRIECAAAECBAgQIECAAAECBAgQIECAAAECBAgQIECAAAECBAgQIECAAAECBAgQIECAAAECBAgQIECAAAECBAgQIECAAAECBAgsChgotAjmcQIECHwQMFDI8SBAgAABAgQIECBAgAABAgQIECBAgAABAgQIECBAgAABAgQIECBAgAABAgQIECBAgAABAgQIECBAgAABAgQIECBAgAABAgQIELgmYKDQNXovJkCAAAECBAgQIECAAAECBAgQIECAAAECBAgQIECAAAECBAgQIECAAAECBAgQIECAAAECBAgQIECAAAECBAgQIECAAAECBAgQIECAAAEC+wQMFNpnaSUCBAgQIECAAAECBAgQIECAAAECBAgQIECAAAECBAgQIECAAAECBAgQIECAAAECBAgQIECAAAECBAgQIECAAAECBAgQIECAAAECBAgQIHBNwECha/ReTIAAAQIECBAgQIAAAQIECBAgQIAAAQIECBAgQIAAAQIECBAgQIAAAQIECBAgQIAAAQIECBAgQIAAAQIECBAgQIAAAQIECBAgQIAAAQIE9gkYKLTP0koECBAgQIAAAQIECBAgQIAAAQIECBAgQIAAAQIECBAgQIAAAQIECBAgQIAAAQIECBAgQIAAAQIECBAgQIAAAQIECBAgQIAAAQIECBAgQOCagIFC1+i9mAABAgQIECBAgAABAgQIECBAgAABAgS+Cfz+9m932I4IAQIECBAgQIAAAQIECBAgkC7gPiM9IfURIECAAAECBAgQIECgpoB+s2ZuqiZAgAABAgQIECBAYF1A/7Nu5n8QIEDgnwL+GOOfRB4gQIAAAQIECBAgQIAAAQIECBAgQIAAgZcEfBB8CdprCBAgQIAAAQIECBAgQIAAgW0C7jO2UVqIAAECBAgQIECAAAECBP5PQL/pOBAgQIAAAQIECBAgMEVA/zMlafskQOBVAQOFXuX2MgIECBAgQIAAAQIECBAgQIAAAQIECBD4IOCDoONBgAABAgQIECBAgAABAgQIVBNwn1EtMfUSIECAAAECBAgQIECghoB+s0ZOqiRAgAABAgQIECBA4OcC+p+fG1qBAAECfwkYKORQECBAgAABAgQIECBAgAABAgQIECBAgECKgA+CKUmogwABAgQIECBAgAABAgQIEHgq4D7jqZTnCBAgQIAAAQIECBAgQGBFQL+5ouVZAgQIECBAgAABAgQqC+h/KqendgIEYgUMFIqNRmEECBAgQIAAAQIECBAgQIAAAQIECBAYJ+CD4LjIbZgAAQIECBAgQIAAAQIECJQXcJ9RPkIbIECAAAECBAgQIECAQKSAfjMyFkURIECAAAECBAgQIHBAQP9zANWSBAgQMFDIGSBAgAABAgQIECBAgAABAgQIECBAgACBFAEfBFOSUAcBAgQIECBAgAABAgQIECDwVMB9xlMpzxEgQIAAAQIECBAgQIDAioB+c0XLswQIECBAgAABAgQIVBbQ/1ROT+0ECMQKGCgUG43CCBAgQIAAAQIECBAgQIAAAQIECBAgME7AB8FxkdswAQIECBAgQIAAAQIECBAoL+A+o3yENkCAAAECBAgQIECAAIFIAf1mZCyKIkCAAAECBAgQIEDggID+5wCqJQkQIGCgkDNAgAABAgQIECBAgAABAgQIECBAgAABAikCPgimJKEOAgQIECBAgAABAgQIECBA4KmA+4ynUp4jQIAAAQIECBAgQIAAgRUB/eaKlmcJECBAgAABAgQIEKgsoP+pnJ7aCRCIFTBQKDYahREgUFDAD9aCoSmZAAECBAgQIECAAAECBAgQiBJwvxIVh2IIECBAgAABAgQIECBAgACBBwLuMx4geYQAAQIECBAgQIAAAQIElgX0m8tk/gMBAgQIECBAgAABAkUF9D9Fg1M2AQLZAgYKZeejOgIEagn4wVorL9USIECAAAECBAgQIECAAAECeQLuV/IyUREBAgQIECBAgAABAgQIECDwWcB9hhNCgAABAgQIECBAgAABAicE9JsnVK1JgAABAgQIECBAgECigP4nMRU1ESBQXsBAofIR2gABAkECfrAGhaEUAgQIECBAgAABAgQIECBAoKSA+5WSsSmaAAECBAgQIECAAAECBAiMFnCfMTp+mydAgAABAgQIECBAgMAxAf3mMVoLEyBAgAABAgQIECAQJqD/CQtEOQQI9BAwUKhHjnZBgECGgB+sGTmoggABAgQIECBAgAABAgQIEKgr4H6lbnYqJ0CAAAECBAgQIECAAAECUwXcZ0xN3r4JECBAgAABAgQIECBwVkC/edbX6gQIECBAgAABAgQI5Ajof3KyUAkBAo0EDBRqFKatECBwXcAP1usRKIAAAQIECBAgQIAAAQIECBAgQIAAAQIECBAgQIAAAQIECBAgQIAAAQIECBAgQIAAAQIECBAgQIAAAQIECBAgQIAAAQIECBAgMFfAQKG52ds5AQL7BQwU2m9qRQIECBAgQIAAAQIECBAgQIAAAQIECBAgQIAAAQIECBAgQIAAAQIECBAgQIAAAQIECBAgQIAAAQIECBAgQIAAAQIECBAgQIAAgYcCBgo9hPIYAQIEHggYKPQAySMECBAgQIAAAQIECBAgQIAAAQIECBAgQIAAAQIECBAgQIAAAQIECBAgQIAAAQIECBAgQIAAAQIECBAgQIAAAQIECBAgQIAAAQJnBAwUOuNqVQIEZgoYKDQzd7smQIAAAQIECBAgQIAAAQIECBAgQIAAAQIECBAgQIAAAQIECBAgQIAAAQIECBAgQIAAAQIECBAgQIAAAQIECBAgQIAAAQIECEQIGCgUEYMiCBBoImCgUJMgbYMAAQIECBAgQIAAAQIECBAgQIAAAQIECBAgQIAAAQIECBAgQIAAAQIECBAgQIAAAQIECBAgQIAAAQIECBAgQIAAAQIECBAgUFHAQKGKqamZAIFUAQOFUpNRFwECBAgQIECAAAECBAgQIECAAAECBAgQIECAAAECBAgQIECAAAECBAgQIECAAAECBAgQIECAAAECBAgQIECAAAECBAgQIEBggICBQgNCtkUCBF4TMFDoNWovIkCAAAECBAgQIECAAAECBAgQIECAAAECBAgQIECAAAECBAgQIECAAAECBAgQIECAAAECBAgQIECAAAECBAgQIECAAAECBAgQ+C5goJAzQYAAgX0CBgrts7QSAQIECBAgQIAAAQIECBAgQIAAAQIECBAgQIAAAQIECBAgQIAAAQIECBAgQIAAAQIECBAgQIAAAQIECBAgQIAAAQIECBAgQIDAooCBQotgHidAgAABAgQIECBAgAABAgQIECBAgAABAgQIECBAgAABAgQIECBAgAABAgQIECBAgAABAgQIECBAgAABAgQIECBAgAABAgQIECBAgAABAokCBgolpqImAgQIECBAgAABAgQIECBAgAABAgQIECBAgAABAgQIECBAgAABAgQIECBAgAABAgQIECBAgAABAgQIECBAgAABAgQIECBAgAABAgQIECCwKGCg0CKYxwkQIECAAAECBAgQIECAAAECBAgQIECAAAECBAgQIECAAAECBAgQIECAAAECBAgQIECAAAECBAgQIECAAAECBAgQIECAAAECBAgQIECAQKKAgUKJqaiJAAECBAgQIECAAAECBAgQIECAAAECBAgQIECAAAECBAgQIECAAAECBAgQIECAAAECBAgQIECAAAECBAgQIECAAAECBAgQIECAAAECBAgsChgotAjmcQIECBAgQIAAAQIECBAgQIAAAQIECBA4JvD728rusI9RW5gAAQIECBAgQIAAAQIECBDYJOA+YxOkZQgQIECAAAECBAgQIEDgPwL6TQeCAAECBAgQIECAAIEpAvqfKUnbJwECrwr4Y4xXub2MAAECBAgQIECAAAECBAgQIECAAAECBD4I+CDoeBAgQIAAAQIECBAgQIAAAQLVBNxnVEtMvQQIECBAgAABAgQIEKghoN+skZMqCRAgQIAAAQIECBD4uYD+5+eGViBAgMBfAgYKORQECBAgQIAAAQIECBAgQIAAAQIECBAgkCLgg2BKEuogQIAAAQIECBAgQIAAAQIEngq4z3gq5TkCBAgQIECAAAECBAgQWBHQb65oeZYAAQIECBAgQIAAgcoC+p/K6amdAIFYAQOFYqNRGAECBAgQIECAAAECBAgQIECAAAECBMYJ+CA4LnIbJkCAAAECBAgQIECAAAEC5QXcZ5SP0AYIECBAgAABAgQIECAQKaDfjIxFUQQIECBAgAABAgQIHBDQ/xxAtSQBAgQMFHIGCBAgQIAAAQIECBAgQIAAAQIECBAgQCBFwAfBlCTUQYAAAQIECBAgQIAAAQIECDwVcJ/xVMpzBAgQIECAAAECBAgQILAioN9c0fIsAQIECBAgQIAAAQKVBfQ/ldNTOwECsQIGCsVGozACBAgQIECAAAECBAgQIECAAAECBAiME/BBcFzkNkyAAAECBAgQIECAAAECBMoLuM8oH6ENECBAgAABAgQIECBAIFJAvxkZi6IIECBAgAABAgQIEDggoP85gGpJAgQIGCjkDBAgQIAAAQIECBAgQIAAAQIECBAgQIBAioAPgilJqIMAAQIECBAgQIAAAQIECBB4KuA+46mU5wgQIECAAAECBAgQIEBgRUC/uaLlWQIECBAgQIAAAQIEKgvofyqnp3YCBGIFDBSKjUZhBAgQIECAAAECBAgQIECAAAECBAgQGCfgg+C4yG2YAAECBAgQIECAAAECBAiUF3CfUT5CGyBAgAABAgQIECBAgECkgH4zMhZFESBAgAABAgQIECBwQED/cwDVkgQIEDBQyBkgQIDAPgE/WPdZWokAAQIECBAgQIAAAQIECBCYKeB+ZWbudk2AAAECBAgQIECAAAECBCoLuM+onJ7aCRAgQIAAAQIECBAgkCug38zNRmUECBAgQIAAAQIECOwV0P/s9bQaAQIEvgQMFHIQCBAgsE/AD9Z9llYiQIAAAQIECBAgQIAAAQIEZgq4X5mZu10TIECAAAECBAgQIECAAIHKAu4zKqendgIECBAgQIAAAQIECOQK6Ddzs1EZAQIECBAgQIAAAQJ7BfQ/ez2tRoAAgS8BA4UcBAIECOwT8IN1n6WVCBAgQIAAAQIECBAgQIAAgZkC7ldm5m7XBAgQIECAAAECBAgQIECgsoD7jMrpqZ0AAQIECBAgQIAAAQK5AvrN3GxURoAAAQIECBAgQIDAXgH9z15PqxEgQOBLwEAhB4EAAQL7BPxg3WdpJQIECBAgQIAAAQIECBAgQGCmgPuVmbnbNQECBAgQIECAAAECBAgQqCzgPqNyemonQIAAAQIECBAgQIBAroB+MzcblREgQIAAAQIECBAgsFdA/7PX02oECBD4EjBQyEEgQIDAPgE/WPdZWokAAQIECBAgQIAAAQIECBAgQIAAAQIECBAgQIAAAQIECBAgQIAAAQIECBAgQIAAAQIECBAgQIAAAQIECBAgQIAAAQIECBAgQGBRwEChRTCPEyBA4IOAgUKOBwECBAgQIECAAAECBAgQIECAAHBZGcoAACAASURBVAECBAgQIECAAAECBAgQIECAAAECBAgQIECAAAECBAgQIECAAAECBAgQIECAAAECBAgQIECAwDUBA4Wu0XsxAQINBQwUahiqLREgQIAAAQIECBAgQIAAAQIECBAgQIAAAQIECBAgQIAAAQIECBAgQIAAAQIECBAgQIAAAQIECBAgQIAAAQIECBAgQIAAAQIEqggYKFQlKXUSIFBBwEChCimpkQABAgQIECBAgAABAgQIECBAgAABAgQIECBAgAABAgQIECBAgAABAgQIECBAgAABAgQIECBAgAABAgQIECBAgAABAgQIECDQVMBAoabB2hYBAlcEDBS6wu6lBAgQIECAAAECBAgQIECAAAECBAgQIECAAAECBAgQIECAAAECBAgQIECAAAECBAgQIECAAAECBAgQIECAAAECBAgQIECAAAECfwQMFHIOCBAgsE/AQKF9llYiQIAAAQIECBAgQIAAAQIECBAgQIAAAQIECBAgQIAAAQIECBAgQIAAAQIECBAgQIAAAQIECBAgQIAAAQIECBAgQIAAAQIECBBYFDBQaBHM4wQIEPggYKCQ40GAAAECBAgQIECAAAECBAgQIECAAAECBAgQIECAAAECBAgQIECAAAECBAgQIECAAAECBAgQIECAAAECBAgQIECAAAECBAgQIHBNwECha/ReTIBAQwEDhRqGaksECBAgQIAAAQIECBAgQIAAAQIECBAgQIAAAQIECBAgQIAAAQIECBAgQIAAAQIECBAgQIAAAQIECBAgQIAAAQIECBAgQIAAgSoCBgpVSUqdBAgQIECAAAECBAgQIECAAAECBAgQIECAAAECBAgQIECAAAECBAgQIECAAAECBAgQIECAAAECBAgQIECAAAECBAgQIECAAAECBAgQIEDgg4CBQo4HAQIECBAgQIAAAQIECBAgQIAAAQIECBAgQIAAAQIECBAgQIAAAQIECBAgQIAAAQIECBAgQIAAAQIECBAgQIAAAQIECBAgQIAAAQIECBBoIGCgUIMQbYEAAQIECBAgQIAAAQIECBAgQIAAAQIECBAgQIAAAQIECBAgQIAAAQIECBAgQIAAAQIECBAgQIAAAQIECBAgQIAAAQIECBAgQIAAAQIECBgo5AwQIECAAAECBAgQIECAAAECBAgQIECAAAECBAgQIECAAAECBAgQIECAAAECBAgQIECAAAECBAgQIECAAAECBAgQIECAAAECBAgQIECAAIEGAgYKNQjRFggQIECAAAECBAgQIECAAAECBAgQINBE4Pe3fbjDbhKsbRAgQIAAAQIECBAgQIAAgcYC7jMah2trBAgQIECAAAECBAgQuCig37yI79UECBAgQIAAAQIECLwqoP95ldvLCBCYIuCPMaYkbZ8ECBAgQIAAAQIECBAgQIAAAQIECBDIF/BBMD8jFRIgQIAAAQIECBAgQIAAAQL/FXCf4UQQIECAAAECBAgQIECAwAkB/eYJVWsSIECAAAECBAgQIJAooP9JTEVNBAiUFzBQqHyENkCAAAECBAgQIECAAAECBAgQIECAAIE2Aj4ItonSRggQIECAAAECBAgQIECAwBgB9xljorZRAgQIECBAgAABAgQIvCqg33yV28sIECBAgAABAgQIELgooP+5iO/VBAj0FTBQqG+2dkaAAAECBAgQIECAAAECBAgQIECAAIFqAj4IVktMvQQIECBAgAABAgQIECBAgID7DGeAAAECBAgQIECAAAECBE4I6DdPqFqTAAECBAgQIECAAIFEAf1PYipqIkCgvICBQuUjtAECBAgQIECAAAECBAgQIECAAAECBAi0EfBBsE2UNkKAAAECBAgQIECAAAECBMYIuM8YE7WNEiBAgAABAgQIECBA4FUB/ear3F5GgAABAgQIECBAgMBFAf3PRXyvJkCgr4CBQn2ztTMCBAgQIECAAAECBAgQIECAAAECBAhUE/BBsFpi6iVAgAABAgQIECBAgAABAgTcZzgDBAgQIECAAAECBAgQIHBCQL95QtWaBAgQIECAAAECBAgkCuh/ElNREwEC5QUMFCofoQ0QIECAAAECBAgQIECAAAECBAgQIECgjYAPgm2itBECBAgQIECAAAECBAgQIDBGwH3GmKhtlAABAgQIECBAgAABAq8K6Ddf5fYyAgQIECBAgAABAgQuCuh/LuJ7NQECfQUMFOqbrZ0RIECAAAECBAgQIECAAAECBAgQIECgmoAPgtUSUy8BAgQIECBAgAABAgQIECDgPsMZIECAAAECBAgQIECAAIETAvrNE6rWJECAAAECBAgQIEAgUUD/k5iKmggQKC9goFD5CG2AAIEgAT9Yg8JQCgECBAgQIECAAAECBAgQIFBSwP1KydgUTYAAAQIECBAgQIAAAQIERgu4zxgdv80TIECAAAECBAgQIEDgmIB+8xithQkQIECAAAECBAgQCBPQ/4QFohwCBHoIGCjUI0e7IEAgQ8AP1owcVEGAAAECBAgQIECAAAECBAjUFXC/Ujc7lRMgQIAAAQIECBAgQIAAgakC7jOmJm/fBAgQIECAAAECBAgQOCug3zzra3UCBAgQIECAAAECBHIE9D85WaiEAIFGAgYKNQrTVggQuC7gB+v1CBRAgAABAgQIECBAgAABAgQIFBdwv1I8QOUTIECAAAECBAgQIECAAIGBAu4zBoZuywQIECBAgAABAgQIEHhBQL/5ArJXECBAgAABAgQIECAQIaD/iYhBEQQIdBMwUKhbovZDgMBNAT9Yb+p7NwECBAgQIECAAAECBAgQINBBwP1KhxTtgQABAgQIECBAgAABAgQIzBJwnzErb7slQIAAAQIECBAgQIDAWwL6zbekvYcAAQIECBAgQIAAgdsC+p/bCXg/AQItBQwUahmrTREgcEnAD9ZL8F5LgAABAgQIECBAgAABAgQIECBAgAABAgQIECBAgAABAgQIECBAgAABAgQIECBAgAABAgQIECBAgAABAgQIECBAgAABAgQIECDw65eBQk4BAQIE9gkYKLTP0koECBAgQIAAAQIECBAgQIAAAQIECBAgQIAAAQIECBAgQIAAAQIECBAgQIAAAQIECBAgQIAAAQIECBAgQIAAAQIECBAgQIAAAQKLAgYKLYJ5nAABAh8EDBRyPAgQIECAAAECBAgQIECAAAECBAgQIECAAAECBAgQIECAAAECBAgQIECAAAECBAgQIECAAAECBAgQIECAAAECBAgQIECAAAECBK4JGCh0jd6LCRBoKGCgUMNQbYkAAQIECBAgQIAAAQIECBAgQIAAAQIECBAgQIAAAQIECBAgQIAAAQIECBAgQIAAAQIECBAgQIAAAQIECBAgQIAAAQIECBAgUEXAQKEqSamTAIEKAgYKVUhJjQQIECBAgAABAgQIECBAgAABAgQIECBAgAABAgQIECBAgAABAgQIECBAgAABAgQIECBAgAABAgQIECBAgAABAgQIECBAgACBpgIGCjUN1rYIELgiYKDQFXYvJUCAAAECBAgQIECAAAECBAgQIECAAAECBAgQIECAAAECBAgQIECAAAECBAgQIECAAAECBAgQIECAAAECBAgQIECAAAECBAgQ+CNgoJBzQIAAgX0CBgrts7QSAQIECBAgQIAAAQIECBAgQIAAAQIECBAgQIAAAQIECBAgQIAAAQIECBAgQIAAAQIECBAgQIAAAQIECBAgQIAAAQIECBAgQIDAooCBQotgHidAgMAHAQOFHA8CBAgQIECAAAECBAgQIECAAAECBAgQIECAAAECBAgQIECAAAECBAgQIECAAAECBAgQIECAAAECBAgQIECAAAECBAgQIECAAIFrAgYKXaP3YgIECBAgQIAAAQIECBAgQIAAAQIECBAgQIAAAQIECBAgQIAAAQIECBAgQIAAAQIECBAgQIAAAQIECBAgQIAAAQIECBAgQIAAAQIECBAgsE/AQKF9llYiQIAAAQIECBAgQIAAAQIECBAgQIAAAQIECBAgQIAAAQIECBAgQIAAAQIECBAgQIAAAQIECBAgQIAAAQIECBAgQIAAAQIECBAgQIAAAQLXBAwUukbvxQQIECBAgAABAgQIECBAgAABAgQIECBAgAABAgQIECBAgAABAgQIECBAgAABAgQIECBAgAABAgQIECBAgAABAgQIECBAgAABAgQIECBAYJ+AgUL7LK1EgAABAgQIECBAgAABAgQIECBAgAABAgQIECBAgAABAgQIECBAgAABAgQIECBAgAABAgQIECBAgAABAgQIECBAgAABAgQIECBAgAABAgSuCRgodI3eiwkQIECAAAECBAgQIECAAAECBAgQIEDgm8Dvb/92h+2IECBAgAABAgQIECBAgAABAukC7jPSE1IfAQIECBAgQIAAAQIEagroN2vmpmoCBAgQIECAAAECBNYF9D/rZv4HAQIE/ingjzH+SeQBAgQIECBAgAABAgQIECBAgAABAgQIEHhJwAfBl6C9hgABAgQIECBAgAABAgQIENgm4D5jG6WFCBAgQIAAAQIECBAgQOD/BPSbjgMBAgQIECBAgAABAlME9D9TkrZPAgReFTBQ6FVuLyNAgAABAgQIECBAgAABAgQIECBAgACBDwI+CDoeBAgQIECAAAECBAgQIECAQDUB9xnVElMvAQIECBAgQIAAAQIEagjoN2vkpEoCBAgQIECAAAECBH4uoP/5uaEVCBAg8JeAgUIOBQECBAgQIECAAAECBAgQIECAAAECBAikCPggmJKEOggQIECAAAECBAgQIECAAIGnAu4znkp5jgABAgQIECBAgAABAgRWBPSbK1qeJUCAAAECBAgQIECgsoD+p3J6aidAIFbAQKHYaBRGgAABAgQIECBAgAABAgQIECBAgACBcQI+CI6L3IYJECBAgAABAgQIECBAgEB5AfcZ5SO0AQIECBAgQIAAAQIECEQK6DcjY1EUAQIECBAgQIAAAQIHBPQ/B1AtSYAAAQOFnAECBAgQIECAAAECBAgQIECAAAECBAgQSBHwQTAlCXUQIECAAAECBAgQIECAAAECTwXcZzyV8hwBAgQIECBAgAABAgQIrAjoN1e0PEuAAAECBAgQIECAQGUB/U/l9NROgECsgIFCsdEojAABAgQIECBAgAABAgQIECBAgAABAuMEfBAcF7kNEyBAgAABAgQIECBAgACB8gLuM8pHaAMECBAgQIAAAQIECBCIFNBvRsaiKAIECBAgQIAAAQIEDgjofw6gWpIAAQIGCjkDBAgQIECAAAECBAgQIECAAAECBAgQIJAi4INgShLqIECAAAECBAgQIECAAAECBJ4KuM94KuU5AgQIECBAgAABAgQIEFgR0G+uaHmWAAECBAgQIECAAIHKAvqfyumpnQCBWAEDhWKjURgBAgUF/GAtGJqSCRAgQIAAAQIECBAgQIAAgSgB9ytRcSiGAAECBAgQIECAAAECBAgQeCDgPuMBkkcIECBAgAABAgQIECBAYFlAv7lM5j8QIECAAAECBAgQIFBUQP9TNDhlEyCQLWCgUHY+qiNAoJaAH6y18lItAQIECBAgQIAAAQIECBAgkCfgfiUvExURIECAAAECBAgQIECAAAECnwXcZzghBAgQIECAAAECBAgQIHBCQL95QtWaBAgQIECAAAECBAgkCuh/ElNREwEC5QUMFCofoQ0QIBAk4AdrUBhKIUCAAAECBAgQIECAAAECBEoKuF8pGZuiCRAgQIAAAQIECBAgQIDAaAH3GaPjt3kCBAgQIECAAAECBAgcE9BvHqO1MAECBAgQIECAAAECYQL6n7BAlEOAQA8BA4V65GgXBAhkCPjBmpGDKggQIECAAAECBAgQIECAAIG6Au5X6mancgIECBAgQIAAAQIECBAgMFXAfcbU5O2bAAECBAgQIECAAAECZwX0m2d9rU6AAAECBAgQIECAQI6A/icnC5UQINBIwEChRmHaCgEC1wX8YL0egQIIECBAgAABAgQIECBAgAABAgQIECBAgAABAgQIECBAgAABAgQIECBAgAABAgQIECBAgAABAgQIECBAgAABAgQIECBAgAABAnMFDBSam72dEyCwX8BAof2mViRAgAABAgQIECBAgAABAgQIECBAgAABAgQIECBAgAABAgQIECBAgAABAgQIECBAgAABAgQIECBAgAABAgQIECBAgAABAgQIEHgoYKDQQyiPESBA4IGAgUIPkDxCgAABAgQIECBAgAABAgQIECBAgAABAgQIECBAgAABAgQIECBAgAABAgQIECBAgAABAgQIECBAgAABAgQIECBAgAABAgQIECBwRsBAoTOuViVAYKaAgUIzc7drAgQIECBAgAABAgQIECBAgAABAgQIECBAgAABAgQIECBAgAABAgQIECBAgAABAgQIECBAgAABAgQIECBAgAABAgQIECBAgECEgIFCETEoggCBJgIGCjUJ0jYIECBAgAABAgQIECBAgAABAgQIECBAgAABAgQIECBAgAABAgQIECBAgAABAgQIECBAgAABAgQIECBAgAABAgQIECBAgAABAhUFDBSqmJqaCRBIFTBQKDUZdREgQIAAAQIECBAgQIAAAQIECBAgQIAAAQIECBAgQIAAAQIECBAgQIAAAQIECBAgQIAAAQIECBAgQIAAAQIECBAgQIAAAQIEBggYKDQgZFskQOA1AQOFXqP2IgIECBAgQIAAAQIECBAgQIAAAQIECBAgQIAAAQIECBAgQIAAAQIECBAgQIAAAQIECBAgQIAAAQIECBAgQIAAAQIECBAgQIAAge8CBgo5EwQIENgnYKDQPksrESBAgAABAgQIECBAgAABAgQIECBAgAABAgQIECBAgAABAgQIECBAgAABAgQIECBAgAABAgQIECBAgAABAgQIECBAgAABAgQILAoYKLQI5nECBAgQIECAAAECBAgQIECAAAECBAgQIECAAAECBAgQIECAAAECBAgQIECAAAECBAgQIECAAAECBAgQIECAAAECBAgQIECAAAECBAgQIJAoYKBQYipqIkCAAAECBAgQIECAAAECBAgQIECAAAECBAgQIECAAAECBAgQIECAAAECBAgQIECAAAECBAgQIECAAAECBAgQIECAAAECBAgQIECAAAECiwIGCi2CeZwAAQIECBAgQIAAAQIECBAgQIAAAQIECBAgQIAAAQIECBAgQIAAAQIECBAgQIAAAQIECBAgQIAAAQIECBAgQIAAAQIECBAgQIAAAQIECCQKGCiUmIqaCBAgQIAAAQIECBAgQIAAAQIECBAgQIAAAQIECBAgQIAAAQIECBAgQIAAAQIECBAgQIAAAQIECBAgQIAAAQIECBAgQIAAAQIECBAgQIDAooCBQotgHidAgAABAgQIECBAgAABAgQIECBAgACBYwK/v63sDvsYtYUJECBAgAABAgQIECBAgACBTQLuMzZBWoYAAQIECBAgQIAAAQIE/iOg33QgCBAgQIAAAQIECBCYIqD/mZK0fRIg8KqAP8Z4ldvLCBAgQIAAAQIECBAgQIAAAQIECBAgQOCDgA+CjgcBAgQIECBAgAABAgQIECBQTcB9RrXE1EuAAAECBAgQIECAAIEaAvrNGjmpkgABAgQIECBAgACBnwvof35uaAUCBAj8JWCgkENBgAABAgQIECBAgAABAgQIECBAgAABAikCPgimJKEOAgQIECBAgAABAgQIECBA4KmA+4ynUp4jQIAAAQIECBAgQIAAgRUB/eaKlmcJECBAgAABAgQIEKgsoP+pnJ7aCRCIFTBQKDYahREgQIAAAQIECBAgQIAAAQIECBAgQGCcgA+C4yK3YQIECBAgQIAAAQIECBAgUF7AfUb5CG2AAAECBAgQIECAAAECkQL6zchYFEWAAAECBAgQIECAwAEB/c8BVEsSIEDAQCFngAABAgQIECBAgAABAgQIECBAgAABAgRSBHwQTElCHQQIECBAgAABAgQIECBAgMBTAfcZT6U8R4AAAQIECBAgQIAAAQIrAvrNFS3PEiBAgAABAgQIECBQWUD/Uzk9tRMgECtgoFBsNAojQIAAAQIECBAgQIAAAQIECBAgQIDAOAEfBMdFbsMECBAgQIAAAQIECBAgQKC8gPuM8hHaAAECBAgQIECAAAECBCIF9JuRsSiKAAECBAgQIECAAIEDAvqfA6iWJECAgIFCzgABAgQIECBAgAABAgQIECBAgAABAgQIpAj4IJiShDoIECBAgAABAgQIECBAgACBpwLuM55KeY4AAQIECBAgQIAAAQIEVgT0mytaniVAgAABAgQIECBAoLKA/qdyemonQCBWwECh2GgURoAAAQIECBAgQIAAAQIECBAgQIAAgXECPgiOi9yGCRAgQIAAAQIECBAgQIBAeQH3GeUjtAECBAgQIECAAAECBAhECug3I2NRFAECBAgQIECAAAECBwT0PwdQLUmAAAEDhZwBAgQI7BPwg3WfpZUIECBAgAABAgQIECBAgACBmQLuV2bmbtcECBAgQIAAAQIECBAgQKCygPuMyumpnQABAgQIECBAgAABArkC+s3cbFRGgAABAgQIECBAgMBeAf3PXk+rESBA4EvAQCEHgQABAvsE/GDdZ2klAgQIECBAgAABAgQIECBAYKaA+5WZuds1AQIECBAgQIAAAQIECBCoLOA+o3J6aidAgAABAgQIECBAgECugH4zNxuVESBAgAABAgQIECCwV0D/s9fTagQIEPgSMFDIQSBAgMA+AT9Y91laiQABAgQIECBAgAABAgQIEJgp4H5lZu52TYAAAQIECBAgQIAAAQIEKgu4z6icntoJECBAgACB/7VzB8t14zgUQPP/P52pZDXtdDuiTYoXwFmmSqaAc7l4pCogQIAAAQK5As6budmojAABAgQIECBAgACBvQLOP3s9rUaAAIHfAgYK2QgECBDYJ+AH6z5LKxEgQIAAAQIECBAgQIAAAQIzBdyvzMxd1wQIECBAgAABAgQIECBAoLKA+4zK6amdAAECBAgQIECAAAECuQLOm7nZqIwAAQIECBAgQIAAgb0Czj97Pa1GgACB3wIGCtkIBAgQ2CfgB+s+SysRIECAAAECBAgQIECAAAECBAgQIECAAAECBAgQIECAAAECBAgQIECAAAECBAgQIECAAAECBAgQIECAAAECBAgQIECAAAECBAgsChgotAjmcQIECHwiYKCQ7UGAAAECBAgQIECAAAECBAgQIECAAAECBAgQIECAAAECBAgQIECAAAECBAgQIECAAAECBAgQIECAAAECBAgQIECAAAECBAgQIHBNwECha/ReTIBAQwEDhRqGqiUCBAgQIECAAAECBAgQIECAAAECBAgQIECAAAECBAgQIECAAAECBAgQIECAAAECBAgQIECAAAECBAgQIECAAAECBAgQIECAQBUBA4WqJKVOAgQqCBgoVCElNRIgQIAAAQIECBAgQIAAAQIECBAgQIAAAQIECBAgQIAAAQIECBAgQIAAAQIECBAgQIAAAQIECBAgQIAAAQIECBAgQIAAAQIEmgoYKNQ0WG0RIHBFwEChK+xeSoAAAQIECBAgQIAAAQIECBAgQIAAAQIECBAgQIAAAQIECBAgQIAAAQIECBAgQIAAAQIECBAgQIAAAQIECBAgQIAAAQIECBAg8EvAQCH7gAABAvsEDBTaZ2klAgQIECBAgAABAgQIECBAgAABAgQIECBAgAABAgQIECBAgAABAgQIECBAgAABAgQIECBAgAABAgQIECBAgAABAgQIECBAgACBRQEDhRbBPE6AAIFPBAwUsj0IECBAgAABAgQIECBAgAABAgQIECBAgAABAgQIECBAgAABAgQIECBAgAABAgQIECBAgAABAgQIECBAgAABAgQIECBAgAABAgSuCRgodI3eiwkQaChgoFDDULVEgAABAgQIECBAgAABAgQIECBAgAABAgQIECBAgAABAgQIECBAgAABAgQIECBAgAABAgQIECBAgAABAgQIECBAgAABAgQIEKgiYKBQlaTUSYAAAQIECBAgQIAAAQIECBAgQIAAAQIECBAgQIAAAQIECBAgQIAAAQIECBAgQIAAAQIECBAgQIAAAQIECBAgQIAAAQIECBAgQIAAAQIEPhEwUMj2IECAAAECBAgQIECAAAECBAgQIECAAAECBAgQIECAAAECBAgQIECAAAECBAgQIECAAAECBAgQIECAAAECBAgQIECAAAECBAgQIECAAAECDQQMFGoQohYIECBAgAABAgQIECBAgAABAgQIECBAgAABAgQIECBAgAABAgQIECBAgAABAgQIECBAgAABAgQIECBAgAABAgQIECBAgAABAgQIECBAgICBQvYAAQIECBAgQIAAAQIECBAgQIAAAQIECBAgQIAAAQIECBAgQIAAAQIECBAgQIAAAQIECBAgQIAAAQIECBAgQIAAAQIECBAgQIAAAQIECBBoIGCgUIMQtUCAAAECBAgQIECAAAECBAgQIECAAIEmAj8/9OEOu0mw2iBAgAABAgQIECBAgAABAo0F3Gc0DldrBAgQIECAAAECBAgQuCjgvHkR36sJECBAgAABAgQIEHhVwPnnVW4vI0BgioD/jDElaX0SIECAAAECBAgQIECAAAECBAgQIEAgX8AHwfyMVEiAAAECBAgQIECAAAECBAj8U8B9hh1BgAABAgQIECBAgAABAicEnDdPqFqTAAECBAgQIECAAIFEAeefxFTURIBAeQEDhcpHqAECBAgQIECAAAECBAgQIECAAAECBAi0EfBBsE2UGiFAgAABAgQIECBAgAABAmME3GeMiVqjBAgQIECAAAECBAgQeFXAefNVbi8jQIAAAQIECBAgQOCigPPPRXyvJkCgr4CBQn2z1RkBAgQIECBAgAABAgQIECBAgAABGbOWUQAAIABJREFUAgSqCfggWC0x9RIgQIAAAQIECBAgQIAAAQLuM+wBAgQIECBAgAABAgQIEDgh4Lx5QtWaBAgQIECAAAECBAgkCjj/JKaiJgIEygsYKFQ+Qg0QIECAAAECBAgQIECAAAECBAgQIECgjYAPgm2i1AgBAgQIECBAgAABAgQIEBgj4D5jTNQaJUCAAAECBAgQIECAwKsCzpuvcnsZAQIECBAgQIAAAQIXBZx/LuJ7NQECfQUMFOqbrc4IECBAgAABAgQIECBAgAABAgQIECBQTcAHwWqJqZcAAQIECBAgQIAAAQIECBBwn2EPECBAgAABAgQIECBAgMAJAefNE6rWJECAAAECBAgQIEAgUcD5JzEVNREgUF7AQKHyEWqAAAECBAgQIECAAAECBAgQIECAAAECbQR8EGwTpUYIECBAgAABAgQIECBAgMAYAfcZY6LWKAECBAgQIECAAAECBF4VcN58ldvLCBAgQIAAAQIECBC4KOD8cxHfqwkQ6CtgoFDfbHVGgAABAgQIECBAgAABAgQIECBAgACBagI+CFZLTL0ECBAgQIAAAQIECBAgQICA+wx7gAABAgQIECBAgAABAgROCDhvnlC1JgECBAgQIECAAAECiQLOP4mpqIkAgfICBgqVj1ADBAgECfjBGhSGUggQIECAAAECBAgQIECAAIGSAu5XSsamaAIECBAgQIAAAQIECBAgMFrAfcbo+DVPgAABAgQIECBAgACBYwLOm8doLUyAAAECBAgQIECAQJiA809YIMohQKCHgIFCPXLUBQECGQJ+sGbkoAoCBAgQIECAAAECBAgQIECgroD7lbrZqZwAAQIECBAgQIAAAQIECEwVcJ8xNXl9EyBAgAABAgQIECBA4KyA8+ZZX6sTIECAAAECBAgQIJAj4PyTk4VKCBBoJGCgUKMwtUKAwHUBP1ivR6AAAgQIECBAgAABAgQIECBAoLiA+5XiASqfAAECBAgQIECAAAECBAgMFHCfMTB0LRMgQIAAAQIECBAgQOAFAefNF5C9ggABAgQIECBAgACBCAHnn4gYFEGAQDcBA4W6JaofAgRuCvjBelPfuwkQIECAAAECBAgQIECAAIEOAu5XOqSoBwIECBAgQIAAAQIECBAgMEvAfcasvHVLgAABAgQIECBAgACBtwScN9+S9h4CBAgQIECAAAECBG4LOP/cTsD7CRBoKWCgUMtYNUWAwCUBP1gvwXstAQIECBAgQIAAAQIECBAgQIAAAQIECBAgQIAAAQIECBAgQIAAAQIECBAgQIAAAQIECBAgQIAAAQIECBAgQIAAAQIECBAgQIDAjx8GCtkFBAgQ2CdgoNA+SysRIECAAAECBAgQIECAAAECBAgQIECAAAECBAgQIECAAAECBAgQIECAAAECBAgQIECAAAECBAgQIECAAAECBAgQIECAAAECBAgsChgotAjmcQIECHwiYKCQ7UGAAAECBAgQIECAAAECBAgQIECAAAECBAgQIECAAAECBAgQIECAAAECBAgQIECAAAECBAgQIECAAAECBAgQIECAAAECBAgQIHBNwECha/ReTIBAQwEDhRqGqiUCBAgQIECAAAECBAgQIECAAAECBAgQIECAAAECBAgQIECAAAECBAgQIECAAAECBAgQIECAAAECBAgQIECAAAECBAgQIECAQBUBA4WqJKVOAgQqCBgoVCElNRIgQIAAAQIECBAgQIAAAQIECBAgQIAAAQIECBAgQIAAAQIECBAgQIAAAQIECBAgQIAAAQIECBAgQIAAAQIECBAgQIAAAQIEmgoYKNQ0WG0RIHBFwEChK+xeSoAAAQIECBAgQIAAAQIECBAgQIAAAQIECBAgQIAAAQIECBAgQIAAAQIECBAgQIAAAQIECBAgQIAAAQIECBAgQIAAAQIECBAg8EvAQCH7gAABAvsEDBTaZ2klAgQIECBAgAABAgQIECBAgAABAgQIECBAgAABAgQIECBAgAABAgQIECBAgAABAgQIECBAgAABAgQIECBAgAABAgQIECBAgACBRQEDhRbBPE6AAIFPBAwUsj0IECBAgAABAgQIECBAgAABAgQIECBAgAABAgQIECBAgAABAgQIECBAgAABAgQIECBAgAABAgQIECBAgAABAgQIECBAgAABAgSuCRgodI3eiwkQIECAAAECBAgQIECAAAECBAgQIECAAAECBAgQIECAAAECBAgQIECAAAECBAgQIECAAAECBAgQIECAAAECBAgQIECAAAECBAgQIECAwD4BA4X2WVqJAAECBAgQIECAAAECBAgQIECAAAECBAgQIECAAAECBAgQIECAAAECBAgQIECAAAECBAgQIECAAAECBAgQIECAAAECBAgQIECAAAECBAhcEzBQ6Bq9FxMgQIAAAQIECBAgQIAAAQIECBAgQIAAAQIECBAgQIAAAQIECBAgQIAAAQIECBAgQIAAAQIECBAgQIAAAQIECBAgQIAAAQIECBAgQIAAgX0CBgrts7QSAQIECBAgQIAAAQIECBAgQIAAAQIECBAgQIAAAQIECBAgQIAAAQIECBAgQIAAAQIECBAgQIAAAQIECBAgQIAAAQIECBAgQIAAAQIECBC4JmCg0DV6LyZAgAABAgQIECBAgAABAgQIECBAgACBDwI/P/zbHbYtQoAAAQIECBAgQIAAAQIECKQLuM9IT0h9BAgQIECAAAECBAgQqCngvFkzN1UTIECAAAECBAgQILAu4PyzbuYvCBAg8FcB/xnjr0QeIECAAAECBAgQIECAAAECBAgQIECAAIGXBHwQfAnaawgQIECAAAECBAgQIECAAIFtAu4ztlFaiAABAgQIECBAgAABAgT+T8B503YgQIAAAQIECBAgQGCKgPPPlKT1SYDAqwIGCr3K7WUECBAgQIAAAQIECBAgQIAAAQIECBAg8ImAD4K2BwECBAgQIECAAAECBAgQIFBNwH1GtcTUS4AAAQIECBAgQIAAgRoCzps1clIlAQIECBAgQIAAAQLfF3D++b6hFQgQIPCHgIFCNgUBAgQIECBAgAABAgQIECBAgAABAgQIpAj4IJiShDoIECBAgAABAgQIECBAgACBpwLuM55KeY4AAQIECBAgQIAAAQIEVgScN1e0PEuAAAECBAgQIECAQGUB55/K6amdAIFYAQOFYqNRGAECBAgQIECAAAECBAgQIECAAAECBMYJ+CA4LnINEyBAgAABAgQIECBAgACB8gLuM8pHqAECBAgQIECAAAECBAhECjhvRsaiKAIECBAgQIAAAQIEDgg4/xxAtSQBAgQMFLIHCBAgQIAAAQIECBAgQIAAAQIECBAgQCBFwAfBlCTUQYAAAQIECBAgQIAAAQIECDwVcJ/xVMpzBAgQIECAAAECBAgQILAi4Ly5ouVZAgQIECBAgAABAgQqCzj/VE5P7QQIxAoYKBQbjcIIECBAgAABAgQIECBAgAABAgQIECAwTsAHwXGRa5gAAQIECBAgQIAAAQIECJQXcJ9RPkINECBAgAABAgQIECBAIFLAeTMyFkURIECAAAECBAgQIHBAwPnnAKolCRAgYKCQPUCAAAECBAgQIECAAAECBAgQIECAAAECKQI+CKYkoQ4CBAgQIECAAAECBAgQIEDgqYD7jKdSniNAgAABAgQIECBAgACBFQHnzRUtzxIgQIAAAQIECBAgUFnA+adyemonQCBWwECh2GgURoBAQQE/WAuGpmQCBAgQIECAAAECBAgQIEAgSsD9SlQciiFAgAABAgQIECBAgAABAgQeCLjPeIDkEQIECBAgQIAAAQIECBBYFnDeXCbzBwQIECBAgAABAgQIFBVw/ikanLIJEMgWMFAoOx/VESBQS8AP1lp5qZYAAQIECBAgQIAAAQIECBDIE3C/kpeJiggQIECAAAECBAgQIECAAIHPBdxn2CEECBAgQIAAAQIECBAgcELAefOEqjUJECBAgAABAgQIEEgUcP5JTEVNBAiUFzBQqHyEGiBAIEjAD9agMJRCgAABAgQIECBAgAABAgQIlBRwv1IyNkUTIECAAAECBAgQIECAAIHRAu4zRseveQIECBAgQIAAAQIECBwTcN48RmthAgQIECBAgAABAgTCBJx/wgJRDgECPQQMFOqRoy4IEMgQ8IM1IwdVECBAgAABAgQIECBAgAABAnUF3K/UzU7lBAgQIECAAAECBAgQIEBgqoD7jKnJ65sAAQIECBAgQIAAAQJnBZw3z/panQABAgQIECBAgACBHAHnn5wsVEKAQCMBA4UahakVAgSuC/jBej0CBRAgQIAAAQIECBAgQIAAAQIECBAgQIAAAQIECBAgQIAAAQIECBAgQIAAAQIECBAgQIAAAQIECBAgQIAAAQIECBAgQIAAAQIE5goYKDQ3e50TILBfwECh/aZWJECAAAECBAgQIECAAAECBAgQIECAAAECBAgQIECAAAECBAgQIECAAAECBAgQIECAAAECBAgQIECAAAECBAgQIECAAAECBAgQeChgoNBDKI8RIEDggYCBQg+QPEKAAAECBAgQIECAAAECBAgQIECAAAECBAgQIECAAAECBAgQIECAAAECBAgQIECAAAECBAgQIECAAAECBAgQIECAAAECBAgQIHBGwEChM65WJUBgpoCBQjNz1zUBAgQIECBAgAABAgQIECBAgAABAgQIECBAgAABAgQIECBAgAABAgQIECBAgAABAgQIECBAgAABAgQIECBAgAABAgQIECBAIELAQKGIGBRBgEATAQOFmgSpDQIECBAgQIAAAQIECBAgQIAAAQIECBAgQIAAAQIECBAgQIAAAQIECBAgQIAAAQIECBAgQIAAAQIECBAgQIAAAQIECBAgQIBARQEDhSqmpmYCBFIFDBRKTUZdBAgQIECAAAECBAgQIECAAAECBAgQIECAAAECBAgQIECAAAECBAgQIECAAAECBAgQIECAAAECBAgQIECAAAECBAgQIECAAIEBAgYKDQhZiwQIvCZgoNBr1F5EgAABAgQIECBAgAABAgQIECBAgAABAgQIECBAgAABAgQIECBAgAABAgQIECBAgAABAgQIECBAgAABAgQIECBAgAABAgQIECDwUcBAIXuCAAEC+wQMFNpnaSUCBAgQIECAAAECBAgQIECAAAECBAgQIECAAAECBAgQIECAAAECBAgQIECAAAECBAgQIECAAAECBAgQIECAAAECBAgQIECAAIFFAQOFFsE8ToAAAQIECBAgQIAAAQIECBAgQIAAAQIECBAgQIAAAQIECBAgQIAAAQIECBAgQIAAAQIECBAgQIAAAQIECBAgQIAAAQIECBAgQIAAAQIEEgUMFEpMRU0ECBAgQIAAAQIECBAgQIAAAQIECBAgQIAAAQIECBAgQIAAAQIECBAgQIAAAQIECBAgQIAAAQIECBAgQIAAAQIECBAgQIAAAQIECBAgQGBRwEChRTCPEyBAgAABAgQIECBAgAABAgQIECBAgAABAgQIECBAgAABAgQIECBAgAABAgQIECBAgAABAgQIECBAgAABAgQIECBAgAABAgQIECBAgACBRAEDhRJTURMBAgQIECBAgAABAgQIECBAgAABAgQIECBAgAABAgQIECBAgAABAgQIECBAgAABAgQIECBAgAABAgQIECBAgAABAgQIECBAgAABAgQIEFgUMFBoEczjBAgQIECAAAECBAgQIECAAAECBAgQIHBM4OeHld1hH6O2MAECBAgQIECAAAECBAgQILBJwH3GJkjLECBAgAABAgQIECBAgMA/BJw3bQgCBAgQIECAAAECBKYIOP9MSVqfBAi8KuA/Y7zK7WUECBAgQIAAAQIECBAgQIAAAQIECBAg8ImAD4K2BwECBAgQIECAAAECBAgQIFBNwH1GtcTUS4AAAQIECBAgQIAAgRoCzps1clIlAQIECBAgQIAAAQLfF3D++b6hFQgQIPCHgIFCNgUBAgQIECBAgAABAgQIECBAgAABAgQIpAj4IJiShDoIECBAgAABAgQIECBAgACBpwLuM55KeY4AAQIECBAgQIAAAQIEVgScN1e0PEuAAAECBAgQIECAQGUB55/K6amdAIFYAQOFYqNRGAECBAgQIECAAAECBAgQIECAAAECBMYJ+CA4LnINEyBAgAABAgQIECBAgACB8gLuM8pHqAECBAgQIECAAAECBAhECjhvRsaiKAIECBAgQIAAAQIEDgg4/xxAtSQBAgQMFLIHCBAgQIAAAQIECBAgQIAAAQIECBAgQCBFwAfBlCTUQYAAAQIECBAgQIAAAQIECDwVcJ/xVMpzBAgQIECAAAECBAgQILAi4Ly5ouVZAgQIECBAgAABAgQqCzj/VE5P7QQIxAoYKBQbjcIIECBAgAABAgQIECBAgAABAgQIECAwTsAHwXGRa5gAAQIECBAgQIAAAQIECJQXcJ9RPkINECBAgAABAgQIECBAIFLAeTMyFkURIECAAAECBAgQIHBAwPnnAKolCRAgYKCQPUCAAAECBAgQIECAAAECBAgQIECAAAECKQI+CKYkoQ4CBAgQIECAAAECBAgQIEDgqYD7jKdSniNAgAABAgQIECBAgACBFQHnzRUtzxIgQIAAAQIECBAgUFnA+adyemonQCBWwECh2GgURoAAAQIECBAgQIAAAQIECBAgQIAAgXECPgiOi1zDBAgQIECAAAECBAgQIECgvID7jPIRaoAAAQIECBAgQIAAAQKRAs6bkbEoigABAgQIECBAgACBAwLOPwdQLUmAAAEDhewBAgQI7BPwg3WfpZUIECBAgAABAgQIECBAgACBmQLuV2bmrmsCBAgQIECAAAECBAgQIFBZwH1G5fTUToAAAQIECBAgQIAAgVwB583cbFRGgAABAgQIECBAgMBeAeefvZ5WI0CAwG8BA4VsBAIECOwT8IN1n6WVCBAgQIAAAQIECBAgQIAAgZkC7ldm5q5rAgQIECBAgAABAgQIECBQWcB9RuX01E6AAAECBAgQIECAAIFcAefN3GxURoAAAQIECBAgQIDAXgHnn72eViNAgMBvAQOFbAQCBAjsE/CDdZ+llQgQIECAAAECBAgQIECAAIGZAu5XZuauawIECBAgQIAAAQIECBAgUFnAfUbl9NROgAABAgQIECBAgACBXAHnzdxsVEaAAAECBAgQIECAwF4B55+9nlYjQIDAbwEDhWwEAgQI7BPwg3WfpZUIECBAgAABAgQIECBAgACBmQLuV2bmrmsCBAgQIECAAAECBAgQIFBZwH1G5fTUToAAAQIECBAgQIAAgVwB583cbFRGgAABAgQIECBAgMBeAeefvZ5WI0CAwG8BA4VsBAIECOwT8IN1n6WVCBAgQIAAAQIECBAgQIAAAQIECBAgQIAAAQIECBAgQIAAAQIECBAgQIAAAQIECBAgQIAAAQIECBAgQIAAAQIECBAgQIAAAQIEFgUMFFoE8zgBAgQ+ETBQyPYgQIAAAQIECBAgQIAAAQIECBAgQIAAAQIECBAgQIAAAQIECBAgQIAAAQIECBAgQIAAAQIECBAgQIAAAQIECBAgQIAAAQIECBC4JmCg0DV6LyZAoKGAgUINQ9USAQIECBAgQIAAAQIECBAgQIAAAQIECBAgQIAAAQIECBAgQIAAAQIECBAgQIAAAQIECBAgQIAAAQIECBAgQIAAAQIECBAgQKCKgIFCVZJSJwECFQQMFKqQkhoJECBAgAABAgQIECBAgAABAgQIECBAgAABAgQIECBAgAABAgQIECBAgAABAgQIECBAgAABAgQIECBAgAABAgQIECBAgAABAk0FDBRqGqy2CBC4ImCg0BV2LyVAgAABAgQIECBAgAABAgQIECBAgAABAgQIECBAgAABAgQIECBAgAABAgQIECBAgAABAgQIECBAgAABAgQIECBAgAABAgQIEPglYKCQfUCAAIF9AgYK7bO0EgECBAgQIECAAAECBAgQIECAAAECBAgQIECAAAECBAgQIECAAAECBAgQIECAAAECBAgQIECAAAECBAgQIECAAAECBAgQIECAwKKAgUKLYB4nQIDAJwIGCtkeBAgQIECAAAECBAgQIECAAAECBAgQIECAAAECBAgQIECAAAECBAgQIECAAAECBAgQIECAAAECBAgQIECAAAECBAgQIECAAAEC1wQMFLpG78UECDQUMFCoYahaIkCAAAECBAgQIECAAAECBAgQIECAAAECBAgQIECAAAECBAgQIECAAAECBAgQIECAAAECBAgQIECAAAECBAgQIECAAAECBAhUETBQqEpS6iRAgAABAgQIECBAgAABAgQIECBAgAABAgQIECBAgAABAgQIECBAgAABAgQIECBAgAABAgQIECBAgAABAgQIECBAgAABAgQIECBAgAABAp8IGChkexAgQIAAAQIECBAgQIAAAQIECBAgQIAAAQIECBAgQIAAAQIECBAgQIAAAQIECBAgQIAAAQIECBAgQIAAAQIECBAgQIAAAQIECBAgQIAAgQYCBgo1CFELBAgQIECAAAECBAgQIECAAAECBAgQIECAAAECBAgQIECAAAECBAgQIECAAAECBAgQIECAAAECBAgQIECAAAECBAgQIECAAAECBAgQIEDAQCF7gAABAgQIECBAgAABAgQIECBAgAABAgQIECBAgAABAgQIECBAgAABAgQIECBAgAABAgQIECBAgAABAgQIECBAgAABAgQIECBAgAABAgQINBAwUKhBiFogQIAAAQIECBAgQIAAAQIECBAgQIBAE4GfH/pwh90kWG0QIECAAAECBAgQIECAAIHGAu4zGoerNQIECBAgQIAAAQIECFwUcN68iO/VBAgQIECAAAECBAi8KuD88yq3lxEgMEXAf8aYkrQ+CRAgQIAAAQIECBAgQIAAAQIECBAgkC/gg2B+RiokQIAAAQIECBAgQIAAAQIE/ingPsOOIECAAAECBAgQIECAAIETAs6bJ1StSYAAAQIECBAgQIBAooDzT2IqaiJAoLyAgULlI9QAAQIECBAgQIAAAQIECBAgQIAAAQIE2gj4INgmSo0QIECAAAECBAgQIECAAIExAu4zxkStUQIECBAgQIAAAQIECLwq4Lz5KreXESBAgAABAgQIECBwUcD55yK+VxMg0FfAQKG+2eqMAAECBAgQIECAAAECBAgQIECAAAEC1QR8EKyWmHoJECBAgAABAgQIECBAgAAB9xn2AAECBAgQIECAAAECBAicEHDePKFqTQIECBAgQIAAAQIEEgWcfxJTURMBAuUFDBQqH6EGCBAgQIAAAQIECBAgQIAAAQIECBAg0EbAB8E2UWqEAAECBAgQIECAAAECBAiMEXCfMSZqjRIgQIAAAQIECBAgQOBVAefNV7m9jAABAgQIECBAgACBiwLOPxfxvZoAgb4CBgr1zVZnBAgQIECAAAECBAgQIECAAAECBAgQqCbgg2C1xNRLgAABAgQIECBAgAABAgQIuM+wBwgQIECAAAECBAgQIEDghIDz5glVaxIgQIAAAQIECBAgkCjg/JOYipoIECgvYKBQ+Qg1QIAAAQIECBAgQIAAAQIECBAgQIAAgTYCPgi2iVIjBAgQIECAAAECBAgQIEBgjID7jDFRa5QAAQIECBAgQIAAAQKvCjhvvsrtZQQIECBAgAABAgQIXBRw/rmI79UECPQVMFCob7Y6I0CAAAECBAgQIECAAAECBAgQIECAQDUBHwSrJaZeAgQIECBAgAABAgQIECBAwH2GPUCAAAECBAgQIECAAAECJwScN0+oWpMAAQIECBAgQIAAgUQB55/EVNREgEB5AQOFykeoAQIEggT8YA0KQykECBAgQIAAAQIECBAgQIBASQH3KyVjUzQBAgQIECBAgAABAgQIEBgt4D5jdPyaJ0CAAAECBAgQIECAwDEB581jtBYmQIAAAQIECBAgQCBMwPknLBDlECDQQ8BAoR456oIAgQwBP1gzclAFAQIECBAgQIAAAQIECBAgUFfA/Urd7FROgAABAgQIECBAgAABAgSmCrjPmJq8vgkQIECAAAECBAgQIHBWwHnzrK/VCRAgQIAAAQIECBDIEXD+yclCJQQINBIwUKhRmFohQOC6gB+s1yNQAAECBAgQIECAAAECBAgQIFBcwP1K8QCVT4AAAQIECBAgQIAAAQIEBgq4zxgYupYJECBAgAABAgQIECDwgoDz5gvIXkGAAAECBAgQIECAQISA809EDIogQKCbgIFC3RLVDwECNwX8YL2p790ECBAgQIAAAQIECBAgQIBABwH3Kx1S1AMBAgQIECBAgAABAgQIEJgl4D5jVt66JUCAAAECBAgQIECAwFsCzptvSXsPAQIECBAgQIAAAQK3BZx/bifg/QQItBQwUKhlrJoiQOCSgB+sl+C9lgABAgQIECBAgAABAgQIECBAgAABAgQIECBAgAABAgQIECBAgAABAgQIECBAgAABAgQIECBAgAABAgQIECBAgAABAgQIECBA4McPA4XsAgIECOwTMFBon6WVCBAgQIAAAQIECBAgQIAAAQIECBAgQIAAAQIECBAgQIAAAQIECBAgQIAAAQIECBAgQIAAAQIECBAgQIAAAQIECBAgQIAAAQIEFgUMFFoE8zgBAgQ+ETBQyPYgQIAAAQIECBAgQIAAAQIECBAgQIAAAQIECBAgQIAAAQIECBAgQIAAAQIECBAgQIAAAQIECBAgQIAAAQIECBAgQIAAAQIECBC4JmCg0DV6LyZAoKGAgUINQ9USAQIECBAgQIAAAQIECBAgQIAAAQIECBAgQIAAAQIECBAgQIAAAQIECBAgQIAAAQIECBAgQIAAAQIECBAgQIAAAQIECBAgQKCKgIFCVZJSJwECFQQMFKqQkhoJECBAgAABAgQIECBAgAABAgQIECCZ3syNAAAgAElEQVRAgAABAgQIECBAgAABAgQIECBAgAABAgQIECBAgAABAgQIECBAgAABAgQIECBAgAABAk0FDBRqGqy2CBC4ImCg0BV2LyVAgAABAgQIECBAgAABAgQIECBAgAABAgQIECBAgAABAgQIECBAgAABAgQIECBAgAABAgQIECBAgAABAgQIECBAgAABAgQIEPglYKCQfUCAAIF9AgYK7bO0EgECBAgQIECAAAECBAgQIECAAAECBAgQIECAAAECBAgQIECAAAECBAgQIECAAAECBAgQIECAAAECBAgQIECAAAECBAgQIECAwKKAgUKLYB4nQIDAJwIGCtkeBAgQIECAAAECBAgQIECAAAECBAgQIECAAAECBAgQIECAAAECBAgQIECAAAECBAgQIECAAAECBAgQIECAAAECBAgQIECAAAEC1wQMFLpG78UECBAgQIAAAQIECBAgQIAAAQIECBAgQIAAAQIECBAgQIAAAQIECBAgQIAAAQIECBAgQIAAAQIECBAgQIAAAQIECBAgQIAAAQIECBAgQGCfgIFC+yytRIAAAQIECBAgQIAAAQIECBAgQIAAAQIECBAgQIAAAQIECBAgQIAAAQIECBAgQIAAAQIECBAgQIAAAQIECBAgQIAAAQIECBAgQIAAAQIErgkYKHSN3osJECBAgAABAgQIECBAgAABAgQIECBAgAABAgQIECBAgAABAgQIECBAgAABAgQIECBAgAABAgQIECBAgAABAgQIECBAgAABAgQIECBAgMA+AQOF9llaiQABAgQIECBAgAABAgQIECBAgAABAgQIECBAgAABAgQIECBAgAABAgQIECBAgAABAgQIECBAgAABAgQIECBAgAABAgQIECBAgAABAgQIXBMwUOgavRcTIECAAAECBAgQIECAAAECBAgQIECAwAeBnx/+7Q7bFiFAgAABAgQIECBAgAABAgTSBdxnpCekPgIECBAgQIAAAQIECNQUcN6smZuqCRAgQIAAAQIECBBYF3D+WTfzFwQIEPirgP+M8VciDxAgQIAAAQIECBAgQIAAAQIECBAgQIDASwI+CL4E7TUECBAgQIAAAQIECBAgQIDANgH3GdsoLUSAAAECBAgQIECAAAEC/yfgvGk7ECBAgAABAgQIECAwRcD5Z0rS+iRA4FUBA4Ve5fYyAgQIECBAgAABAgQIECBAgAABAgQIEPhEwAdB24MAAQIECBAgQIAAAQIECBCoJuA+o1pi6iVAgAABAgQIECBAgEANAefNGjmpkgABAgQIECBAgACB7ws4/3zf0AoECBD4Q8BAIZuCAAECBAgQIECAAAECBAgQIECAAAECBFIEfBBMSUIdBAgQIECAAAECBAgQIECAwFMB9xlPpTxHgAABAgQIECBAgAABAisCzpsrWp4lQIAAAQIECBAgQKCygPNP5fTUToBArICBQrHRKIwAAQIECBAgQIAAAQIECBAgQIAAAQLjBHwQHBe5hgkQIECAAAECBAgQIECAQHkB9xnlI9QAAQIECBAgQIAAAQIEIgWcNyNjURQBAgQIECBAgAABAgcEnH8OoFqSAAECBgrZAwQIECBAgAABAgQIECBAgAABAgQIECCQIuCDYEoS6iBAgAABAgQIECBAgAABAgSeCrjPeCrlOQIECBAgQIAAAQIECBBYEXDeXNHyLAECBAgQIECAAAEClQWcfyqnp3YCBGIFDBSKjUZhBAgQIECAAAECBAgQIECAAAECBAgQGCfgg+C4yDVMgAABAgQIECBAgAABAgTKC7jPKB+hBggQIECAAAECBAgQIBAp4LwZGYuiCBAgQIAAAQIECBA4IOD8cwDVkgQIEDBQyB4gQIAAAQIECBAgQIAAAQIECBAgQIAAgRQBHwRTklAHAQIECBAgQIAAAQIECBAg8FTAfcZTKc8RIECAAAECBAgQIECAwIqA8+aKlmcJECBAgAABAgQIEKgs4PxTOT21EyAQK2CgUGw0CiNAoKCAH6wFQ1MyAQIECBAgQIAAAQIECBAgECXgfiUqDsUQIECAAAECBAgQIECAAAECDwTcZzxA8ggBAgQIECBAgAABAgQILAs4by6T+QMCBAgQIECAAAECBIoKOP8UDU7ZBAhkCxgolJ2P6ggQqCXgB2utvFRLgAABAgQIECBAgAABAgQI5Am4X8nLREUECBAgQIAAAQIECBAgQIDA5wLuM+wQAgQIECBAgAABAgQIEDgh4Lx5QtWaBAgQIECAAAECBAgkCjj/JKaiJgIEygsYKFQ+Qg0QIBAk4AdrUBhKIUCAAAECBAgQIECAAAECBEoKuF8pGZuiCRAgQIAAAQIECBAgQIDAaAH3GaPj1zwBAgQIECBAgAABAgSOCThvHqO1MAECBAgQIECAAAECYQLOP2GBKIcAgR4CBgr1yFEXBAhkCPjBmpGDKggQIECAAAECBAgQIECAAIG6Au5X6mancgIECBAgQIAAAQIECBAgMFXAfcbU5PVNgAABAgQIECBAgACBswLOm2d9rU6AAAECBAgQIECAQI6A809OFiohQKCRgIFCjcLUCgEC1wX8YL0egQIIECBAgAABAgQIECBAgAABAgQIECBAgAABAgQIECBAgAABAgQIECBAgAABAgQIECBAgAABAgQIECBAgAABAgQIECBAgAABAnMFDBSam73OCRDYL2Cg0H5TKxIgQIAAAQIECBAgQIAAAQIECBAgQIAAAQIECBAgQIAAAQIECBAgQIAAAQIECBAgQIAAAQIECBAgQIAAAQIECBAgQIAAAQIECDwUMFDoIZTHCBAg8EDAQKEHSB4hQIAAAQIECBAgQIAAAQIECBAgQIAAAQIECBAgQIAAAQIECBAgQIAAAQIECBAgQIAAAQIECBAgQIAAAQIECBAgQIAAAQIECBA4I2Cg0BlXqxIgMFPAQKGZueuaAAECBAgQIECAAAECBAgQIECAAAECBAgQIECAAAECBAgQIECAAAECBAgQIECAAAECBAgQIECAAAECBAgQIECAAAECBAgQIBAhYKBQRAyKIECgiYCBQk2C1AYBAgQIECBAgAABAgQIECBAgAABAgQIECBAgAABAgQIECBAgAABAgQIECBAgAABAgQIECBAgAABAgQIECBAgAABAgQIECBAoKKAgUIVU1MzAQKpAgYKpSajLgIECBAgQIAAAQIECBAgQIAAAQIECBAgQIAAAQIECBAgQIAAAQIECBAgQIAAAQIECBAgQIAAAQIECBAgQIAAAQIECBAgQIDAAAEDhQaErEUCBF4TMFDoNWovIkCAAAECBAgQIECAAAECBAgQIECAAAECBAgQIECAAAECBAgQIECAAAECBAgQIECAAAECBAgQIECAAAECBAgQIECAAAECBAgQ+ChgoJA9QYAAgX0CBgrts7QSAQIECBAgQIAAAQIECBAgQIAAAQIECBAgQIAAAQIECBAgQIAAAQIECBAgQIAAAQIECBAgQIAAAQIECBAgQIAAAQIECBAgQIDAooCBQotgHidAgAABAgQIECBAgAABAgQIECBAgAABAgQIECBAgAABAgQIECBAgAABAgQIECBAgAABAgQIECBAgAABAgQIECBAgAABAgQIECBAgAABAokCBgolpqImAgQIECBAgAABAgQIECBAgAABAgQIECBAgAABAgQIECBAgAABAgQIECBAgAABAgQIECBAgAABAgQIECBAgAABAgQIECBAgAABAgQIECCwKGCg0CKYxwkQIECAAAECBAgQIECAAAECBAgQIECAAAECBAgQIECAAAECBAgQIECAAAECBAgQIECAAAECBAgQIECAAAECBAgQIECAAAECBAgQIECAQKKAgUKJqaiJAAECBAgQIECAAAECBAgQIECAAAECBAgQIECAAAECBAgQIECAAAECBAgQIECAAAECBAgQIECAAAECBAgQIECAAAECBAgQIECAAAECBAgsChgotAjmcQIECBAgQIAAAQIECBAgQIAAAQIECBA4JvDzw8rusI9RW5gAAQIECBAgQIAAAQIECBDYJOA+YxOkZQgQIECAAAECBAgQIEDgHwLOmzYEAQIECBAgQIAAAQJTBJx/piStTwIEXhXwnzFe5fYyAgQIECBAgAABAgQIECBAgAABAgQIEPhEwAdB24MAAQIECBAgQIAAAQIECBCoJuA+o1pi6iVAgAABAgQIECBAgEANAefNGjmpkgABAgQIECBAgACB7ws4/3zf0AoECBD4Q8BAIZuCAAECBAgQIECAAAECBAgQIECAAAECBFIEfBBMSUIdBAgQIECAAAECBAgQIECAwFMB9xlPpTxHgAABAgQIECBAgAABAisCzpsrWp4lQIAAAQIECBAgQKCygPNP5fTUToBArICBQrHRKIwAAQIECBAgQIAAAQIECBAgQIAAAQLjBHwQHBe5hgkQIECAAAECBAgQIECAQHkB9xnlI9QAAQIECBAgQIAAAQIEIgWcNyNjURQBAgQIECBAgAABAgcEnH8OoFqSAAECBgrZAwQIECBAgAABAgQIECBAgAABAgQIECCQIuCDYEoS6iBAgAABAgQIECBAgAABAgSeCrjPeCrlOQIECBAgQIAAAQIECBBYEXDeXNHyLAECBAgQIECAAAEClQWcfyqnp3YCBGIFDBSKjUZhBAgQIECAAAECBAgQIECAAAECBAgQGCfgg+C4yDVMgAABAgQIECBAgAABAgTKC7jPKB+hBggQIECAAAECBAgQIBAp4LwZGYuiCBAgQIAAAQIECBA4IOD8cwDVkgQIEDBQyB4gQIAAAQIECBAgQIAAAQIECBAgQIAAgRQBHwRTklAHAQIECBAgQIAAAQIECBAg8FTAfcZTKc8RIECAAAECBAgQIECAwIqA8+aKlmcJECBAgAABAgQIEKgs4PxTOT21EyAQK2CgUGw0CiNAgAABAgQIECBAgAABAgQIECBAgMA4AR8Ex0WuYQIECBAgQIAAAQIECBAgUF7AfUb5CDVAgAABAgQIECBAgACBSAHnzchYFEWAAAECBAgQIECAwAEB558DqJYkQICAgUL2AAECBAgQIECAAAECBAgQIECAAAECBAikCPggmJKEOggQIECAAAECBAgQIECAAIGnAu4znkp5jgABAgQIECBAgAABAgRWBJw3V7Q8S4AAAQIECBAgQIBAZQHnn8rpqZ0AgVgBA4Vio1EYAQIECBAgQIAAAQIECBAgQIAAAQIExgn4IDgucg0TIECAAAECBAgQIECAAIHyAu4zykeoAQIECBAgQIAAAQIECEQKOG9GxqIoAgQIECBAgAABAgQOCDj/HEC1JAECBAwUsgcIECBAgAABAgQIECBAgAABAgQIECBAIEXAB8GUJNRBgAABAgQIECBAgAABAgQIPBVwn/FUynMECBAgQIAAAQIECBAgsCLgvLmi5VkCBAgQIECAAAECBCoLOP9UTk/tBAjEChgoFBuNwggQIECAAAECBAgQIECAAAECBAgQIDBOwAfBcZFrmAABAgQIECBAgAABAgQIlBdwn1E+Qg0QIECAAAECBAgQIEAgUsB5MzIWRREgQIAAAQIECBAgcEDA+ecAqiUJECBgoJA9QIAAAQIECBAgQIAAAQIECBAgQIAAAQIECBAgQIAAAQIECBAgQIAAAQIECBAgQIAAAQIECBAgQIAAAQIECBAgQIAAAQIECBAgQIAAAQIEGggYKNQgRC0QIECAAAECBAgQIECAAAECBAgQIECAAAECBAgQIECAAAECBAgQIECAAAECBAgQIECAAAECBAgQIECAAAECBAgQIECAAAECBAgQIECAAAEDhewBAgQIECBAgAABAgQIECBAgAABAgQIECBAgAABAgQIECBAgAABAgQIECBAgAABAgQIECBAgAABAgQIECBAgAABAgQIECBAgAABAgQIECDQQMBAoQYhaoEAAQIECBAgQIAAAQIECBAgQIAAAQIECBAgQIAAAQIECBAgQIAAAQIECBAgQIAAAQIECBAgQIAAAQIECBAgQIAAAQIECBAgQIAAAQIECBgoZA8QIECAAAECBAgQIECAAAECBAgQIECAAAECBAgQIECAAAECBAgQIECAAAECBAgQIECAAAECBAgQIECAAAECBAgQIECAAAECBAgQIECAAIEGAgYKNQhRCwQIECBAgAABAgQIECBAgAABAgQIECBAgAABAgQIECBAgAABAgQIECBAgAABAgQIECBAgAABAgQIECBAgAABAgQIECBAgAABAgQIECBAwEAhe4AAAQIECBAgQIAAAQIECBAgQIAAAQIECBAgQIAAAQIECBAgQIAAAQIECBAgQIAAAQIECBAgQIAAAQIECBAgQIAAAQIECBAgQIAAAQIECDQQMFCoQYhaIECAAAECBAgQIECAAAECBAgQIECAAAECBAgQIECAAAECBAgQIECAAAECBAgQIECAAAECBAgQIECAAAECBAgQIECAAAECBAgQIECAAAECBgrZAwQIECBAgAABAgQIECBAgAABAgQIECBAgAABAgQIECBAgAABAgQIECBAgAABAgQIECBAgAABAgQIECBAgAABAgQIECBAgAABAgQIECBAoIGAgUINQtQCAQIECBAgQIAAAQIECBAgQIAAAQIECBAgQIAAAQIECBAgQIAAAQIECBAgQIAAAQIECBAgQIAAAQIECBAgQIAAAQIECBAgQIAAAQIECBAwUMgeIECAAAECBAgQIECAAAECBAgQIECAAAECBAgQIECAAAECBAgQIECAAAECBAgQIECAAAECBAgQIECAAAECBAgQIECAAAECBAgQIECAAAECDQQMFGoQohYIECBAgAABAgQIECBAgAABAgQIECBAgAABAgQIECBAgAABAgQIECBAgAABAgQIECBAgAABAgQIECBAgAABAgQIECBAgAABAgQIECBAgICBQvYAAQIECBAgQIAAAQIECBAgQIAAAQIECKQI/PxQiDvslGTUQYAAAQIECBAgQIAAAQIECPyXgPsMe4MAAQIECBAgQIAAAQIECBAgQIAAAQIECBAgQIDA1wV8b/u6nb8kQIDAfwr4zxg2BwECBAgQIECAAAECBAgQIECAAAECBAikCPggmJKEOggQIECAAAECBAgQIECAAIGnAu4znkp5jgABAgQIECBAgAABAgQIECBAgAABAgQIECBAgMCfAr632RUECBA4IGCg0AFUSxIgQIAAAQIECBAgQIAAAQIECBAgQIDAlwR8EPwSmz8iQIAAAQIECBAgQIAAAQIELgq4z7iI79UECBAgQIAAAQIECBAgQIAAAQIECBAgQIAAAQLlBXxvKx+hBggQSBQwUCgxFTURIECAAAECBAgQIECAAAECBAgQIEBgpoAPgjNz1zUBAgQIECBAgAABAgQIEKgs4D6jcnpqJ0CAAAECBAgQIECAAAECBAgQIECAAAECBAgQuC3ge9vtBLyfAIGWAgYKtYxVUwQIECBAgAABAgQIECBAgAABAgQIECgp4INgydgUTYAAAQIECBAgQIAAAQIERgu4zxgdv+YJECBAgAABAgQIECBAgAABAgQIECBAgAABAgS+KeB72zcB/TkBAgT+TcBAIfuCAAECBAgQIECAAAECBAgQIECAAAECBFIEfBBMSUIdBAgQIECAAAECBAgQIECAwFMB9xlPpTxHgAABAgQIECBAgAABAgQIECBAgAABAgQIECBA4E8B39vsCgIECBwQMFDoAKolCRAgQIAAAQIECBAgQIAAAQIECBAgQOBLAj4IfonNHxEgQIAAAQIECBAgQIAAAQIXBdxnXMT3agIECBAgQIAAAQIECBAgQIAAAQIECBAgQIAAgfICvreVj1ADBAgkChgolJiKmggQIECAAAECBAgQIECAAAECBAgQIDBTwAfBmbnrmgABAgQIECBAgAABAgQIVBZwn1E5PbUTIECAAAECBAgQIECAAAECBAgQIECAAAECBAjcFvC97XYC3k+AQEsBA4VaxqopAgQIECBAgAABAgQIECBAgAABAgQIlBTwQbBkbIomQIAAAQIECBAgQIAAAQKjBdxnjI5f8wQIECBAgAABAgQIECBAgAABAgQIECBAgAABAt8U8L3tm4D+nAABAv8mYKCQfUGAAAECBAgQIECAAAECBAgQIECAAAECKQI+CKYkoQ4CBAgQIECAAAECBAgQIEDgqYD7jKdSniNAgAABAgQIECBAgAABAgQIECBAgAABAgQIECDwp4DvbXYFAQIEDggYKHQA1ZIECBAgQIAAAQIECBAgQIAAAQIECBAg8CUBHwS/xOaPCBAgQIAAAQIECBAgQIAAgYsC7jMu4ns1AQIECBAgQIAAAQIECBAgQIAAAQIECBAgQIBAeQHf28pHqAECBBIFDBRKTEVNBAgQIECAAAECBAgQIECAAAECBAgQmCngg+DM3HVNgAABAgQIECBAgAABAgQqC7jPqJye2gkQIECAAAECBAgQIECAAAECBAgQIECAAAECBG4L+N52OwHvJ0CgpYCBQi1j1RQBAgQIECBAgAABAgQIECBAgAABAgQIECBAgAABAgQIECBAgAABAgQIECBAgAABAgQIECBAgAABAgQIECBAgAABAgQIECBAgAABAgQITBMwUGha4volQIAAAQIECBAgQIAAAQIECBAgQIAAAQIECBAgQIAAAQIECBAgQIAAAQIECBAgQIAAAQIECBAgQIAAAQIECBAgQIAAAQIECBAgQIAAgZYCBgq1jFVTBAgQIECAAAECBAgQIECAAAECBAgQIECAAAECBAgQIECAAAECBAgQIECAAAECBAgQIECAAAECBAgQIECAAAECBAgQIECAAAECBAgQIDBNwEChaYnrlwABAgQIECBAgAABAgQIECBAgAABAgQIECBAgAABAgQIECBAgAABAgQIECBAgAABAgQIECBAgAABAgQIECBAgAABAgQIECBAgAABAgRaChgo1DJWTREgQIAAAQIECBAgQIAAAQIECBAgQIAAAQIECBAgQIAAAQIECBAgQIAAAQIECBAgQIAAAQIECBAgQIAAAQIECBAgQIAAAQIECBAgQIDANAEDhaYlrl8CBAgQIECAAAECBAgQIECAAAECBAgQIECAAAECBAgQIECAAAECBAgQIECAAAECBAgQIECAAAECBAgQIECAAAECBAgQIECAAAECBAgQaClgoFDLWDVFgAABAgQIECBAgAABAgQIECBAgAABAgQIECBAgAABAgQIECBAgAABAgQIECBAgAABAgQIECBAgAABAgQIECBAgAABAgQIECBAgAABAtMEDBSalrh+CRAgQIAAAQIECBAgQIAAAQIECBAgQIAAAQIECBAgQIAAAQIECBAgQIAAAQIECBAgQIAAAQIECBAgQIAAAQIECBAgQIAAAQIECBAgQKClgIFCLWPVFAECBAgQIECAAAECBAgQIECAAAECBAgQIECAAAECBAgQIECAAAECBAgQIECAAAECBAgQIECAAAECBAgQIECAAAECBAgQIECAAAECBAhMEzBQaFri+iVAgAABAgQIECBAgAABAgQIECBAgAABAgQIECBAgAABAgQIECBAgAABAgQIECBAgAABAgQIECBAgAABAgQIECBAgAABAgQIECBAgACBlgIGCrWMVVMECBAgQIAAAQIECBAgQIAAAQIECBAgQIAAAQIECBAgQIAAAQIECBAgQIAAAQIECBAgQIAAAQIECBAgQIAAAQIECBAgQIAAAQIECBAgME3AQKFpieuXAAECBAgQIECAAAECBAgQIECAAAECBAgQIECAAAECBAgQIECAAAECBAgQIECAAAECBAgQIECAAAECBAgQIECAAAECBAgQIECAAAECBFoKGCjUMlZNESBAgAABAgQIECBAgAABAgQIECBAgAABAgQIECBAgAABAgQIECBAgAABAgQIECBAgAABAgQIECBAgAABAgQIECBAgAABAgQIECBAgMA0AQOFpiWuXwIECBAgQIAAAQIECBAgQIAAAQIECBAgQIAAAQIECBAgQIAAAQIECBAgQIAAAQIECBAgQIAAAQIECBAgQIAAAQIECBAgQIAAAQIECBBoKWCgUMtYNUWAAAECBAgQIECAAAECBAgQIECAAAECBAgQIECAAAECBAgQIECAAAECBAgQIECAAAECBAgQIECAAAECBAgQIECAAAECBAgQIECAAAEC0wQMFJqWuH4JECBAgAABAgQIECBAgAABAgQIECBAgAABAgQIECBAgAABAgQIECBAgAABAgQIECBAgAABAgQIECBAgAABAgQIECBAgAABAgQIECBAoKWAgUItY9UUAQIECBAgQIAAAQIECBAgQIAAAQIECBAgQIAAAQIECBAgQIAAAQIECBAgQIAAAQIECBAgQIAAAQIECBAgQIAAAQIECBAgQIAAAQIECEwTMFBoWuL6JUCAAAECBAgQIECAAAECBAgQIECAAAECBAgQIECAAAECBAgQIECAAAECBAgQIECAAAECBAgQIECAAAECBAgQIECAAAECBAgQIECAAIGWAgYKtYxVUwQIECBAgAABAgQIECBAgAABAgQIECBAgAABAgQIECBAgAABAgQIECBAgAABAgQIECBAgAABAgQIECBAgAABAgQIECBAgAABAgQIECAwTcBAoWmJ65cAAQIECBAgQIAAAQIECBAgQIAAAQIECBAgQIAAAQIECBAgQIAAAQIECBAgQIAAAQIECBAgQIAAAQIECBAgQIAAAQIECBAgQIAAAQIEWgoYKNQyVk0RIECAAAECBAgQIECAAAECBAgQIECAAAECBAgQIECAAAECBAgQIECAAAECBAgQIECAAAECBAgQIECAAAECBAgQIECAAAECBAgQIECAwDQBA4WmJa5fAgQIECBAgAABAgQIECBAgAABAgQIECBAgDZuPJQAAAl9SURBVAABAgQIECBAgAABAgQIECBAgAABAgQIECBAgAABAgQIECBAgAABAgQIECBAgAABAgQIEGgpYKBQy1g1RYAAAQIECBAgQIAAAQIECBAgQIAAAQIECBAgQIAAAQIECBAgQIAAAQIECBAgQIAAAQIECBAgQIAAAQIECBAgQIAAAQIECBAgQIAAAQLTBAwUmpa4fgkQIECAAAECBAgQIECAAAECBAgQIECAAAECBAgQIECAAAECBAgQIECAAAECBAgQIECAAAECBAgQIECAAAECBAgQIECAAAECBAgQIECgpYCBQi1j1RQBAgQIECBAgAABAgQIECBAgAABAgQIECBAgAABAgQIECBAgAABAgQIECBAgAABAgQIECBAgAABAgQIECBAgAABAgQIECBAgAABAgQITBMwUGha4volQIAAAQIECBAgQIAAAQIECBAgQIAAAQIECBAgQIAAAQIECBAgQIAAAQIECBAgQIAAAQIECBAgQIAAAQIECBAgQIAAAQIECBAgQIAAgZYCBgq1jFVTBAgQIECAAAECBAgQIECAAAECBAgQIECAAAECBAgQIECAAAECBAgQIECAAAECBAgQIECAAAECBAgQIECAAAECBAgQIECAAAECBAgQIDBNwEChaYnrlwABAgQIECBAgAABAgQIECBAgAABAgQIECBAgAABAgQIECBAgAABAgQIECBAgAABAgQIECBAgAABAgQIECBAgAABAgQIECBAgAABAgRaChgo1DJWTREgQIAAAQIECBAgQIAAAQIECBAgQIAAAQIECBAgQIAAAQIECBAgQIAAAQIECBAgQIAAAQIECBAgQIAAAQIECBAgQIAAAQIECBAgQIDANAEDhaYlrl8CBAgQIECAAAECBAgQIECAAAECBAgQIECAAAECBAgQIECAAAECBAgQIECAAAECBAgQIECAAAECBAgQIECAAAECBAgQIECAAAECBAgQaClgoFDLWDVFgAABAgQIECBAgAABAgQIECBAgAABAgQIECBAgAABAgQIECBAgAABAgQIECBAgAABAgQIECBAgAABAgQIECBAgAABAgQIECBAgAABAtMEDBSalrh+CRAgQIAAAQIECBAgQIAAAQIECBAgQIAAAQIECBAgQIAAAQIECBAgQIAAAQIECBAgQIAAAQIECBAgQIAAAQIECBAgQIAAAQIECBAgQKClgIFCLWPVFAECBAgQIECAAAECBAgQIECAAAECBAgQIECAAAECBAgQIECAAAECBAgQIECAAAECBAgQIECAAAECBAgQIECAAAECBAgQIECAAAECBAhMEzBQaFri+iVAgAABAgQIECBAgAABAgQIECBAgAABAgQIECBAgAABAgQIECBAgAABAgQIECBAgAABAgQIECBAgAABAgQIECBAgAABAgQIECBAgACBlgIGCrWMVVMECBAgQIAAAQIECBAgQIAAAQIECBAgQIAAAQIECBAgQIAAAQIECBAgQIAAAQIECBAgQIAAAQIECBAgQIAAAQIECBAgQIAAAQIECBAgME3AQKFpieuXAAECBAgQIECAAAECBAgQIECAAAECBAgQIECAAAECBAgQIECAAAECBAgQIECAAAECBAgQIECAAAECBAgQIECAAAECBAgQIECAAAECBFoKGCjUMlZNESBAgAABAgQIECBAgAABAgQIECBAgAABAgQIECBAgAABAgQIECBAgAABAgQIECBAgAABAgQIECBAgAABAgQIECBAgAABAgQIECBAgMA0AQOFpiWuXwIECBAgQIAAAQIECBAgQIAAAQIECBAgQIAAAQIECBAgQIAAAQIECBAgQIAAAQIECBAgQIAAAQIECBAgQIAAAQIECBAgQIAAAQIECBBoKWCgUMtYNUWAAAECBAgQIECAAAECBAgQIECAAAECBAgQIECAAAECBAgQIECAAAECBAgQIECAAAECBAgQIECAAAECBAgQIECAAAECBAgQIECAAAEC0wQMFJqWuH4JECBAgAABAgQIECBAgAABAgQIECBAgAABAgQIECBAgAABAgQIECBAgAABAgQIECBAgAABAgQIECBAgAABAgQIECBAgAABAgQIECBAoKWAgUItY9UUAQIECBAgQIAAAQIECBAgQIAAAQIECBAgQIAAAQIECBAgQIAAAQIECBAgQIAAAQIECBAgQIAAAQIECBAgQIAAAQIECBAgQIAAAQIECEwTMFBoWuL6JUCAAAECBAgQIECAAAECBAgQIECAAAECBAgQIECAAAECBAgQIECAAAECBAgQIECAAAECBAgQIECAAAECBAgQIECAAAECBAgQIECAAIGWAgYKtYxVUwQIECBAgAABAgQIECBAgAABAgQIECBAgAABAgQIECBAgAABAgQIECBAgAABAgQIECBAgAABAgQIECBAgAABAgQIECBAgAABAgQIECAwTcBAoWmJ65cAAQIECBAgQIAAAQIECBAgQIAAAQIECBAgQIAAAQIECBAgQIAAAQIECBAgQIAAAQIECBAgQIAAAQIECBAgQIAAAQIECBAgQIAAAQIEWgoYKNQyVk0RIECAAAECBAgQIECAAAECBAgQIECAAAECBAgQIECAAAECBAgQIECAAAECBAgQIECAAAECBAgQIECAAAECBAgQIECAAAECBAgQIECAwDQBA4WmJa5fAgQIECBAgAABAgQIECBAgAABAgQIECBAgAABAgQIECBAgAABAgQIECBAgAABAgQIECBAgAABAgQIECBAgAABAgQIECBAgAABAgQIEGgpYKBQy1g1RYAAAQIECBAgQIAAAQIECBAgQIAAAQIECBAgQIAAAQIECBAgQIAAAQIECBAgQIAAAQIECBAgQIAAAQIECBAgQIAAAQIECBAgQIAAAQLTBAwUmpa4fgkQIECAAAECBAgQIECAAAECBAgQIECAAAECBAgQIECAAAECBAgQIECAAAECBAgQIECAAAECBAgQIECAAAECBAgQIECAAAECBAgQIECgpYCBQi1j1RQBAgQIECBAgAABAgQIECBAgAABAgQIECBAgAABAgQIECBAgAABAgQIECBAgAABAgQIECBAgAABAgQIECBAgAABAgQIECBAgAABAgQITBMwUGha4volQIAAAQIECBAgQIAAAQIECBAgQIAAAQIECBAgQIAAAQIECBAgQIAAAQIECBAgQIAAAQIECBAgQIAAAQIECBAgQIAAAQIECBAgQIAAgZYC/wPv7V4BEZRiuAAAAABJRU5ErkJggg=="/>
          <p:cNvSpPr>
            <a:spLocks noChangeAspect="1" noChangeArrowheads="1"/>
          </p:cNvSpPr>
          <p:nvPr/>
        </p:nvSpPr>
        <p:spPr bwMode="auto">
          <a:xfrm>
            <a:off x="63500" y="-136525"/>
            <a:ext cx="11020425" cy="107346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516103"/>
            <a:ext cx="5519737" cy="52718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9705" rIns="0" bIns="0" rtlCol="0">
            <a:spAutoFit/>
          </a:bodyPr>
          <a:lstStyle/>
          <a:p>
            <a:pPr marL="12700">
              <a:lnSpc>
                <a:spcPct val="100000"/>
              </a:lnSpc>
              <a:spcBef>
                <a:spcPts val="90"/>
              </a:spcBef>
            </a:pPr>
            <a:r>
              <a:rPr sz="3200" dirty="0"/>
              <a:t>PROJECT</a:t>
            </a:r>
            <a:r>
              <a:rPr sz="3200" spc="-190" dirty="0"/>
              <a:t> </a:t>
            </a:r>
            <a:r>
              <a:rPr sz="3200" spc="-10" dirty="0"/>
              <a:t>OVERVIEW</a:t>
            </a:r>
            <a:endParaRPr sz="3200"/>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p:nvPr/>
        </p:nvSpPr>
        <p:spPr>
          <a:xfrm>
            <a:off x="351840" y="812226"/>
            <a:ext cx="11061065" cy="5386070"/>
          </a:xfrm>
          <a:prstGeom prst="rect">
            <a:avLst/>
          </a:prstGeom>
        </p:spPr>
        <p:txBody>
          <a:bodyPr vert="horz" wrap="square" lIns="0" tIns="12700" rIns="0" bIns="0" rtlCol="0">
            <a:spAutoFit/>
          </a:bodyPr>
          <a:lstStyle/>
          <a:p>
            <a:pPr>
              <a:lnSpc>
                <a:spcPct val="100000"/>
              </a:lnSpc>
              <a:spcBef>
                <a:spcPts val="2695"/>
              </a:spcBef>
            </a:pPr>
            <a:r>
              <a:rPr sz="2800">
                <a:latin typeface="Times New Roman" panose="02020603050405020304"/>
                <a:cs typeface="Times New Roman" panose="02020603050405020304"/>
              </a:rPr>
              <a:t>This project involves the development of a simple client-server application in C that simulates a movie ticket booking system. The server maintains a list of available movie shows, each with a time, title, and price. The client connects to the server, receives the list of available shows, selects a show to book, and then receives confirmation of the booking from the server.</a:t>
            </a:r>
          </a:p>
          <a:p>
            <a:pPr marL="12700">
              <a:lnSpc>
                <a:spcPct val="100000"/>
              </a:lnSpc>
            </a:pPr>
            <a:r>
              <a:rPr sz="3200" b="1" u="sng" spc="-10" dirty="0">
                <a:uFill>
                  <a:solidFill>
                    <a:srgbClr val="000000"/>
                  </a:solidFill>
                </a:uFill>
                <a:latin typeface="Times New Roman" panose="02020603050405020304"/>
                <a:cs typeface="Times New Roman" panose="02020603050405020304"/>
              </a:rPr>
              <a:t>INTRODUCTION</a:t>
            </a:r>
            <a:endParaRPr sz="3200">
              <a:latin typeface="Times New Roman" panose="02020603050405020304"/>
              <a:cs typeface="Times New Roman" panose="02020603050405020304"/>
            </a:endParaRPr>
          </a:p>
          <a:p>
            <a:pPr marL="12700" marR="5080" algn="just">
              <a:lnSpc>
                <a:spcPct val="100000"/>
              </a:lnSpc>
              <a:spcBef>
                <a:spcPts val="1100"/>
              </a:spcBef>
            </a:pPr>
            <a:r>
              <a:rPr sz="2800">
                <a:latin typeface="Times New Roman" panose="02020603050405020304"/>
                <a:cs typeface="Times New Roman" panose="02020603050405020304"/>
              </a:rPr>
              <a:t>The project demonstrates a basic implementation of TCP/IP socket programming in C, focusing on creating a simple and interactive movie ticket booking system. This system consists of a server that provides movie show information and handles booking requests from clients, and a client application that allows users to interact with the server to view and book movie tickets.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95" y="635"/>
            <a:ext cx="11756390" cy="7381875"/>
          </a:xfrm>
          <a:prstGeom prst="rect">
            <a:avLst/>
          </a:prstGeom>
        </p:spPr>
        <p:txBody>
          <a:bodyPr vert="horz" wrap="square" lIns="0" tIns="188849" rIns="0" bIns="0" rtlCol="0">
            <a:noAutofit/>
          </a:bodyPr>
          <a:lstStyle/>
          <a:p>
            <a:pPr marL="12700">
              <a:lnSpc>
                <a:spcPct val="100000"/>
              </a:lnSpc>
              <a:spcBef>
                <a:spcPts val="90"/>
              </a:spcBef>
            </a:pPr>
            <a:r>
              <a:rPr sz="3200" spc="-75" dirty="0"/>
              <a:t>MOTIVATION</a:t>
            </a:r>
            <a:br>
              <a:rPr sz="3200" spc="-75" dirty="0"/>
            </a:br>
            <a:r>
              <a:rPr lang="en-US" sz="3200" b="0" u="none" spc="-75" dirty="0"/>
              <a:t>The motivation behind this project is to gain hands-on experience with network programming using TCP sockets, as well as to understand the dynamics of client-server architecture. It also serves as a practical example of how to manage simple communication protocols between a client and a server over a network.</a:t>
            </a:r>
            <a:br>
              <a:rPr lang="en-US" sz="3200" b="0" u="none" spc="-75" dirty="0"/>
            </a:br>
            <a:r>
              <a:rPr lang="en-US" sz="3200" spc="-75" dirty="0"/>
              <a:t>Project Scope</a:t>
            </a:r>
            <a:br>
              <a:rPr lang="en-US" sz="3200" spc="-75" dirty="0"/>
            </a:br>
            <a:r>
              <a:rPr lang="en-US" sz="3200" spc="-75" dirty="0"/>
              <a:t>  </a:t>
            </a:r>
            <a:r>
              <a:rPr lang="en-US" sz="3200" b="0" u="none" spc="-75" dirty="0"/>
              <a:t>*Client-Server Communication*: Establish a TCP connection between a client and server.</a:t>
            </a:r>
            <a:br>
              <a:rPr lang="en-US" sz="3200" b="0" u="none" spc="-75" dirty="0"/>
            </a:br>
            <a:r>
              <a:rPr lang="en-US" sz="3200" b="0" u="none" spc="-75" dirty="0"/>
              <a:t>- *Data Transmission*: The server sends a list of movie shows to the client, and the client sends booking requests back to the server.</a:t>
            </a:r>
            <a:br>
              <a:rPr lang="en-US" sz="3200" b="0" u="none" spc="-75" dirty="0"/>
            </a:br>
            <a:r>
              <a:rPr lang="en-US" sz="3200" b="0" u="none" spc="-75" dirty="0"/>
              <a:t>- *Booking Confirmation*: The server processes the client's booking request and sends back a confirmation or error message.</a:t>
            </a:r>
            <a:br>
              <a:rPr lang="en-US" sz="3200" b="0" u="none" spc="-75" dirty="0"/>
            </a:br>
            <a:r>
              <a:rPr lang="en-US" sz="3200" spc="-75" dirty="0"/>
              <a:t>- </a:t>
            </a: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255" y="9525"/>
            <a:ext cx="10070465" cy="1173480"/>
          </a:xfrm>
          <a:prstGeom prst="rect">
            <a:avLst/>
          </a:prstGeom>
        </p:spPr>
        <p:txBody>
          <a:bodyPr vert="horz" wrap="square" lIns="0" tIns="188849" rIns="0" bIns="0" rtlCol="0">
            <a:spAutoFit/>
          </a:bodyPr>
          <a:lstStyle/>
          <a:p>
            <a:pPr marL="12700">
              <a:lnSpc>
                <a:spcPct val="100000"/>
              </a:lnSpc>
              <a:spcBef>
                <a:spcPts val="90"/>
              </a:spcBef>
            </a:pPr>
            <a:r>
              <a:rPr sz="3200"/>
              <a:t> </a:t>
            </a:r>
            <a:r>
              <a:rPr sz="3200" b="0" u="none"/>
              <a:t>*Basic Error Handling*: Handle common errors such as invalid inputs and connection issues.</a:t>
            </a: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6</a:t>
            </a:fld>
            <a:endParaRPr spc="-25" dirty="0"/>
          </a:p>
        </p:txBody>
      </p:sp>
      <p:sp>
        <p:nvSpPr>
          <p:cNvPr id="7" name="Text Box 6"/>
          <p:cNvSpPr txBox="1"/>
          <p:nvPr/>
        </p:nvSpPr>
        <p:spPr>
          <a:xfrm>
            <a:off x="133350" y="92710"/>
            <a:ext cx="11644630" cy="4403090"/>
          </a:xfrm>
          <a:prstGeom prst="rect">
            <a:avLst/>
          </a:prstGeom>
          <a:noFill/>
        </p:spPr>
        <p:txBody>
          <a:bodyPr wrap="square" rtlCol="0">
            <a:noAutofit/>
          </a:bodyPr>
          <a:lstStyle/>
          <a:p>
            <a:r>
              <a:rPr lang="en-US" sz="2400" b="1" u="sng">
                <a:latin typeface="Arial Black" panose="020B0A04020102020204" charset="0"/>
                <a:cs typeface="Arial Black" panose="020B0A04020102020204" charset="0"/>
              </a:rPr>
              <a:t>Various Tools Used in This Project</a:t>
            </a:r>
            <a:endParaRPr lang="en-US" sz="2400"/>
          </a:p>
          <a:p>
            <a:pPr marL="285750" indent="-285750">
              <a:buFont typeface="Wingdings" panose="05000000000000000000" charset="0"/>
              <a:buChar char="Ø"/>
            </a:pPr>
            <a:r>
              <a:rPr lang="en-US" b="0"/>
              <a:t>Programming Language: C</a:t>
            </a:r>
          </a:p>
          <a:p>
            <a:pPr marL="285750" indent="-285750">
              <a:buFont typeface="Wingdings" panose="05000000000000000000" charset="0"/>
              <a:buChar char="Ø"/>
            </a:pPr>
            <a:r>
              <a:rPr lang="en-US" sz="2000" b="0"/>
              <a:t>Compiler: GCC (GNU Compiler Collection)</a:t>
            </a:r>
          </a:p>
          <a:p>
            <a:pPr marL="285750" indent="-285750">
              <a:buFont typeface="Wingdings" panose="05000000000000000000" charset="0"/>
              <a:buChar char="Ø"/>
            </a:pPr>
            <a:r>
              <a:rPr lang="en-US" sz="2000" b="0"/>
              <a:t>Debugger: GDB (GNU Debugger)</a:t>
            </a:r>
          </a:p>
          <a:p>
            <a:pPr marL="285750" indent="-285750">
              <a:buFont typeface="Wingdings" panose="05000000000000000000" charset="0"/>
              <a:buChar char="Ø"/>
            </a:pPr>
            <a:r>
              <a:rPr lang="en-US" sz="2000" b="0"/>
              <a:t>Socket Programming: UNIX Socket API (e.g., socket(), bind(), listen(), accept(), connect())</a:t>
            </a:r>
          </a:p>
          <a:p>
            <a:pPr marL="285750" indent="-285750">
              <a:buFont typeface="Wingdings" panose="05000000000000000000" charset="0"/>
              <a:buChar char="Ø"/>
            </a:pPr>
            <a:r>
              <a:rPr lang="en-US" sz="2000" b="0"/>
              <a:t>Operating System: Linux/Unix or any system that supports POSIX API</a:t>
            </a:r>
          </a:p>
          <a:p>
            <a:pPr marL="285750" indent="-285750">
              <a:buFont typeface="Wingdings" panose="05000000000000000000" charset="0"/>
              <a:buChar char="Ø"/>
            </a:pPr>
            <a:r>
              <a:rPr lang="en-US" sz="2000" b="0"/>
              <a:t>Text Editor/IDE: Any text editor or IDE (e.g., VSCode, Vim, Emacs)</a:t>
            </a:r>
          </a:p>
          <a:p>
            <a:pPr marL="285750" indent="-285750">
              <a:buFont typeface="Wingdings" panose="05000000000000000000" charset="0"/>
              <a:buChar char="Ø"/>
            </a:pPr>
            <a:endParaRPr lang="en-US" sz="2000" b="0"/>
          </a:p>
          <a:p>
            <a:pPr marL="0" indent="0">
              <a:buFont typeface="Wingdings" panose="05000000000000000000" charset="0"/>
              <a:buNone/>
            </a:pPr>
            <a:r>
              <a:rPr lang="en-US" sz="2800" b="1" u="sng"/>
              <a:t>List of Functions Used in This Project</a:t>
            </a:r>
          </a:p>
          <a:p>
            <a:pPr marL="0" indent="0">
              <a:buFont typeface="Wingdings" panose="05000000000000000000" charset="0"/>
              <a:buNone/>
            </a:pPr>
            <a:r>
              <a:rPr lang="en-US" sz="2000" b="0" u="none"/>
              <a:t>                                  1.Server Functions</a:t>
            </a:r>
          </a:p>
          <a:p>
            <a:pPr marL="0" indent="0">
              <a:buFont typeface="Wingdings" panose="05000000000000000000" charset="0"/>
              <a:buNone/>
            </a:pPr>
            <a:r>
              <a:rPr lang="en-US" sz="2000" b="0" u="none"/>
              <a:t>                                  2. Client Functions</a:t>
            </a:r>
          </a:p>
          <a:p>
            <a:pPr marL="0" indent="0">
              <a:buFont typeface="Wingdings" panose="05000000000000000000" charset="0"/>
              <a:buNone/>
            </a:pPr>
            <a:r>
              <a:rPr lang="en-US" sz="2000" b="1"/>
              <a:t>Server Functions:</a:t>
            </a:r>
          </a:p>
          <a:p>
            <a:pPr marL="285750" indent="-285750">
              <a:buFont typeface="Wingdings" panose="05000000000000000000" charset="0"/>
              <a:buChar char="Ø"/>
            </a:pPr>
            <a:r>
              <a:rPr lang="en-US" sz="2000" b="0"/>
              <a:t>socket(): Creates a new socket.</a:t>
            </a:r>
          </a:p>
          <a:p>
            <a:pPr marL="285750" indent="-285750">
              <a:buFont typeface="Wingdings" panose="05000000000000000000" charset="0"/>
              <a:buChar char="Ø"/>
            </a:pPr>
            <a:r>
              <a:rPr lang="en-US" sz="2000" b="0"/>
              <a:t> setsockopt(): Sets options on the socket.</a:t>
            </a:r>
          </a:p>
          <a:p>
            <a:pPr marL="285750" indent="-285750">
              <a:buFont typeface="Wingdings" panose="05000000000000000000" charset="0"/>
              <a:buChar char="Ø"/>
            </a:pPr>
            <a:r>
              <a:rPr lang="en-US" sz="2000" b="0"/>
              <a:t> bind(): Binds the socket to a specific IP address and port.</a:t>
            </a:r>
          </a:p>
          <a:p>
            <a:pPr marL="285750" indent="-285750">
              <a:buFont typeface="Wingdings" panose="05000000000000000000" charset="0"/>
              <a:buChar char="Ø"/>
            </a:pPr>
            <a:r>
              <a:rPr lang="en-US" sz="2000" b="0"/>
              <a:t> listen(): Prepares the server to accept incoming connections.</a:t>
            </a:r>
          </a:p>
          <a:p>
            <a:pPr marL="285750" indent="-285750">
              <a:buFont typeface="Wingdings" panose="05000000000000000000" charset="0"/>
              <a:buChar char="Ø"/>
            </a:pPr>
            <a:r>
              <a:rPr lang="en-US" sz="2000" b="0"/>
              <a:t> accept(): Accepts a new connection from a client.</a:t>
            </a:r>
          </a:p>
          <a:p>
            <a:pPr marL="285750" indent="-285750">
              <a:buFont typeface="Wingdings" panose="05000000000000000000" charset="0"/>
              <a:buChar char="Ø"/>
            </a:pPr>
            <a:r>
              <a:rPr lang="en-US" sz="2000" b="0"/>
              <a:t> send(): Sends data to the client.</a:t>
            </a:r>
          </a:p>
          <a:p>
            <a:pPr marL="285750" indent="-285750">
              <a:buFont typeface="Wingdings" panose="05000000000000000000" charset="0"/>
              <a:buChar char="Ø"/>
            </a:pPr>
            <a:r>
              <a:rPr lang="en-US" sz="2000" b="0"/>
              <a:t> read(): Receives data from the client.</a:t>
            </a:r>
          </a:p>
          <a:p>
            <a:pPr marL="285750" indent="-285750">
              <a:buFont typeface="Wingdings" panose="05000000000000000000" charset="0"/>
              <a:buChar char="Ø"/>
            </a:pPr>
            <a:r>
              <a:rPr lang="en-US" sz="2000" b="0"/>
              <a:t> close(): Closes the socket.</a:t>
            </a:r>
          </a:p>
        </p:txBody>
      </p:sp>
      <p:sp>
        <p:nvSpPr>
          <p:cNvPr id="11" name="Text Box 10"/>
          <p:cNvSpPr txBox="1"/>
          <p:nvPr/>
        </p:nvSpPr>
        <p:spPr>
          <a:xfrm>
            <a:off x="228600" y="4362450"/>
            <a:ext cx="7004685" cy="2035175"/>
          </a:xfrm>
          <a:prstGeom prst="rect">
            <a:avLst/>
          </a:prstGeom>
          <a:noFill/>
        </p:spPr>
        <p:txBody>
          <a:bodyPr wrap="square" rtlCol="0">
            <a:noAutofit/>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00" y="9524"/>
            <a:ext cx="10072370" cy="557530"/>
          </a:xfrm>
          <a:prstGeom prst="rect">
            <a:avLst/>
          </a:prstGeom>
        </p:spPr>
        <p:txBody>
          <a:bodyPr vert="horz" wrap="square" lIns="0" tIns="188849" rIns="0" bIns="0" rtlCol="0">
            <a:spAutoFit/>
          </a:bodyPr>
          <a:lstStyle/>
          <a:p>
            <a:pPr marL="12700">
              <a:lnSpc>
                <a:spcPct val="100000"/>
              </a:lnSpc>
              <a:spcBef>
                <a:spcPts val="90"/>
              </a:spcBef>
            </a:pPr>
            <a:r>
              <a:rPr lang="en-US" sz="2400"/>
              <a:t>Client Functions:</a:t>
            </a:r>
          </a:p>
        </p:txBody>
      </p:sp>
      <p:sp>
        <p:nvSpPr>
          <p:cNvPr id="3" name="object 3"/>
          <p:cNvSpPr txBox="1"/>
          <p:nvPr/>
        </p:nvSpPr>
        <p:spPr>
          <a:xfrm>
            <a:off x="260400" y="1162253"/>
            <a:ext cx="5472430" cy="444500"/>
          </a:xfrm>
          <a:prstGeom prst="rect">
            <a:avLst/>
          </a:prstGeom>
        </p:spPr>
        <p:txBody>
          <a:bodyPr vert="horz" wrap="square" lIns="0" tIns="13970" rIns="0" bIns="0" rtlCol="0">
            <a:spAutoFit/>
          </a:bodyPr>
          <a:lstStyle/>
          <a:p>
            <a:pPr marL="12700" indent="0">
              <a:lnSpc>
                <a:spcPct val="100000"/>
              </a:lnSpc>
              <a:spcBef>
                <a:spcPts val="110"/>
              </a:spcBef>
              <a:buNone/>
              <a:tabLst>
                <a:tab pos="368300" algn="l"/>
              </a:tabLst>
            </a:pPr>
            <a:endParaRPr sz="2800">
              <a:latin typeface="Times New Roman" panose="02020603050405020304"/>
              <a:cs typeface="Times New Roman" panose="02020603050405020304"/>
            </a:endParaRPr>
          </a:p>
        </p:txBody>
      </p:sp>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7</a:t>
            </a:fld>
            <a:endParaRPr spc="-25" dirty="0"/>
          </a:p>
        </p:txBody>
      </p:sp>
      <p:sp>
        <p:nvSpPr>
          <p:cNvPr id="7" name="Text Box 6"/>
          <p:cNvSpPr txBox="1"/>
          <p:nvPr/>
        </p:nvSpPr>
        <p:spPr>
          <a:xfrm>
            <a:off x="152400" y="685800"/>
            <a:ext cx="11597005" cy="4352925"/>
          </a:xfrm>
          <a:prstGeom prst="rect">
            <a:avLst/>
          </a:prstGeom>
          <a:noFill/>
        </p:spPr>
        <p:txBody>
          <a:bodyPr wrap="square" rtlCol="0">
            <a:noAutofit/>
          </a:bodyPr>
          <a:lstStyle/>
          <a:p>
            <a:pPr marL="285750" indent="-285750">
              <a:buFont typeface="Wingdings" panose="05000000000000000000" charset="0"/>
              <a:buChar char="Ø"/>
            </a:pPr>
            <a:r>
              <a:rPr lang="en-US" sz="2800"/>
              <a:t>socket(): Creates a new socket.</a:t>
            </a:r>
          </a:p>
          <a:p>
            <a:pPr marL="285750" indent="-285750">
              <a:buFont typeface="Wingdings" panose="05000000000000000000" charset="0"/>
              <a:buChar char="Ø"/>
            </a:pPr>
            <a:r>
              <a:rPr lang="en-US" sz="2800"/>
              <a:t>connect(): Connects the client to the server.</a:t>
            </a:r>
          </a:p>
          <a:p>
            <a:pPr marL="285750" indent="-285750">
              <a:buFont typeface="Wingdings" panose="05000000000000000000" charset="0"/>
              <a:buChar char="Ø"/>
            </a:pPr>
            <a:r>
              <a:rPr lang="en-US" sz="2800"/>
              <a:t>send(): Sends data to the server.</a:t>
            </a:r>
          </a:p>
          <a:p>
            <a:pPr marL="285750" indent="-285750">
              <a:buFont typeface="Wingdings" panose="05000000000000000000" charset="0"/>
              <a:buChar char="Ø"/>
            </a:pPr>
            <a:r>
              <a:rPr lang="en-US" sz="2800"/>
              <a:t>read(): Receives data from the server.</a:t>
            </a:r>
          </a:p>
          <a:p>
            <a:pPr marL="285750" indent="-285750">
              <a:buFont typeface="Wingdings" panose="05000000000000000000" charset="0"/>
              <a:buChar char="Ø"/>
            </a:pPr>
            <a:r>
              <a:rPr lang="en-US" sz="2800"/>
              <a:t>close(): Closes the socket.</a:t>
            </a:r>
          </a:p>
          <a:p>
            <a:pPr marL="0" indent="0">
              <a:buFont typeface="Wingdings" panose="05000000000000000000" charset="0"/>
              <a:buNone/>
            </a:pPr>
            <a:endParaRPr lang="en-US" sz="2800"/>
          </a:p>
          <a:p>
            <a:pPr marL="0" indent="0">
              <a:buFont typeface="Wingdings" panose="05000000000000000000" charset="0"/>
              <a:buNone/>
            </a:pPr>
            <a:r>
              <a:rPr lang="en-US" sz="2800" b="1" u="sng"/>
              <a:t>File Operations Functions:</a:t>
            </a:r>
          </a:p>
          <a:p>
            <a:pPr marL="0" indent="0">
              <a:buFont typeface="Wingdings" panose="05000000000000000000" charset="0"/>
              <a:buNone/>
            </a:pPr>
            <a:endParaRPr lang="en-US" sz="2800" u="sng"/>
          </a:p>
          <a:p>
            <a:pPr marL="0" indent="0">
              <a:buFont typeface="Wingdings" panose="05000000000000000000" charset="0"/>
              <a:buNone/>
            </a:pPr>
            <a:r>
              <a:rPr lang="en-US" sz="2800"/>
              <a:t>In this specific implementation, there are no file operations functions, as all communication happens over the network between the client and server using sockets. However, if you were to extend this project to include file operations (e.g., logging bookings, reading from a file to get show details), functions like fopen(), fread(), fwrite(), and fclose() would be relevant.</a:t>
            </a:r>
          </a:p>
          <a:p>
            <a:pPr marL="0" indent="0">
              <a:buFont typeface="Wingdings" panose="05000000000000000000" charset="0"/>
              <a:buNone/>
            </a:pP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0" y="186690"/>
            <a:ext cx="12068810" cy="5125085"/>
          </a:xfrm>
          <a:prstGeom prst="rect">
            <a:avLst/>
          </a:prstGeom>
        </p:spPr>
        <p:txBody>
          <a:bodyPr vert="horz" wrap="square" lIns="0" tIns="13335" rIns="0" bIns="0" rtlCol="0">
            <a:noAutofit/>
          </a:bodyPr>
          <a:lstStyle/>
          <a:p>
            <a:pPr marL="12700" indent="0">
              <a:lnSpc>
                <a:spcPct val="100000"/>
              </a:lnSpc>
              <a:spcBef>
                <a:spcPts val="105"/>
              </a:spcBef>
              <a:buNone/>
              <a:tabLst>
                <a:tab pos="368935" algn="l"/>
              </a:tabLst>
            </a:pPr>
            <a:r>
              <a:rPr sz="3200" b="1" u="sng">
                <a:latin typeface="Times New Roman" panose="02020603050405020304"/>
                <a:cs typeface="Times New Roman" panose="02020603050405020304"/>
              </a:rPr>
              <a:t>Build and Compilation Tools</a:t>
            </a:r>
            <a:r>
              <a:rPr lang="en-US" altLang="" sz="3200" b="1" u="sng">
                <a:latin typeface="Times New Roman" panose="02020603050405020304"/>
                <a:cs typeface="Times New Roman" panose="02020603050405020304"/>
              </a:rPr>
              <a:t>:</a:t>
            </a:r>
            <a:endParaRPr sz="2800">
              <a:latin typeface="Times New Roman" panose="02020603050405020304"/>
              <a:cs typeface="Times New Roman" panose="02020603050405020304"/>
            </a:endParaRPr>
          </a:p>
          <a:p>
            <a:pPr marL="12700" indent="0">
              <a:lnSpc>
                <a:spcPct val="100000"/>
              </a:lnSpc>
              <a:spcBef>
                <a:spcPts val="105"/>
              </a:spcBef>
              <a:buNone/>
              <a:tabLst>
                <a:tab pos="368935" algn="l"/>
              </a:tabLst>
            </a:pPr>
            <a:endParaRPr sz="2800">
              <a:latin typeface="Times New Roman" panose="02020603050405020304"/>
              <a:cs typeface="Times New Roman" panose="02020603050405020304"/>
            </a:endParaRPr>
          </a:p>
          <a:p>
            <a:pPr marL="469900" indent="-457200">
              <a:lnSpc>
                <a:spcPct val="100000"/>
              </a:lnSpc>
              <a:spcBef>
                <a:spcPts val="105"/>
              </a:spcBef>
              <a:buFont typeface="Wingdings" panose="05000000000000000000" charset="0"/>
              <a:buChar char="Ø"/>
              <a:tabLst>
                <a:tab pos="368935" algn="l"/>
              </a:tabLst>
            </a:pPr>
            <a:r>
              <a:rPr sz="2800">
                <a:latin typeface="Times New Roman" panose="02020603050405020304"/>
                <a:cs typeface="Times New Roman" panose="02020603050405020304"/>
              </a:rPr>
              <a:t>GCC: The GNU Compiler Collection is used to compile the C code. The command gcc server.c -o server compiles the server code, and gcc client.c -o client compiles the client code.</a:t>
            </a:r>
          </a:p>
          <a:p>
            <a:pPr marL="469900" indent="-457200">
              <a:lnSpc>
                <a:spcPct val="100000"/>
              </a:lnSpc>
              <a:spcBef>
                <a:spcPts val="105"/>
              </a:spcBef>
              <a:buFont typeface="Wingdings" panose="05000000000000000000" charset="0"/>
              <a:buChar char="Ø"/>
              <a:tabLst>
                <a:tab pos="368935" algn="l"/>
              </a:tabLst>
            </a:pPr>
            <a:r>
              <a:rPr sz="2800">
                <a:latin typeface="Times New Roman" panose="02020603050405020304"/>
                <a:cs typeface="Times New Roman" panose="02020603050405020304"/>
              </a:rPr>
              <a:t>Makefile (optional): You can create a Makefile to automate the build process, allowing you to compile both the client and server with a single command (make).</a:t>
            </a:r>
          </a:p>
          <a:p>
            <a:pPr marL="12700" indent="0">
              <a:lnSpc>
                <a:spcPct val="100000"/>
              </a:lnSpc>
              <a:spcBef>
                <a:spcPts val="105"/>
              </a:spcBef>
              <a:buNone/>
              <a:tabLst>
                <a:tab pos="368935" algn="l"/>
              </a:tabLst>
            </a:pPr>
            <a:endParaRPr sz="2800">
              <a:latin typeface="Times New Roman" panose="02020603050405020304"/>
              <a:cs typeface="Times New Roman" panose="02020603050405020304"/>
            </a:endParaRPr>
          </a:p>
        </p:txBody>
      </p:sp>
      <p:pic>
        <p:nvPicPr>
          <p:cNvPr id="3" name="object 3"/>
          <p:cNvPicPr/>
          <p:nvPr/>
        </p:nvPicPr>
        <p:blipFill>
          <a:blip r:embed="rId2" cstate="print"/>
          <a:stretch>
            <a:fillRect/>
          </a:stretch>
        </p:blipFill>
        <p:spPr>
          <a:xfrm>
            <a:off x="109728" y="6397750"/>
            <a:ext cx="646176" cy="423672"/>
          </a:xfrm>
          <a:prstGeom prst="rect">
            <a:avLst/>
          </a:prstGeom>
        </p:spPr>
      </p:pic>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09728" y="6397750"/>
            <a:ext cx="646176" cy="423672"/>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640"/>
              </a:lnSpc>
            </a:pPr>
            <a:r>
              <a:rPr spc="100" dirty="0"/>
              <a:t>2024</a:t>
            </a:r>
            <a:r>
              <a:rPr spc="275" dirty="0"/>
              <a:t> </a:t>
            </a:r>
            <a:r>
              <a:rPr dirty="0"/>
              <a:t>-</a:t>
            </a:r>
            <a:r>
              <a:rPr spc="295" dirty="0"/>
              <a:t> </a:t>
            </a:r>
            <a:r>
              <a:rPr spc="85" dirty="0"/>
              <a:t>RPS</a:t>
            </a:r>
            <a:r>
              <a:rPr spc="260" dirty="0"/>
              <a:t> </a:t>
            </a:r>
            <a:r>
              <a:rPr spc="120" dirty="0"/>
              <a:t>Consulting</a:t>
            </a:r>
            <a:r>
              <a:rPr spc="295" dirty="0"/>
              <a:t> </a:t>
            </a:r>
            <a:r>
              <a:rPr spc="85" dirty="0"/>
              <a:t>all</a:t>
            </a:r>
            <a:r>
              <a:rPr spc="254" dirty="0"/>
              <a:t> </a:t>
            </a:r>
            <a:r>
              <a:rPr dirty="0"/>
              <a:t>r</a:t>
            </a:r>
            <a:r>
              <a:rPr spc="-260" dirty="0"/>
              <a:t> </a:t>
            </a:r>
            <a:r>
              <a:rPr spc="105" dirty="0"/>
              <a:t>ights</a:t>
            </a:r>
            <a:r>
              <a:rPr spc="300" dirty="0"/>
              <a:t> </a:t>
            </a:r>
            <a:r>
              <a:rPr spc="105" dirty="0"/>
              <a:t>reserved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340"/>
              </a:lnSpc>
            </a:pPr>
            <a:fld id="{81D60167-4931-47E6-BA6A-407CBD079E47}" type="slidenum">
              <a:rPr spc="-25" dirty="0"/>
              <a:t>9</a:t>
            </a:fld>
            <a:endParaRPr spc="-25" dirty="0"/>
          </a:p>
        </p:txBody>
      </p:sp>
      <p:sp>
        <p:nvSpPr>
          <p:cNvPr id="7" name="Title 6"/>
          <p:cNvSpPr>
            <a:spLocks noGrp="1"/>
          </p:cNvSpPr>
          <p:nvPr>
            <p:ph type="title"/>
          </p:nvPr>
        </p:nvSpPr>
        <p:spPr>
          <a:xfrm>
            <a:off x="260400" y="9524"/>
            <a:ext cx="10072370" cy="5601335"/>
          </a:xfrm>
        </p:spPr>
        <p:txBody>
          <a:bodyPr/>
          <a:lstStyle/>
          <a:p>
            <a:pPr marL="0" indent="0">
              <a:buFont typeface="Wingdings" panose="05000000000000000000" charset="0"/>
              <a:buNone/>
            </a:pPr>
            <a:r>
              <a:rPr lang="en-US"/>
              <a:t>Future Amendments and Addressing Common Challenges</a:t>
            </a:r>
            <a:br>
              <a:rPr lang="en-US"/>
            </a:br>
            <a:r>
              <a:rPr lang="en-US" u="none"/>
              <a:t>Future Enhancements:</a:t>
            </a:r>
            <a:br>
              <a:rPr lang="en-US" u="none"/>
            </a:br>
            <a:r>
              <a:rPr lang="en-US" b="0" u="none"/>
              <a:t>Concurrency: Implement multi-threading or multi-processing on the server to handle multiple clients simultaneously.</a:t>
            </a:r>
            <a:br>
              <a:rPr lang="en-US" b="0" u="none"/>
            </a:br>
            <a:r>
              <a:rPr lang="en-US" b="0" u="none"/>
              <a:t>Data Persistence: Integrate file operations or a database to persistently store movie shows and bookings.</a:t>
            </a:r>
            <a:br>
              <a:rPr lang="en-US" b="0" u="none"/>
            </a:br>
            <a:r>
              <a:rPr lang="en-US" b="0" u="none"/>
              <a:t>Enhanced Security: Implement security measures like SSL/TLS for encrypted communication, and validate inputs more rigorously to prevent attacks.</a:t>
            </a:r>
            <a:br>
              <a:rPr lang="en-US" b="0" u="none"/>
            </a:br>
            <a:r>
              <a:rPr lang="en-US" b="0" u="none"/>
              <a:t>Advanced User Interface: Develop a more sophisticated client-side UI using a GUI framework or a web-based interface.</a:t>
            </a:r>
            <a:br>
              <a:rPr lang="en-US" b="0" u="none"/>
            </a:br>
            <a:r>
              <a:rPr lang="en-US" b="0" u="none"/>
              <a:t/>
            </a:r>
            <a:br>
              <a:rPr lang="en-US" b="0" u="none"/>
            </a:br>
            <a:endParaRPr lang="en-US" b="0" u="non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867</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Arial MT</vt:lpstr>
      <vt:lpstr>Courier New</vt:lpstr>
      <vt:lpstr>Ebrima</vt:lpstr>
      <vt:lpstr>Times New Roman</vt:lpstr>
      <vt:lpstr>Wingdings</vt:lpstr>
      <vt:lpstr>Office Theme</vt:lpstr>
      <vt:lpstr>WIPRO NGA Program – LSP Batch</vt:lpstr>
      <vt:lpstr>PowerPoint Presentation</vt:lpstr>
      <vt:lpstr>PROJECT OVERVIEW</vt:lpstr>
      <vt:lpstr>MOTIVATION The motivation behind this project is to gain hands-on experience with network programming using TCP sockets, as well as to understand the dynamics of client-server architecture. It also serves as a practical example of how to manage simple communication protocols between a client and a server over a network. Project Scope   *Client-Server Communication*: Establish a TCP connection between a client and server. - *Data Transmission*: The server sends a list of movie shows to the client, and the client sends booking requests back to the server. - *Booking Confirmation*: The server processes the client's booking request and sends back a confirmation or error message. - </vt:lpstr>
      <vt:lpstr> *Basic Error Handling*: Handle common errors such as invalid inputs and connection issues.</vt:lpstr>
      <vt:lpstr>PowerPoint Presentation</vt:lpstr>
      <vt:lpstr>Client Functions:</vt:lpstr>
      <vt:lpstr>PowerPoint Presentation</vt:lpstr>
      <vt:lpstr>Future Amendments and Addressing Common Challenges Future Enhancements: Concurrency: Implement multi-threading or multi-processing on the server to handle multiple clients simultaneously. Data Persistence: Integrate file operations or a database to persistently store movie shows and bookings. Enhanced Security: Implement security measures like SSL/TLS for encrypted communication, and validate inputs more rigorously to prevent attacks. Advanced User Interface: Develop a more sophisticated client-side UI using a GUI framework or a web-based interface.  </vt:lpstr>
      <vt:lpstr>Challenges Addressed Handling Multiple Clients: The current design is single-threaded; future versions can use threading to manage multiple clients. Network Issues: Address network latency, dropped connections, and ensure data integrity with retries and checksums. Input Validation: Ensure robust validation of client inputs to prevent errors or potential security vulnerabilities. </vt:lpstr>
      <vt:lpstr>Timer Functions:-</vt:lpstr>
      <vt:lpstr>2. Measuring Execution Time To measure how long certain parts of the server code take to execute (e.g., processing a client’s request), you can use clock() from time.h. 3. Implementing a Delay You might want to delay the server's response to simulate processing time or to give a more realistic interaction. 4. Handling Long-Running Tasks with Timers For more complex scenarios, such as scheduling a task after a certain period, you could use setitimer() to periodically check or perform certain actions in your server. </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WIPRO NGA Program – LSP Batch</dc:title>
  <dc:creator>Chiru Kancherla</dc:creator>
  <cp:lastModifiedBy>Chiru Kancherla</cp:lastModifiedBy>
  <cp:revision>6</cp:revision>
  <dcterms:created xsi:type="dcterms:W3CDTF">2024-08-08T15:02:53Z</dcterms:created>
  <dcterms:modified xsi:type="dcterms:W3CDTF">2024-08-09T05:14:56Z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2024-07-30T05:30:00Z</vt:filetime>
  </property>
  <property fmtid="{D5CDD505-2E9C-101B-9397-08002B2CF9AE}" pid="3" name="Creator">
    <vt:lpwstr>Microsoft® PowerPoint® 2016</vt:lpwstr>
  </property>
  <property fmtid="{D5CDD505-2E9C-101B-9397-08002B2CF9AE}" pid="4" name="LastSaved">
    <vt:filetime>2024-08-08T05:30:00Z</vt:filetime>
  </property>
  <property fmtid="{D5CDD505-2E9C-101B-9397-08002B2CF9AE}" pid="5" name="Producer">
    <vt:lpwstr>www.ilovepdf.com</vt:lpwstr>
  </property>
  <property fmtid="{D5CDD505-2E9C-101B-9397-08002B2CF9AE}" pid="6" name="ICV">
    <vt:lpwstr>5E88CAF1A3774B9EB0A64D069012EC1C_13</vt:lpwstr>
  </property>
  <property fmtid="{D5CDD505-2E9C-101B-9397-08002B2CF9AE}" pid="7" name="KSOProductBuildVer">
    <vt:lpwstr>1033-12.2.0.17119</vt:lpwstr>
  </property>
</Properties>
</file>