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9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85D1-87A5-47CF-910B-F2F818FC1BE8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E7D1-4302-4942-988A-D38BF962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415" y="3442176"/>
            <a:ext cx="6177280" cy="1081723"/>
          </a:xfrm>
        </p:spPr>
        <p:txBody>
          <a:bodyPr/>
          <a:lstStyle/>
          <a:p>
            <a:r>
              <a:rPr lang="en-US" dirty="0" smtClean="0"/>
              <a:t>Avanade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0133" y="5888038"/>
            <a:ext cx="3742266" cy="42809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Implemented by Manikanta, Abotula</a:t>
            </a:r>
            <a:endParaRPr lang="en-US" sz="1600" dirty="0"/>
          </a:p>
        </p:txBody>
      </p:sp>
      <p:pic>
        <p:nvPicPr>
          <p:cNvPr id="3074" name="Picture 2" descr="Image result for avana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" y="20780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21" y="2031321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22" y="2031321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22" y="2031321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22" y="3318255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22" y="2031321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55" y="2031321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21" y="4935388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22" y="4935388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22" y="4935388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22" y="4935388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255" y="4935388"/>
            <a:ext cx="780290" cy="780290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2583011" y="2421466"/>
            <a:ext cx="1327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4691212" y="2421466"/>
            <a:ext cx="1048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8" idx="1"/>
          </p:cNvCxnSpPr>
          <p:nvPr/>
        </p:nvCxnSpPr>
        <p:spPr>
          <a:xfrm>
            <a:off x="6520012" y="2421466"/>
            <a:ext cx="1048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>
            <a:off x="8348812" y="2421466"/>
            <a:ext cx="8114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7" idx="0"/>
          </p:cNvCxnSpPr>
          <p:nvPr/>
        </p:nvCxnSpPr>
        <p:spPr>
          <a:xfrm>
            <a:off x="7958667" y="2811611"/>
            <a:ext cx="0" cy="50664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2583011" y="5325533"/>
            <a:ext cx="13279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  <a:endCxn id="12" idx="1"/>
          </p:cNvCxnSpPr>
          <p:nvPr/>
        </p:nvCxnSpPr>
        <p:spPr>
          <a:xfrm>
            <a:off x="4691212" y="5325533"/>
            <a:ext cx="1048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3" idx="1"/>
          </p:cNvCxnSpPr>
          <p:nvPr/>
        </p:nvCxnSpPr>
        <p:spPr>
          <a:xfrm>
            <a:off x="6520012" y="5325533"/>
            <a:ext cx="1048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4" idx="1"/>
          </p:cNvCxnSpPr>
          <p:nvPr/>
        </p:nvCxnSpPr>
        <p:spPr>
          <a:xfrm>
            <a:off x="8348812" y="5325533"/>
            <a:ext cx="8114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94240" y="2911044"/>
            <a:ext cx="11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Azure Storage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702440" y="2907386"/>
            <a:ext cx="1103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Factory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31241" y="2907386"/>
            <a:ext cx="1318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Lake Store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360041" y="4168006"/>
            <a:ext cx="1591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Lake Analytics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951774" y="2833071"/>
            <a:ext cx="1318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Lake Store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0041" y="1569656"/>
            <a:ext cx="1103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Factory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661973" y="5874378"/>
            <a:ext cx="1197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Azure Storage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702439" y="5874378"/>
            <a:ext cx="1103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Factory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768311" y="5874378"/>
            <a:ext cx="851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Azure DB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360041" y="5874484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Analysis Services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9256585" y="5874378"/>
            <a:ext cx="8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 BI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977722" y="478711"/>
            <a:ext cx="137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Task 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610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10435" y="1634067"/>
            <a:ext cx="3872098" cy="358986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114300" dist="88900" dir="846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6635" y="2065865"/>
            <a:ext cx="3795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Environment Setup: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Azure free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Azure VM for Development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Installed Azure Power Shell in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Installed Power BI Desktop in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Installed SSMS in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Preparation</a:t>
            </a: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00981" y="1524001"/>
            <a:ext cx="3643952" cy="374226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114300" dist="88900" dir="846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01987" y="1963973"/>
            <a:ext cx="26902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Azure Resources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lake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lake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Data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Analysis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 Virtual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AAD Application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509000" y="1505254"/>
            <a:ext cx="3422430" cy="3699933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114300" dist="88900" dir="846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95313" y="1836973"/>
            <a:ext cx="15685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Skills: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U-SQL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BI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3" y="0"/>
            <a:ext cx="11391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stions powerpoint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8" y="270932"/>
            <a:ext cx="10695601" cy="645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34" y="975254"/>
            <a:ext cx="7997825" cy="525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Avanade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Abotula, Manikanta</dc:creator>
  <cp:lastModifiedBy>Abotula, Manikanta</cp:lastModifiedBy>
  <cp:revision>12</cp:revision>
  <dcterms:created xsi:type="dcterms:W3CDTF">2018-12-02T12:39:13Z</dcterms:created>
  <dcterms:modified xsi:type="dcterms:W3CDTF">2018-12-02T19:42:42Z</dcterms:modified>
</cp:coreProperties>
</file>