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>
            <a:endParaRPr/>
          </a:p>
          <a:p>
            <a:r>
              <a:t>C.E.T. Karnataka - 2002</a:t>
            </a:r>
          </a:p>
          <a:p>
            <a:endParaRPr/>
          </a:p>
          <a:p>
            <a:r>
              <a:t>அ) இரு திசையிலும் சம அளவில் செல்லும்</a:t>
            </a:r>
          </a:p>
          <a:p>
            <a:endParaRPr/>
          </a:p>
          <a:p>
            <a:r>
              <a:t>ஆ) B' இருந்து 'A'விற்கு செல்லும் </a:t>
            </a:r>
          </a:p>
          <a:p>
            <a:endParaRPr/>
          </a:p>
          <a:p>
            <a:r>
              <a:t>இ) எவ்வித இயக்கமும் இயங்காது</a:t>
            </a:r>
          </a:p>
          <a:p>
            <a:endParaRPr/>
          </a:p>
          <a:p>
            <a:r>
              <a:t>ஈ) A'விலிருந்து Bக்கு செல்லும்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>
            <a:endParaRPr/>
          </a:p>
          <a:p>
            <a:r>
              <a:t>CBSE PMT - 2000</a:t>
            </a:r>
          </a:p>
          <a:p>
            <a:endParaRPr/>
          </a:p>
          <a:p>
            <a:r>
              <a:t>அ) நாப்தலீன் அசிடிக் அமிலம் </a:t>
            </a:r>
          </a:p>
          <a:p>
            <a:endParaRPr/>
          </a:p>
          <a:p>
            <a:r>
              <a:t>ஆ) எத்திலின் </a:t>
            </a:r>
          </a:p>
          <a:p>
            <a:endParaRPr/>
          </a:p>
          <a:p>
            <a:r>
              <a:t>இ) இண்டோல் அசிடிக் அமிலம் </a:t>
            </a:r>
          </a:p>
          <a:p>
            <a:endParaRPr/>
          </a:p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>
            <a:endParaRPr/>
          </a:p>
          <a:p>
            <a:r>
              <a:t>CBSE PMT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>
            <a:endParaRPr/>
          </a:p>
          <a:p>
            <a:r>
              <a:t>PMT - 2003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ஜிப்ரலின்கள் </a:t>
            </a:r>
          </a:p>
          <a:p>
            <a:endParaRPr/>
          </a:p>
          <a:p>
            <a:r>
              <a:t>இ) அப்சசிக் அமிலம்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</a:t>
            </a:r>
          </a:p>
          <a:p>
            <a:endParaRPr/>
          </a:p>
          <a:p>
            <a:r>
              <a:t>PMT - 2003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>
            <a:endParaRPr/>
          </a:p>
          <a:p>
            <a:r>
              <a:t>JIPMER - 2004</a:t>
            </a:r>
          </a:p>
          <a:p>
            <a:endParaRPr/>
          </a:p>
          <a:p>
            <a:r>
              <a:t>அ) உடலமுறை உற்பத்தி வாழைக்கனி</a:t>
            </a:r>
          </a:p>
          <a:p>
            <a:endParaRPr/>
          </a:p>
          <a:p>
            <a:r>
              <a:t>ஆ) ஆக்சின் தெளித்தல்</a:t>
            </a:r>
          </a:p>
          <a:p>
            <a:endParaRPr/>
          </a:p>
          <a:p>
            <a:r>
              <a:t>இ) அ மற்றும் ஆ </a:t>
            </a:r>
          </a:p>
          <a:p>
            <a:endParaRPr/>
          </a:p>
          <a:p>
            <a:r>
              <a:t>ஈ) மேற்கூறிய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</a:t>
            </a:r>
          </a:p>
          <a:p>
            <a:endParaRPr/>
          </a:p>
          <a:p>
            <a:r>
              <a:t>JIPMER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>
            <a:endParaRPr/>
          </a:p>
          <a:p>
            <a:r>
              <a:t>AIIMS - 2004</a:t>
            </a:r>
          </a:p>
          <a:p>
            <a:endParaRPr/>
          </a:p>
          <a:p>
            <a:r>
              <a:t>அ) எத்திலின் </a:t>
            </a:r>
          </a:p>
          <a:p>
            <a:endParaRPr/>
          </a:p>
          <a:p>
            <a:r>
              <a:t>ஆ) ஜிப்ரானிகள் </a:t>
            </a:r>
          </a:p>
          <a:p>
            <a:endParaRPr/>
          </a:p>
          <a:p>
            <a:r>
              <a:t>இ) IAA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ஹார்மோன். </a:t>
            </a:r>
          </a:p>
          <a:p>
            <a:endParaRPr/>
          </a:p>
          <a:p>
            <a:r>
              <a:t>AIIMS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உயிரியல் ஆய்வு இதன் செயல்பாட்டினை அறிய உதவுகிறது </a:t>
            </a:r>
          </a:p>
          <a:p>
            <a:endParaRPr/>
          </a:p>
          <a:p>
            <a:r>
              <a:t>AIIMS, NEET - 2006, 2016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எத்திலின் </a:t>
            </a:r>
          </a:p>
          <a:p>
            <a:endParaRPr/>
          </a:p>
          <a:p>
            <a:r>
              <a:t>இ) ஜிப்ரலின்கள்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உயிரியல் ஆய்வு இதன் செயல்பாட்டினை அறிய உதவுகிறது </a:t>
            </a:r>
          </a:p>
          <a:p>
            <a:endParaRPr/>
          </a:p>
          <a:p>
            <a:r>
              <a:t>AIIMS, NEET - 2006,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  A' மற்றும் 'B' ஆகிய இரு சவ்வூடுபரவல் அமைப்பு ஒரு அரைக்கடத்தி சவ்வினால் பிரிக்கப்படுள்ளது. அறை 'A'வின் சவ்வூடுபரவல் திறன் -30 வளி மற்றும் விறைப்பழுத்தம் 5 வளி.  அறை 'B'யின் சவ்வூடுபரவல் திறன் -10 வளி மற்றும் விரைப்பழுத்தம் O வளி, இந்நிலையில் நீரின் செல்லும் திசை யாது?</a:t>
            </a:r>
          </a:p>
          <a:p>
            <a:endParaRPr/>
          </a:p>
          <a:p>
            <a:r>
              <a:t>C.E.T. Karnataka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B' இருந்து 'A'விற்கு செல்லும்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ஆக்சின் என்பது எது ?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IBA </a:t>
            </a:r>
          </a:p>
          <a:p>
            <a:endParaRPr/>
          </a:p>
          <a:p>
            <a:r>
              <a:t>ஆ) NAA </a:t>
            </a:r>
          </a:p>
          <a:p>
            <a:endParaRPr/>
          </a:p>
          <a:p>
            <a:r>
              <a:t>இ) IAA </a:t>
            </a:r>
          </a:p>
          <a:p>
            <a:endParaRPr/>
          </a:p>
          <a:p>
            <a:r>
              <a:t>ஈ) GA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ஆக்சின் என்பது எது ?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>
            <a:endParaRPr/>
          </a:p>
          <a:p>
            <a:r>
              <a:t>AIIPMT - 2009</a:t>
            </a:r>
          </a:p>
          <a:p>
            <a:endParaRPr/>
          </a:p>
          <a:p>
            <a:r>
              <a:t>அ) அப்சசிக் அமிலம்</a:t>
            </a:r>
          </a:p>
          <a:p>
            <a:endParaRPr/>
          </a:p>
          <a:p>
            <a:r>
              <a:t>ஆ) இன்டோல் பியூட்டரிக் அமிலம்</a:t>
            </a:r>
          </a:p>
          <a:p>
            <a:endParaRPr/>
          </a:p>
          <a:p>
            <a:r>
              <a:t>இ) இன்டோல் - 3 அசிடிக் அமிலம் </a:t>
            </a:r>
          </a:p>
          <a:p>
            <a:endParaRPr/>
          </a:p>
          <a:p>
            <a:r>
              <a:t>ஈ) ஜிப்ரலிக்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</a:t>
            </a:r>
          </a:p>
          <a:p>
            <a:endParaRPr/>
          </a:p>
          <a:p>
            <a:r>
              <a:t>AIIPMT - 2009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பருத்தி </a:t>
            </a:r>
          </a:p>
          <a:p>
            <a:endParaRPr/>
          </a:p>
          <a:p>
            <a:r>
              <a:t>ஆ) புகையிலை </a:t>
            </a:r>
          </a:p>
          <a:p>
            <a:endParaRPr/>
          </a:p>
          <a:p>
            <a:r>
              <a:t>இ) உருளை</a:t>
            </a:r>
          </a:p>
          <a:p>
            <a:endParaRPr/>
          </a:p>
          <a:p>
            <a:r>
              <a:t>ஈ) தக்காளி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எது பயன்படுத்தப்படும்?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அப்சசிக் அமிலம் </a:t>
            </a:r>
          </a:p>
          <a:p>
            <a:endParaRPr/>
          </a:p>
          <a:p>
            <a:r>
              <a:t>ஆ) சியாடின் </a:t>
            </a:r>
          </a:p>
          <a:p>
            <a:endParaRPr/>
          </a:p>
          <a:p>
            <a:r>
              <a:t>இ) இன்டோல் - 3 அசிடிக் அமிலம் </a:t>
            </a:r>
          </a:p>
          <a:p>
            <a:endParaRPr/>
          </a:p>
          <a:p>
            <a:r>
              <a:t>ஈ)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எது பயன்படுத்தப்படும்?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</a:t>
            </a:r>
          </a:p>
          <a:p>
            <a:endParaRPr/>
          </a:p>
          <a:p>
            <a:r>
              <a:t>இ) எத்திலின் </a:t>
            </a:r>
          </a:p>
          <a:p>
            <a:endParaRPr/>
          </a:p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C.M.C. Vellore - 2002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சுவர் அழுத்தம்</a:t>
            </a:r>
          </a:p>
          <a:p>
            <a:endParaRPr/>
          </a:p>
          <a:p>
            <a:r>
              <a:t>இ) விறைப்பழுத்தம் </a:t>
            </a:r>
          </a:p>
          <a:p>
            <a:endParaRPr/>
          </a:p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ஓராண்டுத் தாவரங்கள் </a:t>
            </a:r>
          </a:p>
          <a:p>
            <a:endParaRPr/>
          </a:p>
          <a:p>
            <a:r>
              <a:t>ஆ) மலர்கள் </a:t>
            </a:r>
          </a:p>
          <a:p>
            <a:endParaRPr/>
          </a:p>
          <a:p>
            <a:r>
              <a:t>இ) சைலக்குழாய் மற்றும் டிரக்கிடு வேறுபாடு அடைதல்</a:t>
            </a:r>
          </a:p>
          <a:p>
            <a:endParaRPr/>
          </a:p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தாவர வளர்ச்சியில் நடைபெறும் மூப்படைதல் எனும் நிகழ்ச்சியை தெரிவிப்பது 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கொடுக்கப்படுகிறது. கீழ்க்கண்ட எந்த இரண்டு ஹார்மோன்களை வளர்ப்பு ஊடகத்தில் நீங்கள் சேர்ப்பதால் திசுவிலிருந்து வேர் மற்றும் தண்டுத்தொகுப்பில் உருவாக்கப்படுகிறது?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ஜிப்ரலின்கள் மற்றும் அப்சசிக் அமிலம் </a:t>
            </a:r>
          </a:p>
          <a:p>
            <a:endParaRPr/>
          </a:p>
          <a:p>
            <a:r>
              <a:t>ஆ) IAA மற்றும் ஜிப்ரலின்</a:t>
            </a:r>
          </a:p>
          <a:p>
            <a:endParaRPr/>
          </a:p>
          <a:p>
            <a:r>
              <a:t>இ) ஆக்சின் மற்றும் சைட்டோகைனின் </a:t>
            </a:r>
          </a:p>
          <a:p>
            <a:endParaRPr/>
          </a:p>
          <a:p>
            <a:r>
              <a:t>ஈ) ஆக்சின் மற்றும் ஜிப்ரலின்கள்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- 61  ஓர் செயற்கையான வளர்ப்பு முறையில் வேறுபாடு அடையச் செய்வதற்கு உங்களிடம் திசு கொடுக்கப்படுகிறது. கீழ்க்கண்ட எந்த இரண்டு ஹார்மோன்களை வளர்ப்பு ஊடகத்தில் நீங்கள் சேர்ப்பதால் திசுவிலிருந்து வேர் மற்றும் தண்டுத்தொகுப்பில் உருவாக்கப்படுகிறது?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ஆக்சின் மற்றும்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குரோமோபுரோட்டீன் </a:t>
            </a:r>
          </a:p>
          <a:p>
            <a:endParaRPr/>
          </a:p>
          <a:p>
            <a:r>
              <a:t>ஆ) பிளாவோபுரதம் </a:t>
            </a:r>
          </a:p>
          <a:p>
            <a:endParaRPr/>
          </a:p>
          <a:p>
            <a:r>
              <a:t>இ) கிளைக்கோ புரதம் </a:t>
            </a:r>
          </a:p>
          <a:p>
            <a:endParaRPr/>
          </a:p>
          <a:p>
            <a:r>
              <a:t>ஈ) லிப்போபுரதம்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நேரானது </a:t>
            </a:r>
          </a:p>
          <a:p>
            <a:endParaRPr/>
          </a:p>
          <a:p>
            <a:r>
              <a:t>ஆ) படி வடிவம் </a:t>
            </a:r>
          </a:p>
          <a:p>
            <a:endParaRPr/>
          </a:p>
          <a:p>
            <a:r>
              <a:t>இ) பரவளைய </a:t>
            </a:r>
          </a:p>
          <a:p>
            <a:endParaRPr/>
          </a:p>
          <a:p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- 63  தாவரங்களில் வளர்ச்சி வளைவு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சிக்மாய்டு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C.M.C. Vellore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>
            <a:endParaRPr/>
          </a:p>
          <a:p>
            <a:r>
              <a:t>JIPMER - 2006</a:t>
            </a:r>
          </a:p>
          <a:p>
            <a:endParaRPr/>
          </a:p>
          <a:p>
            <a:r>
              <a:t>அ) கர்டிஸ்</a:t>
            </a:r>
          </a:p>
          <a:p>
            <a:endParaRPr/>
          </a:p>
          <a:p>
            <a:r>
              <a:t>ஆ) ஸ்டீவார்ட்</a:t>
            </a:r>
          </a:p>
          <a:p>
            <a:endParaRPr/>
          </a:p>
          <a:p>
            <a:r>
              <a:t>இ) ஆண்டர்சன்</a:t>
            </a:r>
          </a:p>
          <a:p>
            <a:endParaRPr/>
          </a:p>
          <a:p>
            <a:r>
              <a:t>ஈ) ஜே.சி.போஸ்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>
            <a:endParaRPr/>
          </a:p>
          <a:p>
            <a:r>
              <a:t>JIPMER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r>
              <a:t>அ) நீராவிப்போக்கு</a:t>
            </a:r>
          </a:p>
          <a:p>
            <a:endParaRPr/>
          </a:p>
          <a:p>
            <a:r>
              <a:t>ஆ) பொட்டாசியத்தின் உட்புகல் மற்றும் வெளிப்புகல் </a:t>
            </a:r>
          </a:p>
          <a:p>
            <a:endParaRPr/>
          </a:p>
          <a:p>
            <a:r>
              <a:t>இ) தரசத்தின் நீரார்பகுத்தல்</a:t>
            </a:r>
          </a:p>
          <a:p>
            <a:endParaRPr/>
          </a:p>
          <a:p>
            <a:r>
              <a:t>ஈ) காப்பு செல்களில் ஒளிசேர்க்கை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>
            <a:endParaRPr/>
          </a:p>
          <a:p>
            <a:r>
              <a:t>PMT-UP - 1998</a:t>
            </a:r>
          </a:p>
          <a:p>
            <a:endParaRPr/>
          </a:p>
          <a:p>
            <a:r>
              <a:t>அ) அயனிகளின் ஆற்றல்சார்  கடத்தல்</a:t>
            </a:r>
          </a:p>
          <a:p>
            <a:endParaRPr/>
          </a:p>
          <a:p>
            <a:r>
              <a:t>ஆ) அயனிகளின் ஆற்றல்சாரா கடத்தல்</a:t>
            </a:r>
          </a:p>
          <a:p>
            <a:endParaRPr/>
          </a:p>
          <a:p>
            <a:r>
              <a:t>இ) நீர் கடத்தல்</a:t>
            </a:r>
          </a:p>
          <a:p>
            <a:endParaRPr/>
          </a:p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>
            <a:endParaRPr/>
          </a:p>
          <a:p>
            <a:r>
              <a:t>PMT-UP - 1998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பூச்சியத்தினை விட குறைவு</a:t>
            </a:r>
          </a:p>
          <a:p>
            <a:endParaRPr/>
          </a:p>
          <a:p>
            <a:r>
              <a:t>ஆ) பூச்சியத்தினை விட அதிகம், ஆனால் ஒன்றை விட குறைவு</a:t>
            </a:r>
          </a:p>
          <a:p>
            <a:endParaRPr/>
          </a:p>
          <a:p>
            <a:r>
              <a:t>இ) ஒன்றை விட அதிகம் </a:t>
            </a:r>
          </a:p>
          <a:p>
            <a:endParaRPr/>
          </a:p>
          <a:p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>
            <a:endParaRPr/>
          </a:p>
          <a:p>
            <a:r>
              <a:t>PMT MP - 2002</a:t>
            </a:r>
          </a:p>
          <a:p>
            <a:endParaRPr/>
          </a:p>
          <a:p>
            <a:r>
              <a:t>அ) அதிக வெப்பநிலை</a:t>
            </a:r>
          </a:p>
          <a:p>
            <a:endParaRPr/>
          </a:p>
          <a:p>
            <a:r>
              <a:t>ஆ) ஏ.டி.பி (ATP)</a:t>
            </a:r>
          </a:p>
          <a:p>
            <a:endParaRPr/>
          </a:p>
          <a:p>
            <a:r>
              <a:t>இ) காரத்தன்மை கொண்ட PH</a:t>
            </a:r>
          </a:p>
          <a:p>
            <a:endParaRPr/>
          </a:p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>
            <a:endParaRPr/>
          </a:p>
          <a:p>
            <a:r>
              <a:t>PMT MP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>
            <a:endParaRPr/>
          </a:p>
          <a:p>
            <a:r>
              <a:t>AFMC - 2002</a:t>
            </a:r>
          </a:p>
          <a:p>
            <a:endParaRPr/>
          </a:p>
          <a:p>
            <a:r>
              <a:t>அ) தூய நீர் </a:t>
            </a:r>
          </a:p>
          <a:p>
            <a:endParaRPr/>
          </a:p>
          <a:p>
            <a:r>
              <a:t>ஆ) நீர் மற்றும் கனிம உப்புகள் சேர்ந்தது </a:t>
            </a:r>
          </a:p>
          <a:p>
            <a:endParaRPr/>
          </a:p>
          <a:p>
            <a:r>
              <a:t>இ) நீர் மற்றும் நொதிகள் சேர்ந்தது</a:t>
            </a:r>
          </a:p>
          <a:p>
            <a:endParaRPr/>
          </a:p>
          <a:p>
            <a:r>
              <a:t>ஈ) மேற்கூறிய அனைத்தும்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>
            <a:endParaRPr/>
          </a:p>
          <a:p>
            <a:r>
              <a:t>AFMC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CBSE - 2003</a:t>
            </a:r>
          </a:p>
          <a:p>
            <a:endParaRPr/>
          </a:p>
          <a:p>
            <a:r>
              <a:t>அ) பொட்டாசியம் அயனியின் உட்புகல்</a:t>
            </a:r>
          </a:p>
          <a:p>
            <a:endParaRPr/>
          </a:p>
          <a:p>
            <a:r>
              <a:t>ஆ) பொட்டாசியம் அயனியின் வெளிப்புகல்</a:t>
            </a:r>
          </a:p>
          <a:p>
            <a:endParaRPr/>
          </a:p>
          <a:p>
            <a:r>
              <a:t>இ) ஹைட்ரஜன்  அயனியின் உட்புகல்</a:t>
            </a:r>
          </a:p>
          <a:p>
            <a:endParaRPr/>
          </a:p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CBSE - 2003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>
            <a:endParaRPr/>
          </a:p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>
            <a:endParaRPr/>
          </a:p>
          <a:p>
            <a:r>
              <a:t>ஈ) வேர் அழுத்தம்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>
            <a:endParaRPr/>
          </a:p>
          <a:p>
            <a:r>
              <a:t>CBSE, CPMT-UP - 1991, 1995</a:t>
            </a:r>
          </a:p>
          <a:p>
            <a:endParaRPr/>
          </a:p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>
            <a:endParaRPr/>
          </a:p>
          <a:p>
            <a:r>
              <a:t>ஆ) ஜே.சி.போஸின் உயிர்துடிப்பு கொள்கை </a:t>
            </a:r>
          </a:p>
          <a:p>
            <a:endParaRPr/>
          </a:p>
          <a:p>
            <a:r>
              <a:t>இ) காட்லிவிஸ்கியின் ரிலே-பம்ப் கோட்பாடு </a:t>
            </a:r>
          </a:p>
          <a:p>
            <a:endParaRPr/>
          </a:p>
          <a:p>
            <a:r>
              <a:t>ஈ) மேற்கண்டவற்றுள் ஏதுமில்லை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>
            <a:endParaRPr/>
          </a:p>
          <a:p>
            <a:r>
              <a:t>CBSE, CPMT-UP - 1991, 1995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செல்லின் உட்புறத்தே காணப்படுகின்ற கரைசல்?</a:t>
            </a:r>
          </a:p>
          <a:p>
            <a:endParaRPr/>
          </a:p>
          <a:p>
            <a:r>
              <a:t>CPMT-UP - 1996</a:t>
            </a:r>
          </a:p>
          <a:p>
            <a:endParaRPr/>
          </a:p>
          <a:p>
            <a:r>
              <a:t>அ) செறிவற்றது </a:t>
            </a:r>
          </a:p>
          <a:p>
            <a:endParaRPr/>
          </a:p>
          <a:p>
            <a:r>
              <a:t>ஆ) ஹைப்பர்டானிக்</a:t>
            </a:r>
          </a:p>
          <a:p>
            <a:endParaRPr/>
          </a:p>
          <a:p>
            <a:r>
              <a:t>இ) ஐசோடானிக்</a:t>
            </a:r>
          </a:p>
          <a:p>
            <a:endParaRPr/>
          </a:p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செல்லின் உட்புறத்தே காணப்படுகின்ற கரைசல்?</a:t>
            </a:r>
          </a:p>
          <a:p>
            <a:endParaRPr/>
          </a:p>
          <a:p>
            <a:r>
              <a:t>CPMT-UP - 1996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>
            <a:endParaRPr/>
          </a:p>
          <a:p>
            <a:r>
              <a:t>NEET Phase I - 2016</a:t>
            </a:r>
          </a:p>
          <a:p>
            <a:endParaRPr/>
          </a:p>
          <a:p>
            <a:r>
              <a:t>அ) zn</a:t>
            </a:r>
          </a:p>
          <a:p>
            <a:endParaRPr/>
          </a:p>
          <a:p>
            <a:r>
              <a:t>ஆ) Fe</a:t>
            </a:r>
          </a:p>
          <a:p>
            <a:endParaRPr/>
          </a:p>
          <a:p>
            <a:r>
              <a:t>இ) Ca</a:t>
            </a:r>
          </a:p>
          <a:p>
            <a:endParaRPr/>
          </a:p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>
            <a:endParaRPr/>
          </a:p>
          <a:p>
            <a:r>
              <a:t>NEET Phase I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r>
              <a:t>அ) வயதான இலைகள் </a:t>
            </a:r>
          </a:p>
          <a:p>
            <a:endParaRPr/>
          </a:p>
          <a:p>
            <a:r>
              <a:t>ஆ) இளம் இலைகள் </a:t>
            </a:r>
          </a:p>
          <a:p>
            <a:endParaRPr/>
          </a:p>
          <a:p>
            <a:r>
              <a:t>இ) இளம் இலைகள் முதலிலும் அதனை தொடர்ந்து முதிரிந்த இலைகள்    </a:t>
            </a:r>
          </a:p>
          <a:p>
            <a:endParaRPr/>
          </a:p>
          <a:p>
            <a:r>
              <a:t>ஈ) முதிரிந்த இலைகள்  தொடர்ந்து இளம்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r>
              <a:t>அ) இரும்பு </a:t>
            </a:r>
          </a:p>
          <a:p>
            <a:endParaRPr/>
          </a:p>
          <a:p>
            <a:r>
              <a:t>ஆ) மெக்னீசியம்</a:t>
            </a:r>
          </a:p>
          <a:p>
            <a:endParaRPr/>
          </a:p>
          <a:p>
            <a:r>
              <a:t>இ) துத்தநாகம் </a:t>
            </a:r>
          </a:p>
          <a:p>
            <a:endParaRPr/>
          </a:p>
          <a:p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r>
              <a:t>அ) உடலுக்கு வெளியே நொதியை சுரந்து உறிஞ்சுகிறது.  </a:t>
            </a:r>
          </a:p>
          <a:p>
            <a:endParaRPr/>
          </a:p>
          <a:p>
            <a:r>
              <a:t>ஆ) வேர் பூஞ்சையை கொண்டவை </a:t>
            </a:r>
          </a:p>
          <a:p>
            <a:endParaRPr/>
          </a:p>
          <a:p>
            <a:r>
              <a:t>இ) உணவை எடுத்துக்கொண்டு பின்னர் சொரிமானம் செய்கிறது </a:t>
            </a:r>
          </a:p>
          <a:p>
            <a:endParaRPr/>
          </a:p>
          <a:p>
            <a:r>
              <a:t>ஈ) ஒளிச்சேர்க்கை செய்பவை.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r>
              <a:t>அ) மேல் நோக்கி இழுக்கின்றன</a:t>
            </a:r>
          </a:p>
          <a:p>
            <a:endParaRPr/>
          </a:p>
          <a:p>
            <a:r>
              <a:t>ஆ) முறையே இழுத்தல் மற்றும் தள்ளுதல்</a:t>
            </a:r>
          </a:p>
          <a:p>
            <a:endParaRPr/>
          </a:p>
          <a:p>
            <a:r>
              <a:t>இ) மேல் நோக்கி தள்ளுதல் </a:t>
            </a:r>
          </a:p>
          <a:p>
            <a:endParaRPr/>
          </a:p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JIPMER - 2008</a:t>
            </a:r>
          </a:p>
          <a:p>
            <a:endParaRPr/>
          </a:p>
          <a:p>
            <a:r>
              <a:t>அ) பூச்சிகளின் வேதி தூண்டல் </a:t>
            </a:r>
          </a:p>
          <a:p>
            <a:endParaRPr/>
          </a:p>
          <a:p>
            <a:r>
              <a:t>ஆ) செயலற்ற முறை சிறப்பு அமைப்புகள் இல்லை </a:t>
            </a:r>
          </a:p>
          <a:p>
            <a:endParaRPr/>
          </a:p>
          <a:p>
            <a:r>
              <a:t>இ) தசைபோன்ற செல்கள் </a:t>
            </a:r>
          </a:p>
          <a:p>
            <a:endParaRPr/>
          </a:p>
          <a:p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JIPMER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>
            <a:endParaRPr/>
          </a:p>
          <a:p>
            <a:r>
              <a:t> - </a:t>
            </a:r>
          </a:p>
          <a:p>
            <a:endParaRPr/>
          </a:p>
          <a:p>
            <a:r>
              <a:t>அ) ஒளிச்சேர்க்கை </a:t>
            </a:r>
          </a:p>
          <a:p>
            <a:endParaRPr/>
          </a:p>
          <a:p>
            <a:r>
              <a:t>ஆ) சர்க்கரை கடத்தல் </a:t>
            </a:r>
          </a:p>
          <a:p>
            <a:endParaRPr/>
          </a:p>
          <a:p>
            <a:r>
              <a:t>இ) நொதிகளின் செயல்பாட்டினை தூண்டுதல்   </a:t>
            </a:r>
          </a:p>
          <a:p>
            <a:endParaRPr/>
          </a:p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>
            <a:endParaRPr/>
          </a:p>
          <a:p>
            <a:r>
              <a:t> -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r>
              <a:t>அ) பாஸ்பரஸ் </a:t>
            </a:r>
          </a:p>
          <a:p>
            <a:endParaRPr/>
          </a:p>
          <a:p>
            <a:r>
              <a:t>ஆ) மாலிப்டினம்</a:t>
            </a:r>
          </a:p>
          <a:p>
            <a:endParaRPr/>
          </a:p>
          <a:p>
            <a:r>
              <a:t>இ) மாங்கனீசு </a:t>
            </a:r>
          </a:p>
          <a:p>
            <a:endParaRPr/>
          </a:p>
          <a:p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>
            <a:endParaRPr/>
          </a:p>
          <a:p>
            <a:r>
              <a:t>AMU - 2011</a:t>
            </a:r>
          </a:p>
          <a:p>
            <a:endParaRPr/>
          </a:p>
          <a:p>
            <a:r>
              <a:t>அ) சிஸ்டின் </a:t>
            </a:r>
          </a:p>
          <a:p>
            <a:endParaRPr/>
          </a:p>
          <a:p>
            <a:r>
              <a:t>ஆ) மெதியோனின் </a:t>
            </a:r>
          </a:p>
          <a:p>
            <a:endParaRPr/>
          </a:p>
          <a:p>
            <a:r>
              <a:t>இ) பெர்ரடாக்ஸின் </a:t>
            </a:r>
          </a:p>
          <a:p>
            <a:endParaRPr/>
          </a:p>
          <a:p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>
            <a:endParaRPr/>
          </a:p>
          <a:p>
            <a:r>
              <a:t>AMU - 2011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வயதான இலைகள்  </a:t>
            </a:r>
          </a:p>
          <a:p>
            <a:endParaRPr/>
          </a:p>
          <a:p>
            <a:r>
              <a:t>ஆ) இளம் இலைகள்</a:t>
            </a:r>
          </a:p>
          <a:p>
            <a:endParaRPr/>
          </a:p>
          <a:p>
            <a:r>
              <a:t>இ) வேர்கள் </a:t>
            </a:r>
          </a:p>
          <a:p>
            <a:endParaRPr/>
          </a:p>
          <a:p>
            <a:r>
              <a:t>ஈ) மொட்டுகள்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>
            <a:endParaRPr/>
          </a:p>
          <a:p>
            <a:r>
              <a:t>AIPMT - 2013</a:t>
            </a:r>
          </a:p>
          <a:p>
            <a:endParaRPr/>
          </a:p>
          <a:p>
            <a:r>
              <a:t>அ) NO-3</a:t>
            </a:r>
          </a:p>
          <a:p>
            <a:endParaRPr/>
          </a:p>
          <a:p>
            <a:r>
              <a:t>ஆ) குளுட்டாமேட்</a:t>
            </a:r>
          </a:p>
          <a:p>
            <a:endParaRPr/>
          </a:p>
          <a:p>
            <a:r>
              <a:t>இ) NO-2</a:t>
            </a:r>
          </a:p>
          <a:p>
            <a:endParaRPr/>
          </a:p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>
            <a:endParaRPr/>
          </a:p>
          <a:p>
            <a:r>
              <a:t>AIPMT - 2013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மெல்லிய கியுடிக்கிள் பெற்றிருத்தல் </a:t>
            </a:r>
          </a:p>
          <a:p>
            <a:endParaRPr/>
          </a:p>
          <a:p>
            <a:r>
              <a:t>ஆ) குறைந்த ஒளிச்சுவாசம் </a:t>
            </a:r>
          </a:p>
          <a:p>
            <a:endParaRPr/>
          </a:p>
          <a:p>
            <a:r>
              <a:t>இ) அதிக இலைப்பரப்பு </a:t>
            </a:r>
          </a:p>
          <a:p>
            <a:endParaRPr/>
          </a:p>
          <a:p>
            <a:r>
              <a:t>ஈ) இலையின் அதிக எண்ணிக்கையிலான பசுங்கணிகங்கள்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>
            <a:endParaRPr/>
          </a:p>
          <a:p>
            <a:r>
              <a:t>JIPMER - 1980</a:t>
            </a:r>
          </a:p>
          <a:p>
            <a:endParaRPr/>
          </a:p>
          <a:p>
            <a:r>
              <a:t>அ) C54 H70 O5 N4 Mg</a:t>
            </a:r>
          </a:p>
          <a:p>
            <a:endParaRPr/>
          </a:p>
          <a:p>
            <a:r>
              <a:t>ஆ) C55 H70 O6 N4 Mg</a:t>
            </a:r>
          </a:p>
          <a:p>
            <a:endParaRPr/>
          </a:p>
          <a:p>
            <a:r>
              <a:t>இ) C55 H72 O5 N4 Mg</a:t>
            </a:r>
          </a:p>
          <a:p>
            <a:endParaRPr/>
          </a:p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>
            <a:endParaRPr/>
          </a:p>
          <a:p>
            <a:r>
              <a:t>JIPMER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AIIMS - 1993</a:t>
            </a:r>
          </a:p>
          <a:p>
            <a:endParaRPr/>
          </a:p>
          <a:p>
            <a:r>
              <a:t>அ) பாஸ்பரிகரணம் </a:t>
            </a:r>
          </a:p>
          <a:p>
            <a:endParaRPr/>
          </a:p>
          <a:p>
            <a:r>
              <a:t>ஆ) ஒளி பாஸ்சபரிகரணம் 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நீரின் ஒளிபிளத்தல்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AIIMS - 1993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ஸ்ட்ரோமா </a:t>
            </a:r>
          </a:p>
          <a:p>
            <a:endParaRPr/>
          </a:p>
          <a:p>
            <a:r>
              <a:t>ஆ) வெளிச்சவ்வு</a:t>
            </a:r>
          </a:p>
          <a:p>
            <a:endParaRPr/>
          </a:p>
          <a:p>
            <a:r>
              <a:t>இ) உள்சவ்வு </a:t>
            </a:r>
          </a:p>
          <a:p>
            <a:endParaRPr/>
          </a:p>
          <a:p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r>
              <a:t>அ) ஆற்றல்சார் கடத்தல் </a:t>
            </a:r>
          </a:p>
          <a:p>
            <a:endParaRPr/>
          </a:p>
          <a:p>
            <a:r>
              <a:t>ஆ) பினோசைட்டோஸிஸ்</a:t>
            </a:r>
          </a:p>
          <a:p>
            <a:endParaRPr/>
          </a:p>
          <a:p>
            <a:r>
              <a:t>இ) பிரௌனியன்  இயக்கம்</a:t>
            </a:r>
          </a:p>
          <a:p>
            <a:endParaRPr/>
          </a:p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குயினோன் </a:t>
            </a:r>
          </a:p>
          <a:p>
            <a:endParaRPr/>
          </a:p>
          <a:p>
            <a:r>
              <a:t>ஆ) பெர்ரடாக்சின்</a:t>
            </a:r>
          </a:p>
          <a:p>
            <a:endParaRPr/>
          </a:p>
          <a:p>
            <a:r>
              <a:t>இ) சைட்டோகுரோம் - b  </a:t>
            </a:r>
          </a:p>
          <a:p>
            <a:endParaRPr/>
          </a:p>
          <a:p>
            <a:r>
              <a:t>ஈ) சைட்டோகுரோம் - 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அ மற்றும் ஆ</a:t>
            </a:r>
          </a:p>
          <a:p>
            <a:endParaRPr/>
          </a:p>
          <a:p>
            <a:r>
              <a:t>ஆ) ஆ மற்றும் இ</a:t>
            </a:r>
          </a:p>
          <a:p>
            <a:endParaRPr/>
          </a:p>
          <a:p>
            <a:r>
              <a:t>இ) இ மற்றும்  ஈ</a:t>
            </a:r>
          </a:p>
          <a:p>
            <a:endParaRPr/>
          </a:p>
          <a:p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- 31  கீழ்க்கண்ட நான்கு கூற்றுகளில் எது சரியானது என கண்டறிக: அ. z வழி ஒளிவினை நிகழ்வில் பங்கு பெறுவது PS I மட்டும், ஆ . சுழல் ஒளிபாஸ்பரிகரணத்தில் PS I மட்டும் பங்கேற்கிறது, இ.  சுழல் ஒளிபாஸ்பரிகரணத்தில் ATP மற்றும் NADPH2 உருவாகிறது, ஈ. ஸ்ட்ரோமா லாமெல்லாக்களில் PS II மற்றும் NADP காணப்படுவதில்லை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ஆ மற்றும்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r>
              <a:t>அ) 2 எலக்ட்ரான் 4 புரோட்டான் </a:t>
            </a:r>
          </a:p>
          <a:p>
            <a:endParaRPr/>
          </a:p>
          <a:p>
            <a:r>
              <a:t>ஆ) 4 எலக்ட்ரான் 4 புரோட்டான்</a:t>
            </a:r>
          </a:p>
          <a:p>
            <a:endParaRPr/>
          </a:p>
          <a:p>
            <a:r>
              <a:t>இ) 4 எலக்ட்ரான் 3 புரோட்டான்</a:t>
            </a:r>
          </a:p>
          <a:p>
            <a:endParaRPr/>
          </a:p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r>
              <a:t>அ) 400 - 700 nm</a:t>
            </a:r>
          </a:p>
          <a:p>
            <a:endParaRPr/>
          </a:p>
          <a:p>
            <a:r>
              <a:t>ஆ) 450 - 920 nm </a:t>
            </a:r>
          </a:p>
          <a:p>
            <a:endParaRPr/>
          </a:p>
          <a:p>
            <a:r>
              <a:t>இ) 340 - 450 nm </a:t>
            </a:r>
          </a:p>
          <a:p>
            <a:endParaRPr/>
          </a:p>
          <a:p>
            <a:r>
              <a:t>ஈ) 500 - 600 nm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C3</a:t>
            </a:r>
          </a:p>
          <a:p>
            <a:endParaRPr/>
          </a:p>
          <a:p>
            <a:r>
              <a:t>ஆ) C4</a:t>
            </a:r>
          </a:p>
          <a:p>
            <a:endParaRPr/>
          </a:p>
          <a:p>
            <a:r>
              <a:t>இ) C2</a:t>
            </a:r>
          </a:p>
          <a:p>
            <a:endParaRPr/>
          </a:p>
          <a:p>
            <a:r>
              <a:t>ஈ) C3 மற்றும்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>
            <a:endParaRPr/>
          </a:p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>
            <a:endParaRPr/>
          </a:p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>
            <a:endParaRPr/>
          </a:p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C4</a:t>
            </a:r>
          </a:p>
          <a:p>
            <a:endParaRPr/>
          </a:p>
          <a:p>
            <a:r>
              <a:t>ஆ) CAM </a:t>
            </a:r>
          </a:p>
          <a:p>
            <a:endParaRPr/>
          </a:p>
          <a:p>
            <a:r>
              <a:t>இ) நைட்ரஜன் நிலைநிறுத்தி </a:t>
            </a:r>
          </a:p>
          <a:p>
            <a:endParaRPr/>
          </a:p>
          <a:p>
            <a:r>
              <a:t>ஈ) C3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இரண்டு ஒளிஅமைப்புகள் ஓரே நேரத்தில் செயல்படுகிறது </a:t>
            </a:r>
          </a:p>
          <a:p>
            <a:endParaRPr/>
          </a:p>
          <a:p>
            <a:r>
              <a:t>ஆ) ஒளிபாஸ்பரிகரணம் மற்றும் சுழற்சி எலக்ட்ரான் கடத்தல் 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கிளைக்காலிசிஸ் </a:t>
            </a:r>
          </a:p>
          <a:p>
            <a:endParaRPr/>
          </a:p>
          <a:p>
            <a:r>
              <a:t>ஆ) கால்வின் சுழற்சி</a:t>
            </a:r>
          </a:p>
          <a:p>
            <a:endParaRPr/>
          </a:p>
          <a:p>
            <a:r>
              <a:t>இ) ஒளிச்சுவாசம் </a:t>
            </a:r>
          </a:p>
          <a:p>
            <a:endParaRPr/>
          </a:p>
          <a:p>
            <a:r>
              <a:t>ஈ)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தைலகாய்டு உள் இடைவெளி </a:t>
            </a:r>
          </a:p>
          <a:p>
            <a:endParaRPr/>
          </a:p>
          <a:p>
            <a:r>
              <a:t>ஆ) சவ்வுகளுக்கு இடைப்பட்ட இடைவெளி </a:t>
            </a:r>
          </a:p>
          <a:p>
            <a:endParaRPr/>
          </a:p>
          <a:p>
            <a:r>
              <a:t>இ) ஏற்பி கூட்டமைப்பு </a:t>
            </a:r>
          </a:p>
          <a:p>
            <a:endParaRPr/>
          </a:p>
          <a:p>
            <a:r>
              <a:t>ஈ) ஸ்ட்ரோமா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>
            <a:endParaRPr/>
          </a:p>
          <a:p>
            <a:r>
              <a:t>P.M.T. Kerela - 2001</a:t>
            </a:r>
          </a:p>
          <a:p>
            <a:endParaRPr/>
          </a:p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>
            <a:endParaRPr/>
          </a:p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>
            <a:endParaRPr/>
          </a:p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>
            <a:endParaRPr/>
          </a:p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>
            <a:endParaRPr/>
          </a:p>
          <a:p>
            <a:r>
              <a:t>ஆ) ATP யில் பாஸ்பேட் தொகுதி ஆக்ஸிஜனேற்றமடைதல் </a:t>
            </a:r>
          </a:p>
          <a:p>
            <a:endParaRPr/>
          </a:p>
          <a:p>
            <a:r>
              <a:t>இ) ATP யில் பாஸ்பேட் தொகுதி சேர்க்கப்படுதல் </a:t>
            </a:r>
          </a:p>
          <a:p>
            <a:endParaRPr/>
          </a:p>
          <a:p>
            <a:r>
              <a:t>ஈ) தளப்பொருள் ஆக்ஸிஜனேற்றத்தின் போது எலக்ட்ரான்களில் வெளியேறும்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வெளியேறும்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>
            <a:endParaRPr/>
          </a:p>
          <a:p>
            <a:r>
              <a:t>NEET  - 2013, 2016</a:t>
            </a:r>
          </a:p>
          <a:p>
            <a:endParaRPr/>
          </a:p>
          <a:p>
            <a:r>
              <a:t>அ) குளுக்கோஸ்-6-பாஸ்பேட் </a:t>
            </a:r>
          </a:p>
          <a:p>
            <a:endParaRPr/>
          </a:p>
          <a:p>
            <a:r>
              <a:t>ஆ) ப்ரக்டோஸ்-1,6-பிஸ்பாஸ்பேட்</a:t>
            </a:r>
          </a:p>
          <a:p>
            <a:endParaRPr/>
          </a:p>
          <a:p>
            <a:r>
              <a:t>இ) பைருவிக்அமிலம் </a:t>
            </a:r>
          </a:p>
          <a:p>
            <a:endParaRPr/>
          </a:p>
          <a:p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>
            <a:endParaRPr/>
          </a:p>
          <a:p>
            <a:r>
              <a:t>NEET  - 2013,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 பொருத்தவரை எது தவறான கூற்று?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>
            <a:endParaRPr/>
          </a:p>
          <a:p>
            <a:r>
              <a:t>ஆ) சக்சினைல் CoA சக்சினிக் அமிலமாக மாறும்போது GTP என்ற மூலக்கூறு உருவாகிறது</a:t>
            </a:r>
          </a:p>
          <a:p>
            <a:endParaRPr/>
          </a:p>
          <a:p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 அமிலம் உருவாகிறது </a:t>
            </a:r>
          </a:p>
          <a:p>
            <a:endParaRPr/>
          </a:p>
          <a:p>
            <a:r>
              <a:t>ஈ) இந்த சுழற்சியில் மூன்று இடங்களில் NAD+ ஆனது NADH+ H+ ஆக ஒடுக்கமடைகிறது.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 பொருத்தவரை எது தவறான கூற்று?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 அமிலம் உருவாகிறது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கிளைக்காலைசிஸ்</a:t>
            </a:r>
          </a:p>
          <a:p>
            <a:endParaRPr/>
          </a:p>
          <a:p>
            <a:r>
              <a:t>ஆ) நொதித்தல் </a:t>
            </a:r>
          </a:p>
          <a:p>
            <a:endParaRPr/>
          </a:p>
          <a:p>
            <a:r>
              <a:t>இ) காற்று சுவாசித்தல் </a:t>
            </a:r>
          </a:p>
          <a:p>
            <a:endParaRPr/>
          </a:p>
          <a:p>
            <a:r>
              <a:t>ஈ) ஒளி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9" y="1371600"/>
            <a:ext cx="858416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- 43  </a:t>
            </a:r>
            <a:r>
              <a:rPr dirty="0" err="1"/>
              <a:t>காற்று</a:t>
            </a:r>
            <a:r>
              <a:rPr dirty="0"/>
              <a:t>  </a:t>
            </a:r>
            <a:r>
              <a:rPr dirty="0" err="1"/>
              <a:t>சுவாசித்தலின்போது</a:t>
            </a:r>
            <a:r>
              <a:rPr dirty="0"/>
              <a:t> </a:t>
            </a:r>
            <a:r>
              <a:rPr dirty="0" err="1"/>
              <a:t>இந்த</a:t>
            </a:r>
            <a:r>
              <a:rPr dirty="0"/>
              <a:t> </a:t>
            </a:r>
            <a:r>
              <a:rPr dirty="0" err="1"/>
              <a:t>வரைபடத்தில்</a:t>
            </a:r>
            <a:br>
              <a:rPr dirty="0"/>
            </a:br>
            <a:r>
              <a:rPr dirty="0" err="1"/>
              <a:t>உள்ள</a:t>
            </a:r>
            <a:r>
              <a:rPr dirty="0"/>
              <a:t> </a:t>
            </a:r>
            <a:r>
              <a:rPr dirty="0" err="1"/>
              <a:t>பெட்டியானது</a:t>
            </a:r>
            <a:r>
              <a:rPr dirty="0"/>
              <a:t> </a:t>
            </a:r>
            <a:r>
              <a:rPr dirty="0" err="1"/>
              <a:t>மூன்று</a:t>
            </a:r>
            <a:r>
              <a:rPr dirty="0"/>
              <a:t> </a:t>
            </a:r>
            <a:r>
              <a:rPr dirty="0" err="1"/>
              <a:t>முக்கிய</a:t>
            </a:r>
            <a:br>
              <a:rPr dirty="0"/>
            </a:br>
            <a:r>
              <a:rPr dirty="0" err="1"/>
              <a:t>உயிரிவழித்தடத்தினை</a:t>
            </a:r>
            <a:r>
              <a:rPr dirty="0"/>
              <a:t> </a:t>
            </a:r>
            <a:r>
              <a:rPr dirty="0" err="1"/>
              <a:t>குறிக்கிறது</a:t>
            </a:r>
            <a:r>
              <a:rPr dirty="0"/>
              <a:t> </a:t>
            </a:r>
            <a:r>
              <a:rPr dirty="0" err="1"/>
              <a:t>மற்றும்</a:t>
            </a:r>
            <a:br>
              <a:rPr dirty="0"/>
            </a:br>
            <a:r>
              <a:rPr dirty="0" err="1"/>
              <a:t>அம்புக்குறி</a:t>
            </a:r>
            <a:r>
              <a:rPr dirty="0"/>
              <a:t> </a:t>
            </a:r>
            <a:r>
              <a:rPr dirty="0" err="1"/>
              <a:t>நிகரவினை</a:t>
            </a:r>
            <a:r>
              <a:rPr dirty="0"/>
              <a:t> </a:t>
            </a:r>
            <a:r>
              <a:rPr dirty="0" err="1"/>
              <a:t>அல்ல</a:t>
            </a:r>
            <a:r>
              <a:rPr dirty="0"/>
              <a:t> </a:t>
            </a:r>
            <a:r>
              <a:rPr dirty="0" err="1"/>
              <a:t>து</a:t>
            </a:r>
            <a:r>
              <a:rPr dirty="0"/>
              <a:t> </a:t>
            </a:r>
            <a:r>
              <a:rPr dirty="0" err="1"/>
              <a:t>விளைபொருளை</a:t>
            </a:r>
            <a:br>
              <a:rPr dirty="0"/>
            </a:br>
            <a:r>
              <a:rPr dirty="0" err="1"/>
              <a:t>குறிக்கிறது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NEET - 2013</a:t>
            </a:r>
          </a:p>
          <a:p>
            <a:endParaRPr dirty="0"/>
          </a:p>
          <a:p>
            <a:r>
              <a:rPr dirty="0"/>
              <a:t>அ) ATP</a:t>
            </a:r>
          </a:p>
          <a:p>
            <a:endParaRPr dirty="0"/>
          </a:p>
          <a:p>
            <a:r>
              <a:rPr dirty="0"/>
              <a:t>ஆ) H2O</a:t>
            </a:r>
          </a:p>
          <a:p>
            <a:endParaRPr dirty="0"/>
          </a:p>
          <a:p>
            <a:r>
              <a:rPr dirty="0"/>
              <a:t>இ) FAD (</a:t>
            </a:r>
            <a:r>
              <a:rPr dirty="0" err="1"/>
              <a:t>அல்லது</a:t>
            </a:r>
            <a:r>
              <a:rPr dirty="0"/>
              <a:t>) FADH2</a:t>
            </a:r>
          </a:p>
          <a:p>
            <a:endParaRPr dirty="0"/>
          </a:p>
          <a:p>
            <a:r>
              <a:rPr dirty="0"/>
              <a:t>ஈ) NADH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E08E1-F8E3-4D32-8CD5-F89280A4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3220961"/>
            <a:ext cx="5215813" cy="3319798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9" y="1371599"/>
            <a:ext cx="85188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- 43  </a:t>
            </a:r>
            <a:r>
              <a:rPr dirty="0" err="1"/>
              <a:t>காற்று</a:t>
            </a:r>
            <a:r>
              <a:rPr dirty="0"/>
              <a:t>  </a:t>
            </a:r>
            <a:r>
              <a:rPr dirty="0" err="1"/>
              <a:t>சுவாசித்தலின்போது</a:t>
            </a:r>
            <a:r>
              <a:rPr dirty="0"/>
              <a:t> </a:t>
            </a:r>
            <a:r>
              <a:rPr dirty="0" err="1"/>
              <a:t>இந்த</a:t>
            </a:r>
            <a:r>
              <a:rPr dirty="0"/>
              <a:t> </a:t>
            </a:r>
            <a:r>
              <a:rPr dirty="0" err="1"/>
              <a:t>வரைபடத்தில்</a:t>
            </a:r>
            <a:br>
              <a:rPr dirty="0"/>
            </a:br>
            <a:r>
              <a:rPr dirty="0" err="1"/>
              <a:t>உள்ள</a:t>
            </a:r>
            <a:r>
              <a:rPr dirty="0"/>
              <a:t> </a:t>
            </a:r>
            <a:r>
              <a:rPr dirty="0" err="1"/>
              <a:t>பெட்டியானது</a:t>
            </a:r>
            <a:r>
              <a:rPr dirty="0"/>
              <a:t> </a:t>
            </a:r>
            <a:r>
              <a:rPr dirty="0" err="1"/>
              <a:t>மூன்று</a:t>
            </a:r>
            <a:r>
              <a:rPr dirty="0"/>
              <a:t> </a:t>
            </a:r>
            <a:r>
              <a:rPr dirty="0" err="1"/>
              <a:t>முக்கிய</a:t>
            </a:r>
            <a:br>
              <a:rPr dirty="0"/>
            </a:br>
            <a:r>
              <a:rPr dirty="0" err="1"/>
              <a:t>உயிரிவழித்தடத்தினை</a:t>
            </a:r>
            <a:r>
              <a:rPr dirty="0"/>
              <a:t> </a:t>
            </a:r>
            <a:r>
              <a:rPr dirty="0" err="1"/>
              <a:t>குறிக்கிறது</a:t>
            </a:r>
            <a:r>
              <a:rPr dirty="0"/>
              <a:t> </a:t>
            </a:r>
            <a:r>
              <a:rPr dirty="0" err="1"/>
              <a:t>மற்றும்</a:t>
            </a:r>
            <a:br>
              <a:rPr dirty="0"/>
            </a:br>
            <a:r>
              <a:rPr dirty="0" err="1"/>
              <a:t>அம்புக்குறி</a:t>
            </a:r>
            <a:r>
              <a:rPr dirty="0"/>
              <a:t> </a:t>
            </a:r>
            <a:r>
              <a:rPr dirty="0" err="1"/>
              <a:t>நிகரவினை</a:t>
            </a:r>
            <a:r>
              <a:rPr dirty="0"/>
              <a:t> </a:t>
            </a:r>
            <a:r>
              <a:rPr dirty="0" err="1"/>
              <a:t>அல்ல</a:t>
            </a:r>
            <a:r>
              <a:rPr dirty="0"/>
              <a:t> </a:t>
            </a:r>
            <a:r>
              <a:rPr dirty="0" err="1"/>
              <a:t>து</a:t>
            </a:r>
            <a:r>
              <a:rPr dirty="0"/>
              <a:t> </a:t>
            </a:r>
            <a:r>
              <a:rPr dirty="0" err="1"/>
              <a:t>விளைபொருளை</a:t>
            </a:r>
            <a:br>
              <a:rPr dirty="0"/>
            </a:br>
            <a:r>
              <a:rPr dirty="0" err="1"/>
              <a:t>குறிக்கிறது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NEET - 2013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அ) ATP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D7320-BEDB-4B24-8B7B-19D8EB1F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3220961"/>
            <a:ext cx="5215813" cy="33197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>
            <a:endParaRPr/>
          </a:p>
          <a:p>
            <a:r>
              <a:t>P.M.T. Kerela - 2001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r>
              <a:t>அ) மாலிக்அமிலம் , அசிட்டைல் இணைநொதி </a:t>
            </a:r>
          </a:p>
          <a:p>
            <a:endParaRPr/>
          </a:p>
          <a:p>
            <a:r>
              <a:t>ஆ) ஆக்சலோ அசிட்டிக் அமிலம், அசிட்டைல் இணைநொதி </a:t>
            </a:r>
          </a:p>
          <a:p>
            <a:endParaRPr/>
          </a:p>
          <a:p>
            <a:r>
              <a:t>இ) சக்சினிக் அமிலம், பைருவிக் அமிலம் </a:t>
            </a:r>
          </a:p>
          <a:p>
            <a:endParaRPr/>
          </a:p>
          <a:p>
            <a:r>
              <a:t>ஈ) பியுமாரிக்அமிலம், பைருவிக்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அமிலம், அசிட்டைல் இணைநொதி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r>
              <a:t>அ) ஆற்றல் பயன்படுத்தப்படுகிறது </a:t>
            </a:r>
          </a:p>
          <a:p>
            <a:endParaRPr/>
          </a:p>
          <a:p>
            <a:r>
              <a:t>ஆ) ஆற்றல் ADP வடிவத்தில் சேமிக்கப்படுகிறது </a:t>
            </a:r>
          </a:p>
          <a:p>
            <a:endParaRPr/>
          </a:p>
          <a:p>
            <a:r>
              <a:t>இ) ஆற்றல் TP வடிவத்தில் வெளியிடப்படுகிறது மற்றும் சேமிக்கப்படுகிறது </a:t>
            </a:r>
          </a:p>
          <a:p>
            <a:endParaRPr/>
          </a:p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TP வடிவத்தில் வெளியிடப்படுகிறது மற்றும் சேமிக்கப்படுகிறது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>
            <a:endParaRPr/>
          </a:p>
          <a:p>
            <a:r>
              <a:t>CPMT - 1984</a:t>
            </a:r>
          </a:p>
          <a:p>
            <a:endParaRPr/>
          </a:p>
          <a:p>
            <a:r>
              <a:t>அ) கிளைக்காலைசிஸ் </a:t>
            </a:r>
          </a:p>
          <a:p>
            <a:endParaRPr/>
          </a:p>
          <a:p>
            <a:r>
              <a:t>ஆ) கிரப்ஸ் சுழற்சி </a:t>
            </a:r>
          </a:p>
          <a:p>
            <a:endParaRPr/>
          </a:p>
          <a:p>
            <a:r>
              <a:t>இ) ட்ரைகார்பாக்ஸிலிக் அமிலசுழற்சி</a:t>
            </a:r>
          </a:p>
          <a:p>
            <a:endParaRPr/>
          </a:p>
          <a:p>
            <a:r>
              <a:t>ஈ) ஆக்ஸிஜனேற்ற பாஸ்பரிகரணம்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 </a:t>
            </a:r>
          </a:p>
          <a:p>
            <a:endParaRPr/>
          </a:p>
          <a:p>
            <a:r>
              <a:t>CPMT - 1984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>
            <a:endParaRPr/>
          </a:p>
          <a:p>
            <a:r>
              <a:t>AIIMS - 1984</a:t>
            </a:r>
          </a:p>
          <a:p>
            <a:endParaRPr/>
          </a:p>
          <a:p>
            <a:r>
              <a:t>அ) உட்கூழ்மம்</a:t>
            </a:r>
          </a:p>
          <a:p>
            <a:endParaRPr/>
          </a:p>
          <a:p>
            <a:r>
              <a:t>ஆ) மைட்டோகாண்ட்ரிய வெளிச்சவ்வு </a:t>
            </a:r>
          </a:p>
          <a:p>
            <a:endParaRPr/>
          </a:p>
          <a:p>
            <a:r>
              <a:t>இ) மைட்டோகாண்ட்ரிய உட்சவ்வு </a:t>
            </a:r>
          </a:p>
          <a:p>
            <a:endParaRPr/>
          </a:p>
          <a:p>
            <a:r>
              <a:t>ஈ) இவற்றில்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உற்பத்திநடைபெறுகிறது </a:t>
            </a:r>
          </a:p>
          <a:p>
            <a:endParaRPr/>
          </a:p>
          <a:p>
            <a:r>
              <a:t>AIIMS - 1984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>
            <a:endParaRPr/>
          </a:p>
          <a:p>
            <a:r>
              <a:t>AIIMS - 1989</a:t>
            </a:r>
          </a:p>
          <a:p>
            <a:endParaRPr/>
          </a:p>
          <a:p>
            <a:r>
              <a:t>அ) சிட்ரிக் அமிலம் </a:t>
            </a:r>
          </a:p>
          <a:p>
            <a:endParaRPr/>
          </a:p>
          <a:p>
            <a:r>
              <a:t>ஆ) பியூமாரிக் அமிலம் </a:t>
            </a:r>
          </a:p>
          <a:p>
            <a:endParaRPr/>
          </a:p>
          <a:p>
            <a:r>
              <a:t>இ) ஆக்சலோசக்சினிக் அமிலம் </a:t>
            </a:r>
          </a:p>
          <a:p>
            <a:endParaRPr/>
          </a:p>
          <a:p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 </a:t>
            </a:r>
          </a:p>
          <a:p>
            <a:endParaRPr/>
          </a:p>
          <a:p>
            <a:r>
              <a:t>AIIMS - 1989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4618</Words>
  <Application>Microsoft Office PowerPoint</Application>
  <PresentationFormat>On-screen Show (4:3)</PresentationFormat>
  <Paragraphs>1388</Paragraphs>
  <Slides>127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0" baseType="lpstr">
      <vt:lpstr>Arial</vt:lpstr>
      <vt:lpstr>Calibri</vt:lpstr>
      <vt:lpstr>Office Theme</vt:lpstr>
      <vt:lpstr>தாவர செயலியல்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தாவர செயலியல்</dc:title>
  <dc:subject/>
  <dc:creator/>
  <cp:keywords/>
  <dc:description>generated using python-pptx</dc:description>
  <cp:lastModifiedBy>venkatasubban</cp:lastModifiedBy>
  <cp:revision>4</cp:revision>
  <dcterms:created xsi:type="dcterms:W3CDTF">2013-01-27T09:14:16Z</dcterms:created>
  <dcterms:modified xsi:type="dcterms:W3CDTF">2020-08-27T01:57:44Z</dcterms:modified>
  <cp:category/>
</cp:coreProperties>
</file>