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3200" b="1">
                <a:latin typeface="Calibri"/>
              </a:rPr>
              <a:t>Lession 1 - Biology - 11th?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6868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குவான்டோசோம் இவற்றில் காணப்படுகிறது?</a:t>
            </a:r>
          </a:p>
          <a:p>
            <a:r>
              <a:t>மைட்டோகாண்ட்ரியா</a:t>
            </a:r>
          </a:p>
          <a:p>
            <a:r>
              <a:t>பசுங்கணிகம்</a:t>
            </a:r>
          </a:p>
          <a:p>
            <a:r>
              <a:t>கோல்கை உடலங்கள்</a:t>
            </a:r>
          </a:p>
          <a:p>
            <a:r>
              <a:t>எண்டோபிளாச வலை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