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/>
          <a:p>
            <a:r>
              <a:t>அ) பூச்சியத்தினை விட குறைவு</a:t>
            </a:r>
          </a:p>
          <a:p/>
          <a:p>
            <a:r>
              <a:t>ஆ) பூச்சியத்தினை விட அதிகம், ஆனால் ஒன்றை விட குறைவு</a:t>
            </a:r>
          </a:p>
          <a:p/>
          <a:p>
            <a:r>
              <a:t>இ) ஒன்றை விட அதிகம் </a:t>
            </a:r>
          </a:p>
          <a:p/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/>
          <a:p>
            <a:r>
              <a:t>அ) உடலமுறை உற்பத்தி வாழைக்கனி</a:t>
            </a:r>
          </a:p>
          <a:p/>
          <a:p>
            <a:r>
              <a:t>ஆ) ஆக்சீன் தெளித்தல்</a:t>
            </a:r>
          </a:p>
          <a:p/>
          <a:p>
            <a:r>
              <a:t>இ) அ மற்றும் ஆ </a:t>
            </a:r>
          </a:p>
          <a:p/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r>
              <a:t>அ) எத்திலின் </a:t>
            </a:r>
          </a:p>
          <a:p/>
          <a:p>
            <a:r>
              <a:t>ஆ) ஜிப்ரானிகள் </a:t>
            </a:r>
          </a:p>
          <a:p/>
          <a:p>
            <a:r>
              <a:t>இ) IAA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r>
              <a:t>அ) ஆக்சின் </a:t>
            </a:r>
          </a:p>
          <a:p/>
          <a:p>
            <a:r>
              <a:t>ஆ) எத்திலின் </a:t>
            </a:r>
          </a:p>
          <a:p/>
          <a:p>
            <a:r>
              <a:t>இ) ஜிப்ரலின்கள்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 ஆய்வு இதன் செயல்பட்டினை அறிய உதவுகிறது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/>
          <a:p>
            <a:r>
              <a:t>அ) IBA </a:t>
            </a:r>
          </a:p>
          <a:p/>
          <a:p>
            <a:r>
              <a:t>ஆ) NAA </a:t>
            </a:r>
          </a:p>
          <a:p/>
          <a:p>
            <a:r>
              <a:t>இ) IAA </a:t>
            </a:r>
          </a:p>
          <a:p/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ஆக்சீன் என்பது எது 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r>
              <a:t>அ) அப்சசிக் அமிலம்</a:t>
            </a:r>
          </a:p>
          <a:p/>
          <a:p>
            <a:r>
              <a:t>ஆ) இன்டோல் பியூட்டரிக் அமிலம்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சுவர் அழுத்தம்</a:t>
            </a:r>
          </a:p>
          <a:p/>
          <a:p>
            <a:r>
              <a:t>இ) விறைப்பழுத்தம் </a:t>
            </a:r>
          </a:p>
          <a:p/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r>
              <a:t>அ) பருத்தி </a:t>
            </a:r>
          </a:p>
          <a:p/>
          <a:p>
            <a:r>
              <a:t>ஆ) புகையிலை </a:t>
            </a:r>
          </a:p>
          <a:p/>
          <a:p>
            <a:r>
              <a:t>இ) உருளை</a:t>
            </a:r>
          </a:p>
          <a:p/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/>
          <a:p>
            <a:r>
              <a:t>அ) அப்சசிக் அமிலம் </a:t>
            </a:r>
          </a:p>
          <a:p/>
          <a:p>
            <a:r>
              <a:t>ஆ) சியாடின் </a:t>
            </a:r>
          </a:p>
          <a:p/>
          <a:p>
            <a:r>
              <a:t>இ) இன்டோல் - 3 அசிடிக் அமிலம் </a:t>
            </a:r>
          </a:p>
          <a:p/>
          <a:p>
            <a:r>
              <a:t>ஈ) சியாடின்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பயன்படுத்தப்படும்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/>
          <a:p>
            <a:r>
              <a:t>அ) ஆக்சீன் </a:t>
            </a:r>
          </a:p>
          <a:p/>
          <a:p>
            <a:r>
              <a:t>ஆ) ஜிப்ரலின்</a:t>
            </a:r>
          </a:p>
          <a:p/>
          <a:p>
            <a:r>
              <a:t>இ) எத்திலின் </a:t>
            </a:r>
          </a:p>
          <a:p/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r>
              <a:t>அ) ஓராண்டுத் தாவரங்கள் </a:t>
            </a:r>
          </a:p>
          <a:p/>
          <a:p>
            <a:r>
              <a:t>ஆ) மலர்கள் </a:t>
            </a:r>
          </a:p>
          <a:p/>
          <a:p>
            <a:r>
              <a:t>இ) சைலக்குழாய் மற்றும் டிரக்கிடு வேறுபாடு அடைதல்</a:t>
            </a:r>
          </a:p>
          <a:p/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r>
              <a:t>அ) ஜிப்ரலின்கள் மற்றும் அப்சசிக் அமிலம் </a:t>
            </a:r>
          </a:p>
          <a:p/>
          <a:p>
            <a:r>
              <a:t>ஆ) IAA மற்றும் ஜிப்ரலின்</a:t>
            </a:r>
          </a:p>
          <a:p/>
          <a:p>
            <a:r>
              <a:t>இ) ஆக்சின் மற்றும் சைட்டோகைனின் </a:t>
            </a:r>
          </a:p>
          <a:p/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 கீழ்க்கண்ட எந்த இரண்டு ஹார்மோன்களை வளர்ப்பு ஊடகத்தில் நீங்கள் சேர்ப்பதால் திசுவிலிருந்து வேறு மற்றும் தண்டுத்தொகுப்பில் உருவாக்கப்படுகிறது.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/>
          <a:p>
            <a:r>
              <a:t>அ) குரோமோபுரோட்டீன் </a:t>
            </a:r>
          </a:p>
          <a:p/>
          <a:p>
            <a:r>
              <a:t>ஆ) பிளாவோபுரதம் </a:t>
            </a:r>
          </a:p>
          <a:p/>
          <a:p>
            <a:r>
              <a:t>இ) கிளைக்கோ புரதம் </a:t>
            </a:r>
          </a:p>
          <a:p/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/>
          <a:p>
            <a:r>
              <a:t>அ) நேரானது </a:t>
            </a:r>
          </a:p>
          <a:p/>
          <a:p>
            <a:r>
              <a:t>ஆ) படி வடிவம் </a:t>
            </a:r>
          </a:p>
          <a:p/>
          <a:p>
            <a:r>
              <a:t>இ) பரவளைய </a:t>
            </a:r>
          </a:p>
          <a:p/>
          <a:p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/>
          <a:p>
            <a:r>
              <a:t>அ) கர்டிஸ்</a:t>
            </a:r>
          </a:p>
          <a:p/>
          <a:p>
            <a:r>
              <a:t>ஆ) ஸ்டீவார்ட்</a:t>
            </a:r>
          </a:p>
          <a:p/>
          <a:p>
            <a:r>
              <a:t>இ) ஆண்டர்சன்</a:t>
            </a:r>
          </a:p>
          <a:p/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r>
              <a:t>அ) நீராவிப்போக்கு</a:t>
            </a:r>
          </a:p>
          <a:p/>
          <a:p>
            <a:r>
              <a:t>ஆ) பொட்டாசியத்தின் உட்புகல் மற்றும் வெளிப்புகல் </a:t>
            </a:r>
          </a:p>
          <a:p/>
          <a:p>
            <a:r>
              <a:t>இ) தரசத்தின் நீரார்பகுத்தல்</a:t>
            </a:r>
          </a:p>
          <a:p/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/>
          <a:p>
            <a:r>
              <a:t>அ) அயனிகளின் ஆற்றல்சார்  கடத்தல்</a:t>
            </a:r>
          </a:p>
          <a:p/>
          <a:p>
            <a:r>
              <a:t>ஆ) அயனிகளின் ஆற்றல்சாரா கடத்தல்</a:t>
            </a:r>
          </a:p>
          <a:p/>
          <a:p>
            <a:r>
              <a:t>இ) நீர் கடத்தல்</a:t>
            </a:r>
          </a:p>
          <a:p/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/>
          <a:p>
            <a:r>
              <a:t>அ) அதிக வெப்பநிலை</a:t>
            </a:r>
          </a:p>
          <a:p/>
          <a:p>
            <a:r>
              <a:t>ஆ) ஏ.டி.பி (ATP)</a:t>
            </a:r>
          </a:p>
          <a:p/>
          <a:p>
            <a:r>
              <a:t>இ) காரத்தன்மை கொண்ட PH</a:t>
            </a:r>
          </a:p>
          <a:p/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/>
          <a:p>
            <a:r>
              <a:t>அ) தூய நீர் </a:t>
            </a:r>
          </a:p>
          <a:p/>
          <a:p>
            <a:r>
              <a:t>ஆ) நீர் மற்றும் கனிம உப்புகள் சேர்ந்தது </a:t>
            </a:r>
          </a:p>
          <a:p/>
          <a:p>
            <a:r>
              <a:t>இ) நீர் மற்றும் நொதிகள் சேர்ந்தது</a:t>
            </a:r>
          </a:p>
          <a:p/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/>
          <a:p>
            <a:r>
              <a:t>அ) பொட்டாசியம் அயனியின் உட்புகல்</a:t>
            </a:r>
          </a:p>
          <a:p/>
          <a:p>
            <a:r>
              <a:t>ஆ) பொட்டாசியம் அயனியின் வெளிப்புகல்</a:t>
            </a:r>
          </a:p>
          <a:p/>
          <a:p>
            <a:r>
              <a:t>இ) ஹைட்ரஜன்  அயனியின் உட்புகல்</a:t>
            </a:r>
          </a:p>
          <a:p/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/>
          <a:p>
            <a:r>
              <a:t>அ) சவ்வூடுபரவல் அழுத்தம்</a:t>
            </a:r>
          </a:p>
          <a:p/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/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/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/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/>
          <a:p>
            <a:r>
              <a:t>ஆ) ஜே.சி.போஸின் உயிர்துடிப்பு கொள்கை </a:t>
            </a:r>
          </a:p>
          <a:p/>
          <a:p>
            <a:r>
              <a:t>இ) காட்லிவிஸ்கியின் ரிலே-பம்ப் கோட்பாடு </a:t>
            </a:r>
          </a:p>
          <a:p/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/>
          <a:p>
            <a:r>
              <a:t>அ) செறிவற்றது </a:t>
            </a:r>
          </a:p>
          <a:p/>
          <a:p>
            <a:r>
              <a:t>ஆ) ஹைப்பர்டானிக்</a:t>
            </a:r>
          </a:p>
          <a:p/>
          <a:p>
            <a:r>
              <a:t>இ) ஐசோடானிக்</a:t>
            </a:r>
          </a:p>
          <a:p/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r>
              <a:t>அ) மேல் நோக்கி இழுக்கின்றன</a:t>
            </a:r>
          </a:p>
          <a:p/>
          <a:p>
            <a:r>
              <a:t>ஆ) முறையே இழுத்தல் மற்றும் தள்ளுதல்</a:t>
            </a:r>
          </a:p>
          <a:p/>
          <a:p>
            <a:r>
              <a:t>இ) மேல் நோக்கி தள்ளுதல் </a:t>
            </a:r>
          </a:p>
          <a:p/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ஒரு தாவரசெல்லினை கரைசலில்  வைக்கும்போது பிளாஸ்மா சிதைவுமீட்சி நடைபெற்றால் அக்கரைசலின் செறிவு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ஹைப்பர்டானிக்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/>
          <a:p>
            <a:r>
              <a:t>அ) zn</a:t>
            </a:r>
          </a:p>
          <a:p/>
          <a:p>
            <a:r>
              <a:t>ஆ) Fe</a:t>
            </a:r>
          </a:p>
          <a:p/>
          <a:p>
            <a:r>
              <a:t>இ) Ca</a:t>
            </a:r>
          </a:p>
          <a:p/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r>
              <a:t>அ) வயதான இலைகள் </a:t>
            </a:r>
          </a:p>
          <a:p/>
          <a:p>
            <a:r>
              <a:t>ஆ) இளம் இலைகள் </a:t>
            </a:r>
          </a:p>
          <a:p/>
          <a:p>
            <a:r>
              <a:t>இ) இளம் இலைகள் முதலிலும் அதனை தொடர்ந்து முதிரிந்த இலைகள்    </a:t>
            </a:r>
          </a:p>
          <a:p/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/>
          <a:p>
            <a:r>
              <a:t>அ) இரும்பு </a:t>
            </a:r>
          </a:p>
          <a:p/>
          <a:p>
            <a:r>
              <a:t>ஆ) மெக்னீசியம்</a:t>
            </a:r>
          </a:p>
          <a:p/>
          <a:p>
            <a:r>
              <a:t>இ) துத்தநாகம் </a:t>
            </a:r>
          </a:p>
          <a:p/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/>
          <a:p>
            <a:r>
              <a:t>அ) உடலுக்கு வெளியே நொதியை சுரந்து உறிஞ்சுகிறது.  </a:t>
            </a:r>
          </a:p>
          <a:p/>
          <a:p>
            <a:r>
              <a:t>ஆ) வேர் பூஞ்சையை கொண்டவை </a:t>
            </a:r>
          </a:p>
          <a:p/>
          <a:p>
            <a:r>
              <a:t>இ) உணவை எடுத்துக்கொண்டு பின்னர் சொரிமானம் செய்கிறது </a:t>
            </a:r>
          </a:p>
          <a:p/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r>
              <a:t>அ) பூச்சிகளின் வேதி தூண்டல் </a:t>
            </a:r>
          </a:p>
          <a:p/>
          <a:p>
            <a:r>
              <a:t>ஆ) செயலற்ற முறை சிறப்பு அமைப்புகள் இல்லை </a:t>
            </a:r>
          </a:p>
          <a:p/>
          <a:p>
            <a:r>
              <a:t>இ) தசைபோன்ற செல்கள் </a:t>
            </a:r>
          </a:p>
          <a:p/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/>
          <a:p>
            <a:r>
              <a:t>அ) ஒளிச்சேர்க்கை </a:t>
            </a:r>
          </a:p>
          <a:p/>
          <a:p>
            <a:r>
              <a:t>ஆ) சர்க்கரை கடத்தல் </a:t>
            </a:r>
          </a:p>
          <a:p/>
          <a:p>
            <a:r>
              <a:t>இ) நொதிகளின் செயல்பாட்டினை தூண்டுதல்   </a:t>
            </a:r>
          </a:p>
          <a:p/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r>
              <a:t>அ) பாஸ்பரஸ் </a:t>
            </a:r>
          </a:p>
          <a:p/>
          <a:p>
            <a:r>
              <a:t>ஆ) மாலிப்டினம்</a:t>
            </a:r>
          </a:p>
          <a:p/>
          <a:p>
            <a:r>
              <a:t>இ) மாங்கனீசு </a:t>
            </a:r>
          </a:p>
          <a:p/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/>
          <a:p>
            <a:r>
              <a:t>அ) சிஸ்டின் </a:t>
            </a:r>
          </a:p>
          <a:p/>
          <a:p>
            <a:r>
              <a:t>ஆ) மெதியோனின் </a:t>
            </a:r>
          </a:p>
          <a:p/>
          <a:p>
            <a:r>
              <a:t>இ) பெர்ரடாக்ஸின் </a:t>
            </a:r>
          </a:p>
          <a:p/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r>
              <a:t>அ) வயதான இலைகள்  </a:t>
            </a:r>
          </a:p>
          <a:p/>
          <a:p>
            <a:r>
              <a:t>ஆ) இளம் இலைகள்</a:t>
            </a:r>
          </a:p>
          <a:p/>
          <a:p>
            <a:r>
              <a:t>இ) வேர்கள் </a:t>
            </a:r>
          </a:p>
          <a:p/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r>
              <a:t>அ) NO-3</a:t>
            </a:r>
          </a:p>
          <a:p/>
          <a:p>
            <a:r>
              <a:t>ஆ) குளுட்டாமேட்</a:t>
            </a:r>
          </a:p>
          <a:p/>
          <a:p>
            <a:r>
              <a:t>இ) NO-2</a:t>
            </a:r>
          </a:p>
          <a:p/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r>
              <a:t>அ) ஆற்றல்சார் கடத்தல் </a:t>
            </a:r>
          </a:p>
          <a:p/>
          <a:p>
            <a:r>
              <a:t>ஆ) பினோசைட்டோஸிஸ்</a:t>
            </a:r>
          </a:p>
          <a:p/>
          <a:p>
            <a:r>
              <a:t>இ) பிரௌனியன்  இயக்கம்</a:t>
            </a:r>
          </a:p>
          <a:p/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r>
              <a:t>அ) மெல்லிய கியுடிக்கிள் பெற்றிருத்தல் </a:t>
            </a:r>
          </a:p>
          <a:p/>
          <a:p>
            <a:r>
              <a:t>ஆ) குறைந்த ஒளிச்சுவாசம் </a:t>
            </a:r>
          </a:p>
          <a:p/>
          <a:p>
            <a:r>
              <a:t>இ) அதிக இலைப்பரப்பு </a:t>
            </a:r>
          </a:p>
          <a:p/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/>
          <a:p>
            <a:r>
              <a:t>அ) C54 H70 O5 N4 Mg</a:t>
            </a:r>
          </a:p>
          <a:p/>
          <a:p>
            <a:r>
              <a:t>ஆ) C55 H70 O6 N4 Mg</a:t>
            </a:r>
          </a:p>
          <a:p/>
          <a:p>
            <a:r>
              <a:t>இ) C55 H72 O5 N4 Mg</a:t>
            </a:r>
          </a:p>
          <a:p/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/>
          <a:p>
            <a:r>
              <a:t>அ) பாஸ்பரிகரணம் </a:t>
            </a:r>
          </a:p>
          <a:p/>
          <a:p>
            <a:r>
              <a:t>ஆ) ஒளி பாஸ்சபரிகரணம்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/>
          <a:p>
            <a:r>
              <a:t>அ) ஸ்ட்ரோமா </a:t>
            </a:r>
          </a:p>
          <a:p/>
          <a:p>
            <a:r>
              <a:t>ஆ) வெளிச்சவ்வு</a:t>
            </a:r>
          </a:p>
          <a:p/>
          <a:p>
            <a:r>
              <a:t>இ) உள்சவ்வு </a:t>
            </a:r>
          </a:p>
          <a:p/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r>
              <a:t>அ) குயினோன் </a:t>
            </a:r>
          </a:p>
          <a:p/>
          <a:p>
            <a:r>
              <a:t>ஆ) பெர்ரடாக்சின்</a:t>
            </a:r>
          </a:p>
          <a:p/>
          <a:p>
            <a:r>
              <a:t>இ) சைட்டோகுரோம் - b  </a:t>
            </a:r>
          </a:p>
          <a:p/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r>
              <a:t>அ) அ மற்றும் ஆ</a:t>
            </a:r>
          </a:p>
          <a:p/>
          <a:p>
            <a:r>
              <a:t>ஆ) ஆ மற்றும் இ</a:t>
            </a:r>
          </a:p>
          <a:p/>
          <a:p>
            <a:r>
              <a:t>இ) இ மற்றும்  ஈ</a:t>
            </a:r>
          </a:p>
          <a:p/>
          <a:p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r>
              <a:t>அ) 2 எலக்ட்ரான் 4 புரோட்டான் </a:t>
            </a:r>
          </a:p>
          <a:p/>
          <a:p>
            <a:r>
              <a:t>ஆ) 4 எலக்ட்ரான் 4 புரோட்டான்</a:t>
            </a:r>
          </a:p>
          <a:p/>
          <a:p>
            <a:r>
              <a:t>இ) 4 எலக்ட்ரான் 3 புரோட்டான்</a:t>
            </a:r>
          </a:p>
          <a:p/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r>
              <a:t>அ) 400 - 700 nm</a:t>
            </a:r>
          </a:p>
          <a:p/>
          <a:p>
            <a:r>
              <a:t>ஆ) 450 - 920 nm </a:t>
            </a:r>
          </a:p>
          <a:p/>
          <a:p>
            <a:r>
              <a:t>இ) 340 - 450 nm </a:t>
            </a:r>
          </a:p>
          <a:p/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r>
              <a:t>அ) C3</a:t>
            </a:r>
          </a:p>
          <a:p/>
          <a:p>
            <a:r>
              <a:t>ஆ) C4</a:t>
            </a:r>
          </a:p>
          <a:p/>
          <a:p>
            <a:r>
              <a:t>இ) C2</a:t>
            </a:r>
          </a:p>
          <a:p/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/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/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/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/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/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/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/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r>
              <a:t>அ) C4</a:t>
            </a:r>
          </a:p>
          <a:p/>
          <a:p>
            <a:r>
              <a:t>ஆ) CAM </a:t>
            </a:r>
          </a:p>
          <a:p/>
          <a:p>
            <a:r>
              <a:t>இ) நைட்ரஜன் நிலைநிறுத்தி </a:t>
            </a:r>
          </a:p>
          <a:p/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தாவராமானது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r>
              <a:t>அ) இரண்டு ஒளிஅமைப்புகள் ஓரே நேரத்தில் செயல்படுகிறது </a:t>
            </a:r>
          </a:p>
          <a:p/>
          <a:p>
            <a:r>
              <a:t>ஆ) ஒளிபாஸ்பரிகரணம் மற்றும் சுழற்சி எலக்ட்ரான் கடத்தல் </a:t>
            </a:r>
          </a:p>
          <a:p/>
          <a:p>
            <a:r>
              <a:t>இ) ஆக்ஸிஜனேற்ற பாஸ்பரிகரணம்</a:t>
            </a:r>
          </a:p>
          <a:p/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r>
              <a:t>அ) கிளைக்காலிசிஸ் </a:t>
            </a:r>
          </a:p>
          <a:p/>
          <a:p>
            <a:r>
              <a:t>ஆ) கால்வின் சுழற்சி</a:t>
            </a:r>
          </a:p>
          <a:p/>
          <a:p>
            <a:r>
              <a:t>இ) ஒளிச்சுவாசம் </a:t>
            </a:r>
          </a:p>
          <a:p/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r>
              <a:t>அ) தைலகாய்டு உள் இடைவெளி </a:t>
            </a:r>
          </a:p>
          <a:p/>
          <a:p>
            <a:r>
              <a:t>ஆ) சவ்வுகளுக்கு இடைப்பட்ட இடைவெளி </a:t>
            </a:r>
          </a:p>
          <a:p/>
          <a:p>
            <a:r>
              <a:t>இ) ஏற்பி கூட்டமைப்பு </a:t>
            </a:r>
          </a:p>
          <a:p/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/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/>
          <a:p>
            <a:r>
              <a:t>ஆ) ATP யில் பாஸ்பேட் தொகுதி ஆக்ஸிஜனேற்றமடைதல் </a:t>
            </a:r>
          </a:p>
          <a:p/>
          <a:p>
            <a:r>
              <a:t>இ) ATP யில் பாஸ்பேட் தொகுதி சேர்க்கப்படுதல் </a:t>
            </a:r>
          </a:p>
          <a:p/>
          <a:p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வெளியேரும்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r>
              <a:t>அ) குளுக்கோஸ்-6-பாஸ்பேட் </a:t>
            </a:r>
          </a:p>
          <a:p/>
          <a:p>
            <a:r>
              <a:t>ஆ) ப்ரக்டோஸ்-1,6-பிஸ்பாஸ்பேட்</a:t>
            </a:r>
          </a:p>
          <a:p/>
          <a:p>
            <a:r>
              <a:t>இ) பைருவிக்அமிலம் </a:t>
            </a:r>
          </a:p>
          <a:p/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/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/>
          <a:p>
            <a:r>
              <a:t>ஆ) சக்சினைல் CoA சக்சினிக் அமிலமாக மாறும்போது GTP என்ற மூலக்கூறு உருவாகிறது </a:t>
            </a:r>
          </a:p>
          <a:p/>
          <a:p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  <a:p/>
          <a:p>
            <a:r>
              <a:t>ஈ) இந்த சுழற்சியில் மூன்று இடங்கள் NAD+னது NADH+ H+க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சுழற்சியைபொருத்தவரை எது தவறான கூற்று?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இந்தசுழற்சியில் அசிட்டைல் தொகுதியுடன் (அசிட்டைல் CoA) பைருவிக் அமிலத்துடன் இணைந்து சிட்ரிக்அமிலம்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r>
              <a:t>அ) கிளைக்காலைசிஸ்</a:t>
            </a:r>
          </a:p>
          <a:p/>
          <a:p>
            <a:r>
              <a:t>ஆ) நொதித்தல் </a:t>
            </a:r>
          </a:p>
          <a:p/>
          <a:p>
            <a:r>
              <a:t>இ) காற்று சுவாசித்தல் </a:t>
            </a:r>
          </a:p>
          <a:p/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r>
              <a:t>அ) மாலிக்அமிலம் , அசிட்டைல் இணைநொதி </a:t>
            </a:r>
          </a:p>
          <a:p/>
          <a:p>
            <a:r>
              <a:t>ஆ) ஆக்சலோ அசிட்டிக் அமிலம் , அசிட்டைல் இணைநொதி </a:t>
            </a:r>
          </a:p>
          <a:p/>
          <a:p>
            <a:r>
              <a:t>இ) சக்சினிக் அமிலம் , பைருவிக் அமிலம் </a:t>
            </a:r>
          </a:p>
          <a:p/>
          <a:p>
            <a:r>
              <a:t>ஈ) பியுமாரிக்அமிலம் 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 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/>
          <a:p>
            <a:r>
              <a:t>அ) ஆற்றல் பயன்படுத்தப்படுகிறது </a:t>
            </a:r>
          </a:p>
          <a:p/>
          <a:p>
            <a:r>
              <a:t>ஆ) ஆற்றல் ADP வடிவத்தில் சேமிக்கப்படுகிறது </a:t>
            </a:r>
          </a:p>
          <a:p/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/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/>
          <a:p>
            <a:r>
              <a:t>அ) இரு திசையிலும் சம அளவில் செல்லும்</a:t>
            </a:r>
          </a:p>
          <a:p/>
          <a:p>
            <a:r>
              <a:t>ஆ) B' இருந்து 'A'விற்கு செல்லும் </a:t>
            </a:r>
          </a:p>
          <a:p/>
          <a:p>
            <a:r>
              <a:t>இ) எவ்வித இயக்கமும் இயங்காது</a:t>
            </a:r>
          </a:p>
          <a:p/>
          <a:p>
            <a:r>
              <a:t>ஈ) 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r>
              <a:t>அ) கிளைக்காலைசிஸ் </a:t>
            </a:r>
          </a:p>
          <a:p/>
          <a:p>
            <a:r>
              <a:t>ஆ) கிரப்ஸ் சுழற்சி </a:t>
            </a:r>
          </a:p>
          <a:p/>
          <a:p>
            <a:r>
              <a:t>இ) ட்ரைகார்பாக்ஸிலிக் அமிலசுழற்சி</a:t>
            </a:r>
          </a:p>
          <a:p/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/>
          <a:p>
            <a:r>
              <a:t>அ) உட்கூழ்மம்</a:t>
            </a:r>
          </a:p>
          <a:p/>
          <a:p>
            <a:r>
              <a:t>ஆ) மைட்டோகாண்ட்ரிய வெளிச்சவ்வு </a:t>
            </a:r>
          </a:p>
          <a:p/>
          <a:p>
            <a:r>
              <a:t>இ) மைட்டோகாண்ட்ரிய உட்சவ்வு </a:t>
            </a:r>
          </a:p>
          <a:p/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r>
              <a:t>அ) சிட்ரிக் அமிலம் </a:t>
            </a:r>
          </a:p>
          <a:p/>
          <a:p>
            <a:r>
              <a:t>ஆ) பியூமாரிக் அமிலம் </a:t>
            </a:r>
          </a:p>
          <a:p/>
          <a:p>
            <a:r>
              <a:t>இ) ஆக்சலோசக்சினிக் அமிலம் </a:t>
            </a:r>
          </a:p>
          <a:p/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/>
          <a:p>
            <a:r>
              <a:t>அ) நாப்தலீன் அசிடிக் அமிலம் </a:t>
            </a:r>
          </a:p>
          <a:p/>
          <a:p>
            <a:r>
              <a:t>ஆ) எத்திலின் </a:t>
            </a:r>
          </a:p>
          <a:p/>
          <a:p>
            <a:r>
              <a:t>இ) இண்டோல் அசிடிக் அமிலம் </a:t>
            </a:r>
          </a:p>
          <a:p/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/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/>
          <a:p>
            <a:r>
              <a:t>அ) ஆக்சின் </a:t>
            </a:r>
          </a:p>
          <a:p/>
          <a:p>
            <a:r>
              <a:t>ஆ) ஜிப்ரலின்கள் </a:t>
            </a:r>
          </a:p>
          <a:p/>
          <a:p>
            <a:r>
              <a:t>இ) அப்சசிக் அமிலம் </a:t>
            </a:r>
          </a:p>
          <a:p/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