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படகு அல்லி என்ற  சிறப்பு பண்பு காணப்படும் மலர் 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துலிப்</a:t>
            </a:r>
          </a:p>
          <a:p>
            <a:endParaRPr/>
          </a:p>
          <a:p>
            <a:r>
              <a:t>இ) இண்டிகோஃ பெரா</a:t>
            </a:r>
          </a:p>
          <a:p>
            <a:endParaRPr/>
          </a:p>
          <a:p>
            <a:r>
              <a:t>ஈ) அலோ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தக்காளி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அல்லிவட்டம்  அல்லது புல்லிவட்டம் 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r>
              <a:t>அ) வெக்ஸில்லரி</a:t>
            </a:r>
          </a:p>
          <a:p>
            <a:endParaRPr/>
          </a:p>
          <a:p>
            <a:r>
              <a:t>ஆ) அடுக்கு இதழமைவு</a:t>
            </a:r>
          </a:p>
          <a:p>
            <a:endParaRPr/>
          </a:p>
          <a:p>
            <a:r>
              <a:t>இ) திருகு  இதழமைவு</a:t>
            </a:r>
          </a:p>
          <a:p>
            <a:endParaRPr/>
          </a:p>
          <a:p>
            <a:r>
              <a:t>ஈ) தொடு இதழமைவு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அல்லிவட்டம்  அல்லது புல்லிவட்டம் 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திரள்கனிகள் எதிலிருந்து உருவாகிறது</a:t>
            </a:r>
          </a:p>
          <a:p>
            <a:endParaRPr/>
          </a:p>
          <a:p>
            <a:r>
              <a:t>அ) இணைந்த பல சூலிலை சூலகம்</a:t>
            </a:r>
          </a:p>
          <a:p>
            <a:endParaRPr/>
          </a:p>
          <a:p>
            <a:r>
              <a:t>ஆ) இணையாத பல சூலிலை சூலகம்</a:t>
            </a:r>
          </a:p>
          <a:p>
            <a:endParaRPr/>
          </a:p>
          <a:p>
            <a:r>
              <a:t>இ) முழு மஞ்சரி </a:t>
            </a:r>
          </a:p>
          <a:p>
            <a:endParaRPr/>
          </a:p>
          <a:p>
            <a:r>
              <a:t>ஈ) பல சூலிலைகள் கொண்ட மேல்மட்ட சூற்பை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திரள்கனிகள் எதிலிருந்து உருவாகிறது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கருப்புரதமற்ற திசுக்கள் விதைகள் இதில் உருவாகிறது</a:t>
            </a:r>
          </a:p>
          <a:p>
            <a:endParaRPr/>
          </a:p>
          <a:p>
            <a:r>
              <a:t>அ) மக்காச்சோளம்</a:t>
            </a:r>
          </a:p>
          <a:p>
            <a:endParaRPr/>
          </a:p>
          <a:p>
            <a:r>
              <a:t>ஆ) ஆமணக்கு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கருப்புரதமற்ற திசுக்கள் விதைகள் இதில் உருவாகிறது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பட்டாணி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விதையுறை மென்மையாகவோ, சல்வுபோன்றோ  கிடையாது</a:t>
            </a:r>
          </a:p>
          <a:p>
            <a:endParaRPr/>
          </a:p>
          <a:p>
            <a:r>
              <a:t>அ) தென்னை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பருப்பு</a:t>
            </a:r>
          </a:p>
          <a:p>
            <a:endParaRPr/>
          </a:p>
          <a:p>
            <a:r>
              <a:t>ஈ) மக்காச்சோளம்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விதையுறை மென்மையாகவோ, சல்வுபோன்றோ  கிடையாது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தென்னை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சீன ரோஜா மலரானது</a:t>
            </a:r>
          </a:p>
          <a:p>
            <a:endParaRPr/>
          </a:p>
          <a:p>
            <a:r>
              <a:t>அ) ஆரச்சீருடையது, கீழ்மட்ட சூற்பை, தொடு  இதழ் அமைவு உடையது</a:t>
            </a:r>
          </a:p>
          <a:p>
            <a:endParaRPr/>
          </a:p>
          <a:p>
            <a:r>
              <a:t>ஆ) இருபக்கச் சீருடையது, மேல்மட்ட சூற்பை, அடுக்கு  இதழமைவு  உடையது</a:t>
            </a:r>
          </a:p>
          <a:p>
            <a:endParaRPr/>
          </a:p>
          <a:p>
            <a:r>
              <a:t>இ) இருபக்கச் சீருடையது, கீழ்மட்ட சூற்பை, திருகு  இதழமைவு உடையது</a:t>
            </a:r>
          </a:p>
          <a:p>
            <a:endParaRPr/>
          </a:p>
          <a:p>
            <a:r>
              <a:t>ஈ) ஆரச்சீருடையது, மேல்மட்ட சூற்பை, திருகு  இதழமைவு உடையது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படகு அல்லி என்ற  சிறப்பு பண்பு காணப்படும் மலர் 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இண்டிகோஃ பெரா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சீன ரோஜா மலரானது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ஆரச்சீருடையது, மேல்மட்ட சூற்பை, திருகு  இதழமைவு உடையது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தக்காளி மற்றும் எலுமிச்சையில் சூல்ஒட்டுமுறை</a:t>
            </a:r>
          </a:p>
          <a:p>
            <a:endParaRPr/>
          </a:p>
          <a:p>
            <a:r>
              <a:t>அ) விளிம்பு சூல்  ஒட்டுமுறை</a:t>
            </a:r>
          </a:p>
          <a:p>
            <a:endParaRPr/>
          </a:p>
          <a:p>
            <a:r>
              <a:t>ஆ) ஆச்சு  சூல்  ஒட்டுமுறை</a:t>
            </a:r>
          </a:p>
          <a:p>
            <a:endParaRPr/>
          </a:p>
          <a:p>
            <a:r>
              <a:t>இ) சுவர் சூல்  ஒட்டுமுறை</a:t>
            </a:r>
          </a:p>
          <a:p>
            <a:endParaRPr/>
          </a:p>
          <a:p>
            <a:r>
              <a:t>ஈ) தனித்த மைய சூல்  ஒட்டுமுறை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தக்காளி மற்றும் எலுமிச்சையில் சூல்ஒட்டுமுறை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ஆச்சு  சூல்  ஒட்டுமுறை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r>
              <a:t>அ) சொலானேசி</a:t>
            </a:r>
          </a:p>
          <a:p>
            <a:endParaRPr/>
          </a:p>
          <a:p>
            <a:r>
              <a:t>ஆ) பிராஸ்ஸிக்கேசி</a:t>
            </a:r>
          </a:p>
          <a:p>
            <a:endParaRPr/>
          </a:p>
          <a:p>
            <a:r>
              <a:t>இ) ஃபேபேசி</a:t>
            </a:r>
          </a:p>
          <a:p>
            <a:endParaRPr/>
          </a:p>
          <a:p>
            <a:r>
              <a:t>ஈ) ஆஸ்டரேசி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ஃபேபேசி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இலைத்தொழில்காப்பு (Phyllode) இதில் காணப்படுகிறது</a:t>
            </a:r>
          </a:p>
          <a:p>
            <a:endParaRPr/>
          </a:p>
          <a:p>
            <a:r>
              <a:t>அ) ஆஸ்திரேலியா அக்கேசியா</a:t>
            </a:r>
          </a:p>
          <a:p>
            <a:endParaRPr/>
          </a:p>
          <a:p>
            <a:r>
              <a:t>ஆ) ஓபன்ஷியா</a:t>
            </a:r>
          </a:p>
          <a:p>
            <a:endParaRPr/>
          </a:p>
          <a:p>
            <a:r>
              <a:t>இ) ஆஸ்பரகஸ்</a:t>
            </a:r>
          </a:p>
          <a:p>
            <a:endParaRPr/>
          </a:p>
          <a:p>
            <a:r>
              <a:t>ஈ) யூபோர்ஃபியா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இலைத்தொழில்காப்பு (Phyllode) இதில் காணப்படுகிறது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ஆஸ்திரேலியா அக்கேசியா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கீழே கொடுக்கப்பட்டுள்ள பட்டியலில் எத்தனை தாவரம் கூட்டுக்கனிகளை மச்சரியிலிருந்து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ஐந்து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கீழே கொடுக்கப்பட்டுள்ள பட்டியலில் எத்தனை தாவரம் கூட்டுக்கனிகளை மச்சரியிலிருந்து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மூன்று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அ) ரோஜா</a:t>
            </a:r>
          </a:p>
          <a:p>
            <a:endParaRPr/>
          </a:p>
          <a:p>
            <a:r>
              <a:t>ஆ) கொய்யா</a:t>
            </a:r>
          </a:p>
          <a:p>
            <a:endParaRPr/>
          </a:p>
          <a:p>
            <a:r>
              <a:t>இ) வெள்ளரி</a:t>
            </a:r>
          </a:p>
          <a:p>
            <a:endParaRPr/>
          </a:p>
          <a:p>
            <a:r>
              <a:t>ஈ) சீன ரோஜா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ரோஜா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r>
              <a:t>அ) பற்களின் விதைகளில் கருவூண் திசுக்கள் காணப்படுவதில்லை</a:t>
            </a:r>
          </a:p>
          <a:p>
            <a:endParaRPr/>
          </a:p>
          <a:p>
            <a:r>
              <a:t>ஆ) மா ஒரு கருவுறாக் கனியாகும்</a:t>
            </a:r>
          </a:p>
          <a:p>
            <a:endParaRPr/>
          </a:p>
          <a:p>
            <a:r>
              <a:t>இ) மக்காச்சோள விதைகளில் புரதத்தாலான அலுரான் அடுக்கு காணப்படுகிறது </a:t>
            </a:r>
          </a:p>
          <a:p>
            <a:endParaRPr/>
          </a:p>
          <a:p>
            <a:r>
              <a:t>ஈ) மலட்டு சூலகம், மலட்டு மகரந்தத்தாள்கள் என அழைக்கப்படுகிறது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மக்காச்சோள விதைகளில் புரதத்தாலான அலுரான் அடுக்கு காணப்படுகிறது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r>
              <a:t>அ) கேரட்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சர்க்கரை வள்ளிக்கிழங்கு</a:t>
            </a:r>
          </a:p>
          <a:p>
            <a:endParaRPr/>
          </a:p>
          <a:p>
            <a:r>
              <a:t>ஈ) உருளைக்கிழங்கு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உருளைக்கிழங்கு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அ) ஆப்பிள்</a:t>
            </a:r>
          </a:p>
          <a:p>
            <a:endParaRPr/>
          </a:p>
          <a:p>
            <a:r>
              <a:t>ஆ) வாழை</a:t>
            </a:r>
          </a:p>
          <a:p>
            <a:endParaRPr/>
          </a:p>
          <a:p>
            <a:r>
              <a:t>இ) தக்காளி</a:t>
            </a:r>
          </a:p>
          <a:p>
            <a:endParaRPr/>
          </a:p>
          <a:p>
            <a:r>
              <a:t>ஈ) உருளைக்கிழங்கு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698</Words>
  <Application>Microsoft Office PowerPoint</Application>
  <PresentationFormat>On-screen Show (4:3)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venkatasubban</cp:lastModifiedBy>
  <cp:revision>1</cp:revision>
  <dcterms:created xsi:type="dcterms:W3CDTF">2013-01-27T09:14:16Z</dcterms:created>
  <dcterms:modified xsi:type="dcterms:W3CDTF">2020-08-21T14:56:36Z</dcterms:modified>
  <cp:category/>
</cp:coreProperties>
</file>