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>
                <a:latin typeface="Calibri"/>
              </a:rPr>
              <a:t>Lession 1 - Biology - 11th?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686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Q - 7  குவான்டோசோம் இவற்றில் காணப்படுகிறது?</a:t>
            </a:r>
          </a:p>
          <a:p/>
          <a:p>
            <a:r>
              <a:t>அ) மைட்டோகாண்ட்ரியா</a:t>
            </a:r>
          </a:p>
          <a:p>
            <a:r>
              <a:t>ஆ) பசுங்கணிகம்</a:t>
            </a:r>
          </a:p>
          <a:p>
            <a:r>
              <a:t>இ) கோல்கை உடலங்கள்</a:t>
            </a:r>
          </a:p>
          <a:p>
            <a:r>
              <a:t>ஈ) எண்டோபிளாச வலை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