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Hey,This is a Slide! How exciting!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Really?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