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- 7  குவான்டோசோம் இவற்றில் காணப்படுகிறது?</a:t>
            </a:r>
          </a:p>
          <a:p/>
          <a:p>
            <a:r>
              <a:t>அ) மைட்டோகாண்ட்ரியா</a:t>
            </a:r>
          </a:p>
          <a:p>
            <a:r>
              <a:t>ஆ) பசுங்கணிகம்</a:t>
            </a:r>
          </a:p>
          <a:p>
            <a:r>
              <a:t>இ) கோல்கை உடலங்கள்</a:t>
            </a:r>
          </a:p>
          <a:p>
            <a:r>
              <a:t>ஈ) எண்டோபிளாச வலை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- 11  கோல்கை உடலங்கள் இதில் முக்கிய பங்காற்றுகின்றன?</a:t>
            </a:r>
          </a:p>
          <a:p/>
          <a:p>
            <a:r>
              <a:t>ஆ) புரதங்களை மொழிபெயர்த்தல்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- 7  குவான்டோசோம் இவற்றில் காணப்படுகிறது?</a:t>
            </a:r>
          </a:p>
          <a:p/>
          <a:p>
            <a:r>
              <a:t>ஆ) பசுங்கணிகம்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- 8  சைட்டோகுரோம் ஆக்ஸிடேஸ் என்ற நொதி மைட்டோகாண்டிரியாவில் காணப்படும் இடம்?</a:t>
            </a:r>
          </a:p>
          <a:p/>
          <a:p>
            <a:r>
              <a:t>அ) மைட்டோகாண்டிரியாவின் வெளிச்சவ்வு</a:t>
            </a:r>
          </a:p>
          <a:p>
            <a:r>
              <a:t>ஆ) மைட்டோகாண்டிரியாவின் உட்சவ்வு </a:t>
            </a:r>
          </a:p>
          <a:p>
            <a:r>
              <a:t>இ) ஸ்ட்ரோமா </a:t>
            </a:r>
          </a:p>
          <a:p>
            <a:r>
              <a:t>ஈ) கிரானம்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- 8  சைட்டோகுரோம் ஆக்ஸிடேஸ் என்ற நொதி மைட்டோகாண்டிரியாவில் காணப்படும் இடம்?</a:t>
            </a:r>
          </a:p>
          <a:p/>
          <a:p>
            <a:r>
              <a:t>ஆ) மைட்டோகாண்டிரியாவின் உட்சவ்வு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- 9  சுரக்கும் செல்கள் அதிகளவில் காணக்கூடிய செல் நுண்ணுறுப்பு எது?</a:t>
            </a:r>
          </a:p>
          <a:p/>
          <a:p>
            <a:r>
              <a:t>அ) மைட்டோகாண்ட்ரியா</a:t>
            </a:r>
          </a:p>
          <a:p>
            <a:r>
              <a:t>ஆ) பசுங்கணிகம்</a:t>
            </a:r>
          </a:p>
          <a:p>
            <a:r>
              <a:t>இ) உட்கரு</a:t>
            </a:r>
          </a:p>
          <a:p>
            <a:r>
              <a:t>ஈ) டிக்டியோசோம்கள்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- 9  சுரக்கும் செல்கள் அதிகளவில் காணக்கூடிய செல் நுண்ணுறுப்பு எது?</a:t>
            </a:r>
          </a:p>
          <a:p/>
          <a:p>
            <a:r>
              <a:t>ஈ) டிக்டியோசோம்கள்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- 10  லிப்பிடுகள் அதிகளவில் உற்பத்தியாகும் இடம்?</a:t>
            </a:r>
          </a:p>
          <a:p/>
          <a:p>
            <a:r>
              <a:t>அ) சொரசொரப்பான எண்டோபிளாச வலை </a:t>
            </a:r>
          </a:p>
          <a:p>
            <a:r>
              <a:t>ஆ) வழவழப்பான  எண்டோபிளாச வலை </a:t>
            </a:r>
          </a:p>
          <a:p>
            <a:r>
              <a:t>இ) சென்ட்ரியோல்</a:t>
            </a:r>
          </a:p>
          <a:p>
            <a:r>
              <a:t>ஈ) லைசோசோம்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- 10  லிப்பிடுகள் அதிகளவில் உற்பத்தியாகும் இடம்?</a:t>
            </a:r>
          </a:p>
          <a:p/>
          <a:p>
            <a:r>
              <a:t>ஆ) வழவழப்பான  எண்டோபிளாச வலை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11th Std -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 - 11  கோல்கை உடலங்கள் இதில் முக்கிய பங்காற்றுகின்றன?</a:t>
            </a:r>
          </a:p>
          <a:p/>
          <a:p>
            <a:r>
              <a:t>அ) புரதங்கள் மொழியாக்கத்திற்குப் பின்பு மாறுபாடு அடைதல் மற்றும் லிப்பிடுகளின் கிளைகோசிடேசன் </a:t>
            </a:r>
          </a:p>
          <a:p>
            <a:r>
              <a:t>ஆ) புரதங்களை மொழிபெயர்த்தல்</a:t>
            </a:r>
          </a:p>
          <a:p>
            <a:r>
              <a:t>இ) புரதங்களை படியெடுத்தல்</a:t>
            </a:r>
          </a:p>
          <a:p>
            <a:r>
              <a:t>ஈ) லிப்பிடு உற்பத்தி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