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viewProps" Target="view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11th - தாவரவியல் நீட் போட்டி தேர்வு பயிற்சி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அ) குளோரெல்லா</a:t>
            </a:r>
          </a:p>
          <a:p>
            <a:endParaRPr/>
          </a:p>
          <a:p>
            <a:r>
              <a:t>ஆ) வால்வாக்ஸ்</a:t>
            </a:r>
          </a:p>
          <a:p>
            <a:endParaRPr/>
          </a:p>
          <a:p>
            <a:r>
              <a:t>இ) யுலோத்ரிக்ஸ்</a:t>
            </a:r>
          </a:p>
          <a:p>
            <a:endParaRPr/>
          </a:p>
          <a:p>
            <a:r>
              <a:t>ஈ) ஸ்பைரோகைரா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ட்ரூப் இதில் உருவாகிறது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மா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ட்ரூப் இதில் உருவாகிறது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மின்னணு நுண்ணோக்கியை கண்டுபிடித்தவர் யார்?</a:t>
            </a:r>
          </a:p>
          <a:p>
            <a:endParaRPr/>
          </a:p>
          <a:p>
            <a:r>
              <a:t>அ) ஜேன்சென்</a:t>
            </a:r>
          </a:p>
          <a:p>
            <a:endParaRPr/>
          </a:p>
          <a:p>
            <a:r>
              <a:t>ஆ) எடிசன்</a:t>
            </a:r>
          </a:p>
          <a:p>
            <a:endParaRPr/>
          </a:p>
          <a:p>
            <a:r>
              <a:t>இ) நால் மற்றும் ரஸ்கா</a:t>
            </a:r>
          </a:p>
          <a:p>
            <a:endParaRPr/>
          </a:p>
          <a:p>
            <a:r>
              <a:t>ஈ) லேண்ட்ஸ்டெய்னர்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மின்னணு நுண்ணோக்கியை கண்டுபிடித்தவர் யார்?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நால் மற்றும் ரஸ்கா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r>
              <a:t>அ) சவ்வு ஏற்பிகள்</a:t>
            </a:r>
          </a:p>
          <a:p>
            <a:endParaRPr/>
          </a:p>
          <a:p>
            <a:r>
              <a:t>ஆ) கடத்தும் புரதங்கள்</a:t>
            </a:r>
          </a:p>
          <a:p>
            <a:endParaRPr/>
          </a:p>
          <a:p>
            <a:r>
              <a:t>இ) ஒருங்கிணைந்த புரதங்கள்</a:t>
            </a:r>
          </a:p>
          <a:p>
            <a:endParaRPr/>
          </a:p>
          <a:p>
            <a:r>
              <a:t>ஈ) மேற்கூறியவற்றில் ஏதுவுமில்லை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கடத்தும் புரதங்கள்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r>
              <a:t>அ) விர்ச்சௌ</a:t>
            </a:r>
          </a:p>
          <a:p>
            <a:endParaRPr/>
          </a:p>
          <a:p>
            <a:r>
              <a:t>ஆ) ஹூக்</a:t>
            </a:r>
          </a:p>
          <a:p>
            <a:endParaRPr/>
          </a:p>
          <a:p>
            <a:r>
              <a:t>இ) லூவன் ஹுக்</a:t>
            </a:r>
          </a:p>
          <a:p>
            <a:endParaRPr/>
          </a:p>
          <a:p>
            <a:r>
              <a:t>ஈ) இராபரட் பிரௌன்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விர்ச்சௌ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கீழே கொடுக்கப்பட்டுள்ளவற்றில் எது உறுதியைத் தருவதுடன், புரதச் சேர்க்கையிலும் மற்றும் நோதிகளை கடத்துவதிலும் ஈடுபடுகிறது?</a:t>
            </a:r>
          </a:p>
          <a:p>
            <a:endParaRPr/>
          </a:p>
          <a:p>
            <a:r>
              <a:t>அ) செல்சவ்வு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டிக்டியோசோம்கள்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கீழே கொடுக்கப்பட்டுள்ளவற்றில் எது உறுதியைத் தருவதுடன், புரதச் சேர்க்கையிலும் மற்றும் நோதிகளை கடத்துவதிலும் ஈடுபடுகிறது?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வால்வாக்ஸ்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யூகேரியோட்டிக் செல்களில் உள்ள ஜீன்கள் சைட்டோபிளாசத்தில் இங்கு காணப்படுகிறது.</a:t>
            </a:r>
          </a:p>
          <a:p>
            <a:endParaRPr/>
          </a:p>
          <a:p>
            <a:r>
              <a:t>அ) மைட்டோகாண்டிரியா மற்றும் பாரம்பரிய வழிவந்த கருமுட்டையின் சைட்டோபிளாசம்.</a:t>
            </a:r>
          </a:p>
          <a:p>
            <a:endParaRPr/>
          </a:p>
          <a:p>
            <a:r>
              <a:t>ஆ) லைசோசோம்கள் மற்றும் பெராக்ஸிசோம்கள்</a:t>
            </a:r>
          </a:p>
          <a:p>
            <a:endParaRPr/>
          </a:p>
          <a:p>
            <a:r>
              <a:t>இ) கோல்கை உடலங்கள் மற்றும் வழவழப்பான எண்டோபிளாச வலை</a:t>
            </a:r>
          </a:p>
          <a:p>
            <a:endParaRPr/>
          </a:p>
          <a:p>
            <a:r>
              <a:t>ஈ) ஆண் கேமீட்களின் பாரம்பரியவழி கணிகங்கள்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யூகேரியோட்டிக் செல்களில் உள்ள ஜீன்கள் சைட்டோபிளாசத்தில் இங்கு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மைட்டோகாண்டிரியா மற்றும் பாரம்பரிய வழிவந்த கருமுட்டையின் சைட்டோபிளாசம்.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கீழ்க்கண்டவற்றில் எதில்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r>
              <a:t>அ) கோதுமையின் கருவூண்திசு</a:t>
            </a:r>
          </a:p>
          <a:p>
            <a:endParaRPr/>
          </a:p>
          <a:p>
            <a:r>
              <a:t>ஆ) ஆமணக்கின் கருவூண்திசு</a:t>
            </a:r>
          </a:p>
          <a:p>
            <a:endParaRPr/>
          </a:p>
          <a:p>
            <a:r>
              <a:t>இ) இலையின் பாலிசேட் செல்கள்</a:t>
            </a:r>
          </a:p>
          <a:p>
            <a:endParaRPr/>
          </a:p>
          <a:p>
            <a:r>
              <a:t>ஈ) வேர்த்தூவிகள்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கீழ்க்கண்டவற்றில் எதில்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ஆமணக்கின்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குவான்டோசோம் இவற்றில் காணப்படுகிறது.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கோல்கை உடலங்கள்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குவான்டோசோம் இவற்றில்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r>
              <a:t>அ) மைட்டோகாண்டிரியாவின் வெளிச்சவ்வு</a:t>
            </a:r>
          </a:p>
          <a:p>
            <a:endParaRPr/>
          </a:p>
          <a:p>
            <a:r>
              <a:t>ஆ) மைட்டோகாண்டிரியாவின் உட்சவ்வு</a:t>
            </a:r>
          </a:p>
          <a:p>
            <a:endParaRPr/>
          </a:p>
          <a:p>
            <a:r>
              <a:t>இ) ஸ்ட்ரோமா</a:t>
            </a:r>
          </a:p>
          <a:p>
            <a:endParaRPr/>
          </a:p>
          <a:p>
            <a:r>
              <a:t>ஈ) கிரானம்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மைட்டோகாண்டிரியாவின் உட்சவ்வு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உட்கரு</a:t>
            </a:r>
          </a:p>
          <a:p>
            <a:endParaRPr/>
          </a:p>
          <a:p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என்பவரல்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அ) நன்கு வரையறுக்கப்பட்ட உட்கரு கொண்டது அல்லது அற்றது</a:t>
            </a:r>
          </a:p>
          <a:p>
            <a:endParaRPr/>
          </a:p>
          <a:p>
            <a:r>
              <a:t>ஆ) இனப்பெருக்க முறை </a:t>
            </a:r>
          </a:p>
          <a:p>
            <a:endParaRPr/>
          </a:p>
          <a:p>
            <a:r>
              <a:t>இ) உணவூட்ட முறை</a:t>
            </a:r>
          </a:p>
          <a:p>
            <a:endParaRPr/>
          </a:p>
          <a:p>
            <a:r>
              <a:t>ஈ) சிக்கலான உடல்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லிப்பிடுகள் அதிகளவில் உற்பத்தியாகும் இடம்?</a:t>
            </a:r>
          </a:p>
          <a:p>
            <a:endParaRPr/>
          </a:p>
          <a:p>
            <a:r>
              <a:t>அ) சொரசொரப்பான எண்டோபிளாச வலை</a:t>
            </a:r>
          </a:p>
          <a:p>
            <a:endParaRPr/>
          </a:p>
          <a:p>
            <a:r>
              <a:t>ஆ) வழவழப்பான எண்டோபிளாச வலை</a:t>
            </a:r>
          </a:p>
          <a:p>
            <a:endParaRPr/>
          </a:p>
          <a:p>
            <a:r>
              <a:t>இ) சென்ட்ரியோல்</a:t>
            </a:r>
          </a:p>
          <a:p>
            <a:endParaRPr/>
          </a:p>
          <a:p>
            <a:r>
              <a:t>ஈ) லைசோசோம்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லிப்பிடுகள் அதிகளவில் உற்பத்தியாகும் இடம்?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சொரசொரப்பான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கோல்கை உடலங்கள் இதில் முக்கியப் பங்காற்றுகின்றன.</a:t>
            </a:r>
          </a:p>
          <a:p>
            <a:endParaRPr/>
          </a:p>
          <a:p>
            <a:r>
              <a:t>அ) புரதங்கள் மொழியாக்கத்திற்குப் பின்பு மாறுபாடு அடைதல் மற்றும் லிப்பிடுகளின் கிளைக்கோஸிடேசன்</a:t>
            </a:r>
          </a:p>
          <a:p>
            <a:endParaRPr/>
          </a:p>
          <a:p>
            <a:r>
              <a:t>ஆ) புரதங்களை மொழிபெயர்த்தல்</a:t>
            </a:r>
          </a:p>
          <a:p>
            <a:endParaRPr/>
          </a:p>
          <a:p>
            <a:r>
              <a:t>இ) புரதங்களை படியெடுத்தல்</a:t>
            </a:r>
          </a:p>
          <a:p>
            <a:endParaRPr/>
          </a:p>
          <a:p>
            <a:r>
              <a:t>ஈ) லிப்பிடு உற்பத்தி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கோல்கை உடலங்கள் இதில் முக்கியப் பங்காற்றுகின்றன.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புரதங்களை மொழிபெயர்த்தல்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r>
              <a:t>அ) உட்கரு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சைட்டோபிளாசம்</a:t>
            </a:r>
          </a:p>
          <a:p>
            <a:endParaRPr/>
          </a:p>
          <a:p>
            <a:r>
              <a:t>ஈ)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சைட்டோபிளாசம்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பசுங்கணிகத்தில் தைலகாய்டுகள் அமைந்துள்ள விதம்</a:t>
            </a:r>
          </a:p>
          <a:p>
            <a:endParaRPr/>
          </a:p>
          <a:p>
            <a:r>
              <a:t>அ) முறையான வளையங்கள்</a:t>
            </a:r>
          </a:p>
          <a:p>
            <a:endParaRPr/>
          </a:p>
          <a:p>
            <a:r>
              <a:t>ஆ) நீண்ட வரிசை</a:t>
            </a:r>
          </a:p>
          <a:p>
            <a:endParaRPr/>
          </a:p>
          <a:p>
            <a:r>
              <a:t>இ) மூலைவிட்ட திசையில்</a:t>
            </a:r>
          </a:p>
          <a:p>
            <a:endParaRPr/>
          </a:p>
          <a:p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பசுங்கணிகத்தில் தைலகாய்டுகள் அமைந்துள்ள விதம்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r>
              <a:t>அ) mRNA</a:t>
            </a:r>
          </a:p>
          <a:p>
            <a:endParaRPr/>
          </a:p>
          <a:p>
            <a:r>
              <a:t>ஆ) rRNA</a:t>
            </a:r>
          </a:p>
          <a:p>
            <a:endParaRPr/>
          </a:p>
          <a:p>
            <a:r>
              <a:t>இ) tRNA</a:t>
            </a:r>
          </a:p>
          <a:p>
            <a:endParaRPr/>
          </a:p>
          <a:p>
            <a:r>
              <a:t>ஈ) HnRNA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rRNA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என்பவரல்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இனப்பெருக்க முறை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r>
              <a:t>அ) பிளாஸ்மோடெஸ்மேட்டா</a:t>
            </a:r>
          </a:p>
          <a:p>
            <a:endParaRPr/>
          </a:p>
          <a:p>
            <a:r>
              <a:t>ஆ) மையத்தட்டு</a:t>
            </a:r>
          </a:p>
          <a:p>
            <a:endParaRPr/>
          </a:p>
          <a:p>
            <a:r>
              <a:t>இ) இரண்டாம் நிலைச்சுவர் அடுக்கு</a:t>
            </a:r>
          </a:p>
          <a:p>
            <a:endParaRPr/>
          </a:p>
          <a:p>
            <a:r>
              <a:t>ஈ) முதன்மைச்சுவர் அடுக்கு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பிளாஸ்மோடெஸ்மேட்டா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r>
              <a:t>அ) கடத்தப்படும் மூலக்கூறுகள் செல் சுவரின் செறிவுசரிவிற்கு எதிராக உள்ளது.</a:t>
            </a:r>
          </a:p>
          <a:p>
            <a:endParaRPr/>
          </a:p>
          <a:p>
            <a:r>
              <a:t>ஆ) கடத்தப்படும் மூலக்கூறுகள் செல் சவ்வின் செறிவுசரிவோடு சேர்ந்துள்ளது.</a:t>
            </a:r>
          </a:p>
          <a:p>
            <a:endParaRPr/>
          </a:p>
          <a:p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  <a:p>
            <a:endParaRPr/>
          </a:p>
          <a:p>
            <a:r>
              <a:t>ஈ) கடத்தப்படும் மூலக்கூறுகள் செல் சுவரின் செறிவுசரிவோடு சேர்ந்துள்ளது.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கிளையாக்ஸிசோம்கள்</a:t>
            </a:r>
          </a:p>
          <a:p>
            <a:endParaRPr/>
          </a:p>
          <a:p>
            <a:r>
              <a:t>இ) ஸ்பீரோசோம்கள்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ஆல்காவின் செல் சுவர் இவற்றால் ஆனது</a:t>
            </a:r>
          </a:p>
          <a:p>
            <a:endParaRPr/>
          </a:p>
          <a:p>
            <a:r>
              <a:t>அ) செல்லுலோஸ், கேலக்டான்ஸ் மற்றும் மன்னான்ஸ்</a:t>
            </a:r>
          </a:p>
          <a:p>
            <a:endParaRPr/>
          </a:p>
          <a:p>
            <a:r>
              <a:t>ஆ) செல்லுலோஸ், கைட்டின் மற்றும் குளுக்கான்</a:t>
            </a:r>
          </a:p>
          <a:p>
            <a:endParaRPr/>
          </a:p>
          <a:p>
            <a:r>
              <a:t>இ) செல்லுலோஸ், மன்னான் மற்றும் பெப்டிடோகிளைக்கான்</a:t>
            </a:r>
          </a:p>
          <a:p>
            <a:endParaRPr/>
          </a:p>
          <a:p>
            <a:r>
              <a:t>ஈ) முராமிக் அமிலம் மற்றும் கேலக்டன்ஸ்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ஆல்காவின் செல் சுவர் இவற்றால் ஆனது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செல்லுலோஸ், கைட்டின் மற்றும் குளுக்கான்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டைலோசஸ்களில் பலூன் போன்ற அமைப்பு</a:t>
            </a:r>
          </a:p>
          <a:p>
            <a:endParaRPr/>
          </a:p>
          <a:p>
            <a:r>
              <a:t>அ) சைலக் குழாய்களின் செல் உள் வெளிப்பகுதியிலிருந்து தோன்றுகிறது.</a:t>
            </a:r>
          </a:p>
          <a:p>
            <a:endParaRPr/>
          </a:p>
          <a:p>
            <a:r>
              <a:t>ஆ) சாற்றுக் கட்டையின் முக்கிய பண்பாகும்</a:t>
            </a:r>
          </a:p>
          <a:p>
            <a:endParaRPr/>
          </a:p>
          <a:p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  <a:p>
            <a:endParaRPr/>
          </a:p>
          <a:p>
            <a:r>
              <a:t>ஈ) சைலக் குழாய்களின் சாறேற்றத்துடன் தொடர்புடையது.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டைலோசஸ்களில் பலூன் போன்ற அமைப்பு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r>
              <a:t>அ) பூஞ்சையின் வளர்ச்சியை கட்டுப்படுத்தக்கூடியவை</a:t>
            </a:r>
          </a:p>
          <a:p>
            <a:endParaRPr/>
          </a:p>
          <a:p>
            <a:r>
              <a:t>ஆ) கூட்டுவாழ்வு</a:t>
            </a:r>
          </a:p>
          <a:p>
            <a:endParaRPr/>
          </a:p>
          <a:p>
            <a:r>
              <a:t>இ) உயிர் எதிர்ப்பொருள்</a:t>
            </a:r>
          </a:p>
          <a:p>
            <a:endParaRPr/>
          </a:p>
          <a:p>
            <a:r>
              <a:t>ஈ) பகிர் வாழ்வு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புறணி இதன் நடுப்பகுதியில் காணப்படுகிறது.</a:t>
            </a:r>
          </a:p>
          <a:p>
            <a:endParaRPr/>
          </a:p>
          <a:p>
            <a:r>
              <a:t>அ) புறத்தோல் மற்றும் ஸ்டீல்</a:t>
            </a:r>
          </a:p>
          <a:p>
            <a:endParaRPr/>
          </a:p>
          <a:p>
            <a:r>
              <a:t>ஆ) பெரிசைகிள் மற்றும் அகத்தோல்</a:t>
            </a:r>
          </a:p>
          <a:p>
            <a:endParaRPr/>
          </a:p>
          <a:p>
            <a:r>
              <a:t>இ) அகத்தோல் மற்றும் பித்</a:t>
            </a:r>
          </a:p>
          <a:p>
            <a:endParaRPr/>
          </a:p>
          <a:p>
            <a:r>
              <a:t>ஈ) அகத்தோல் மற்றும் வாஸ்குலத்தொகுப்பு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புறணி இதன் நடுப்பகுதியில்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புறத்தோல் மற்றும் ஸ்டீல்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கீழ்கண்ட I முதல் IV வரை உள்ள விடைகளை படித்து இருவிதையிலை கட்டையின் கூறுகளை வெளிப்பகுதியிலிருந்து உள்நோக்கி சரியான வரிசையில் கண்டறிக I) இரண்டாம் நிலை புறணி II) கட்டை III) இரண்டாம் நிலை ஃபுளோயம் IV) ஃபெல்லம்</a:t>
            </a:r>
          </a:p>
          <a:p>
            <a:endParaRPr/>
          </a:p>
          <a:p>
            <a:r>
              <a:t>அ) III, IV, II மற்றும் I</a:t>
            </a:r>
          </a:p>
          <a:p>
            <a:endParaRPr/>
          </a:p>
          <a:p>
            <a:r>
              <a:t>ஆ) I ,II , IV, மற்றும் III</a:t>
            </a:r>
          </a:p>
          <a:p>
            <a:endParaRPr/>
          </a:p>
          <a:p>
            <a:r>
              <a:t>இ) IV, I, III மற்றும் II</a:t>
            </a:r>
          </a:p>
          <a:p>
            <a:endParaRPr/>
          </a:p>
          <a:p>
            <a:r>
              <a:t>ஈ) IV ,III ,I மற்றும்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கீழ்கண்ட I முதல் IV வரை உள்ள விடைகளை படித்து இருவிதையிலை கட்டையின் கூறுகளை வெளிப்பகுதியிலிருந்து உள்நோக்கி சரியான வரிசையில் கண்டறிக I) இரண்டாம் நிலை புறணி II) கட்டை III) இரண்டாம் நிலை ஃபுளோயம் IV) ஃபெல்லம்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IV, I, III மற்றும்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உங்களிடன் முதிர்ந்த இருவிதையிலை தண்டு மற்றும் இருவிதையிலை வேர் கொடுக்கப்பட்டுள்ளது. கீழ்கண்ட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r>
              <a:t>அ) இரண்டாம் நிலை சைலம்</a:t>
            </a:r>
          </a:p>
          <a:p>
            <a:endParaRPr/>
          </a:p>
          <a:p>
            <a:r>
              <a:t>ஆ) இரண்டாம் நிலை ஃபுளோயம்</a:t>
            </a:r>
          </a:p>
          <a:p>
            <a:endParaRPr/>
          </a:p>
          <a:p>
            <a:r>
              <a:t>இ) புரோட்டோ சைலம்</a:t>
            </a:r>
          </a:p>
          <a:p>
            <a:endParaRPr/>
          </a:p>
          <a:p>
            <a:r>
              <a:t>ஈ) புறணி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உங்களிடன் முதிர்ந்த இருவிதையிலை தண்டு மற்றும் இருவிதையிலை வேர் கொடுக்கப்பட்டுள்ளது. கீழ்கண்ட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புரோட்டோ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r>
              <a:t>அ) கதிர் மற்றும் நார்கள் காணப்படுகிறது</a:t>
            </a:r>
          </a:p>
          <a:p>
            <a:endParaRPr/>
          </a:p>
          <a:p>
            <a:r>
              <a:t>ஆ) சைலக்குழாய்கள் மற்றும் பாரங்கைமா காணப்படுவதில்லை</a:t>
            </a:r>
          </a:p>
          <a:p>
            <a:endParaRPr/>
          </a:p>
          <a:p>
            <a:r>
              <a:t>இ) இறந்த மற்றும் கடத்தும் கூறுகள் அற்றது.</a:t>
            </a:r>
          </a:p>
          <a:p>
            <a:endParaRPr/>
          </a:p>
          <a:p>
            <a:r>
              <a:t>ஈ) பூச்சிகள் மற்றும் நோய் கிருமிகளால் பாதிக்கபடுபவை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இறந்த மற்றும் கடத்தும் கூறுகள் அற்றது.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r>
              <a:t>அ) முதிர்ச்சியடைய</a:t>
            </a:r>
          </a:p>
          <a:p>
            <a:endParaRPr/>
          </a:p>
          <a:p>
            <a:r>
              <a:t>ஆ) நீட்சியடைய</a:t>
            </a:r>
          </a:p>
          <a:p>
            <a:endParaRPr/>
          </a:p>
          <a:p>
            <a:r>
              <a:t>இ) அகலபடுத்த</a:t>
            </a:r>
          </a:p>
          <a:p>
            <a:endParaRPr/>
          </a:p>
          <a:p>
            <a:r>
              <a:t>ஈ) வேறுபாடு அடைய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அகலபடுத்த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உயிர் எதிர்ப்பொருள்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முதிர்ந்த இருவித்திலை வேரிலிருந்து இருவித்திலை தண்டினை எவ்வாறு வேறுபாடுத்தி அறிவாய்?</a:t>
            </a:r>
          </a:p>
          <a:p>
            <a:endParaRPr/>
          </a:p>
          <a:p>
            <a:r>
              <a:t>அ) இரண்டாம் நிலை சைலம் காணப்படுவதில்லை</a:t>
            </a:r>
          </a:p>
          <a:p>
            <a:endParaRPr/>
          </a:p>
          <a:p>
            <a:r>
              <a:t>ஆ) இரண்டாம் நிலை ஃபுளோயம் காணப்படுவதில்லை</a:t>
            </a:r>
          </a:p>
          <a:p>
            <a:endParaRPr/>
          </a:p>
          <a:p>
            <a:r>
              <a:t>இ) புறணி காணப்படுகிறது</a:t>
            </a:r>
          </a:p>
          <a:p>
            <a:endParaRPr/>
          </a:p>
          <a:p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முதிர்ந்த இருவித்திலை வேரிலிருந்து இருவித்திலை தண்டினை எவ்வாறு வேறுபாடுத்தி அறிவாய்?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பார்லி தாவரத்தின் வாஸ்குலத் தொகுப்புகள்</a:t>
            </a:r>
          </a:p>
          <a:p>
            <a:endParaRPr/>
          </a:p>
          <a:p>
            <a:r>
              <a:t>அ) திறந்தது மற்றும் சிதறியது</a:t>
            </a:r>
          </a:p>
          <a:p>
            <a:endParaRPr/>
          </a:p>
          <a:p>
            <a:r>
              <a:t>ஆ) மூடியது மற்றும் சிதறியது</a:t>
            </a:r>
          </a:p>
          <a:p>
            <a:endParaRPr/>
          </a:p>
          <a:p>
            <a:r>
              <a:t>இ) திறந்தது மற்றும் வளைய வடிவமானது</a:t>
            </a:r>
          </a:p>
          <a:p>
            <a:endParaRPr/>
          </a:p>
          <a:p>
            <a:r>
              <a:t>ஈ) மூடியது மற்றும் ஆரப்போக்கானது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பார்லி தாவரத்தின் வாஸ்குலத் தொகுப்புகள்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மூடியது மற்றும் சிதறியது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பாலிசேடு பாரங்ககைமா கீழ்கண்ட எந்த தாவர இலையில் காணப்படுவதில்லை</a:t>
            </a:r>
          </a:p>
          <a:p>
            <a:endParaRPr/>
          </a:p>
          <a:p>
            <a:r>
              <a:t>அ) சோளம்</a:t>
            </a:r>
          </a:p>
          <a:p>
            <a:endParaRPr/>
          </a:p>
          <a:p>
            <a:r>
              <a:t>ஆ) கடுகு</a:t>
            </a:r>
          </a:p>
          <a:p>
            <a:endParaRPr/>
          </a:p>
          <a:p>
            <a:r>
              <a:t>இ) சோயா</a:t>
            </a:r>
          </a:p>
          <a:p>
            <a:endParaRPr/>
          </a:p>
          <a:p>
            <a:r>
              <a:t>ஈ) பயிறு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பாலிசேடு பாரங்ககைமா கீழ்கண்ட எந்த தாவர இலையில் காணப்படுவதில்லை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கரும்பு தாவரத்தில் காணப்படுவது</a:t>
            </a:r>
          </a:p>
          <a:p>
            <a:endParaRPr/>
          </a:p>
          <a:p>
            <a:r>
              <a:t>அ) வலை பின்னல் நரம்பமைவு</a:t>
            </a:r>
          </a:p>
          <a:p>
            <a:endParaRPr/>
          </a:p>
          <a:p>
            <a:r>
              <a:t>ஆ) வெடிகனி</a:t>
            </a:r>
          </a:p>
          <a:p>
            <a:endParaRPr/>
          </a:p>
          <a:p>
            <a:r>
              <a:t>இ) ஐந்தங்க மலர்கள்</a:t>
            </a:r>
          </a:p>
          <a:p>
            <a:endParaRPr/>
          </a:p>
          <a:p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கரும்பு தாவரத்தில்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r>
              <a:t>அ) ஃபெல்லோஜென்</a:t>
            </a:r>
          </a:p>
          <a:p>
            <a:endParaRPr/>
          </a:p>
          <a:p>
            <a:r>
              <a:t>ஆ) பிளிரோம்</a:t>
            </a:r>
          </a:p>
          <a:p>
            <a:endParaRPr/>
          </a:p>
          <a:p>
            <a:r>
              <a:t>இ) பெரிபுளம்</a:t>
            </a:r>
          </a:p>
          <a:p>
            <a:endParaRPr/>
          </a:p>
          <a:p>
            <a:r>
              <a:t>ஈ) டெர்மடோஜென்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பிளிரோம்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அ) போலியோ வைரஸ்</a:t>
            </a:r>
          </a:p>
          <a:p>
            <a:endParaRPr/>
          </a:p>
          <a:p>
            <a:r>
              <a:t>ஆ) புகையிலை தேமல் வைரஸ்</a:t>
            </a:r>
          </a:p>
          <a:p>
            <a:endParaRPr/>
          </a:p>
          <a:p>
            <a:r>
              <a:t>இ) தட்டம்மை வைரஸ்</a:t>
            </a:r>
          </a:p>
          <a:p>
            <a:endParaRPr/>
          </a:p>
          <a:p>
            <a:r>
              <a:t>ஈ) ரெட்ரோ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கரும்பு தண்டின் கணுவிடை நீள வேறுபாட்டின் காரணம்</a:t>
            </a:r>
          </a:p>
          <a:p>
            <a:endParaRPr/>
          </a:p>
          <a:p>
            <a:r>
              <a:t>அ) தண்டின் நுனி ஆக்குத்திசு</a:t>
            </a:r>
          </a:p>
          <a:p>
            <a:endParaRPr/>
          </a:p>
          <a:p>
            <a:r>
              <a:t>ஆ) கணுவிடை மொட்டின் நிலை</a:t>
            </a:r>
          </a:p>
          <a:p>
            <a:endParaRPr/>
          </a:p>
          <a:p>
            <a:r>
              <a:t>இ) ஒவ்வொரு கணுவிடையின் கணுப்பகுதியில் காணப்படும் இலைப்பரப்பின் அளவு</a:t>
            </a:r>
          </a:p>
          <a:p>
            <a:endParaRPr/>
          </a:p>
          <a:p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கரும்பு தண்டின் கணுவிடை நீள வேறுபாட்டின்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மெல்லிய சுவருடைய வழிச்செல்கள் காணப்படுவது</a:t>
            </a:r>
          </a:p>
          <a:p>
            <a:endParaRPr/>
          </a:p>
          <a:p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  <a:p>
            <a:endParaRPr/>
          </a:p>
          <a:p>
            <a:r>
              <a:t>ஆ) சல்லடை கூறுகள் பொருட்களை மற்ற பகுதிகளுக்கு செல்லும் நுழைவு புள்ளிகளாக செயல்படுகிறது.</a:t>
            </a:r>
          </a:p>
          <a:p>
            <a:endParaRPr/>
          </a:p>
          <a:p>
            <a:r>
              <a:t>இ) விதை முளைத்தலின் போது கரு அச்சு வளர்ச்சியானது விதை வெளிஉறைலிருந்து வெளிவருகிறது.</a:t>
            </a:r>
          </a:p>
          <a:p>
            <a:endParaRPr/>
          </a:p>
          <a:p>
            <a:r>
              <a:t>ஈ) மகரந்த குழல் சூலக தன்டு மையப் பகுதி வழியாக சூலகத்தை அடைகிறது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மெல்லிய சுவருடைய வழிச்செல்கள்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கீழ் கண்டவற்றில் எது பக்க ஆக்குத்திசு இல்லை</a:t>
            </a:r>
          </a:p>
          <a:p>
            <a:endParaRPr/>
          </a:p>
          <a:p>
            <a:r>
              <a:t>அ) கற்றை இடை கேம்பியம்</a:t>
            </a:r>
          </a:p>
          <a:p>
            <a:endParaRPr/>
          </a:p>
          <a:p>
            <a:r>
              <a:t>ஆ) ஃபெல்லோஜென்</a:t>
            </a:r>
          </a:p>
          <a:p>
            <a:endParaRPr/>
          </a:p>
          <a:p>
            <a:r>
              <a:t>இ) இடையாக்கு திசு</a:t>
            </a:r>
          </a:p>
          <a:p>
            <a:endParaRPr/>
          </a:p>
          <a:p>
            <a:r>
              <a:t>ஈ) கற்றையினுள் அமை கேம்பியம்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கீழ் கண்டவற்றில் எது பக்க ஆக்குத்திசு இல்லை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இடையாக்கு 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r>
              <a:t>அ) நியூக்ளியஸ் அற்றது</a:t>
            </a:r>
          </a:p>
          <a:p>
            <a:endParaRPr/>
          </a:p>
          <a:p>
            <a:r>
              <a:t>ஆ) பு. புரதம் காணப்படுகிறது</a:t>
            </a:r>
          </a:p>
          <a:p>
            <a:endParaRPr/>
          </a:p>
          <a:p>
            <a:r>
              <a:t>இ) தடித்த இரண்டாம் நிலை சுவர</a:t>
            </a:r>
          </a:p>
          <a:p>
            <a:endParaRPr/>
          </a:p>
          <a:p>
            <a:r>
              <a:t>ஈ) பக்க நார்களில் துளைகள்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நியூக்ளியஸ்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r>
              <a:t>அ) வேர்மூடி, செல்பிரிதல், செல் நீட்சியடைதல், செல் முதிர்ச்சியடைதல்</a:t>
            </a:r>
          </a:p>
          <a:p>
            <a:endParaRPr/>
          </a:p>
          <a:p>
            <a:r>
              <a:t>ஆ) வேர்மூடி, செல்பிரிதல், செல் முதிர்ச்சியடைதல், செல் பெரிதாகுதல்</a:t>
            </a:r>
          </a:p>
          <a:p>
            <a:endParaRPr/>
          </a:p>
          <a:p>
            <a:r>
              <a:t>இ) செல் பிரிதல், செல் பெரிதாகுதல், செல்முதிர்ச்சியடைதல், வேர் மூடி</a:t>
            </a:r>
          </a:p>
          <a:p>
            <a:endParaRPr/>
          </a:p>
          <a:p>
            <a:r>
              <a:t>ஈ) செல் பிரிதல் செல் முதிர்ச்சி அடைதல், செல்பெரிதாகுதல், வேர் மூடி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வேர்மூடி, செல்பிரிதல், செல் நீட்சியடைதல், செல் முதிர்ச்சியடைதல்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 தேமல்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உறக்க மையத்தின் செல்களில் காணப்படும் பண்பு</a:t>
            </a:r>
          </a:p>
          <a:p>
            <a:endParaRPr/>
          </a:p>
          <a:p>
            <a:r>
              <a:t>அ) அடர்ந்த சைட்டோபிளாசம் மற்றும் சிறிய உட்கரு</a:t>
            </a:r>
          </a:p>
          <a:p>
            <a:endParaRPr/>
          </a:p>
          <a:p>
            <a:r>
              <a:t>ஆ) நீர்த்த சைட்டோபிளாசம் மற்றும் சிறிய உட்கரு</a:t>
            </a:r>
          </a:p>
          <a:p>
            <a:endParaRPr/>
          </a:p>
          <a:p>
            <a:r>
              <a:t>இ) வழக்கமாக பகுப்படைந்து கார்பஸ் உண்டாக்குவது</a:t>
            </a:r>
          </a:p>
          <a:p>
            <a:endParaRPr/>
          </a:p>
          <a:p>
            <a:r>
              <a:t>ஈ) வழக்கமாக பகுப்படைந்து டூனிகா உண்டாக்குவது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உறக்க மையத்தின் செல்களில் காணப்படும் பண்பு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அடர்ந்த சைட்டோபிளாசம் மற்றும் சிறிய உட்கரு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பி-புரோட் டின் இதில் காணப்படுகிறது</a:t>
            </a:r>
          </a:p>
          <a:p>
            <a:endParaRPr/>
          </a:p>
          <a:p>
            <a:r>
              <a:t>அ)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சல்லடைகுழாய்</a:t>
            </a:r>
          </a:p>
          <a:p>
            <a:endParaRPr/>
          </a:p>
          <a:p>
            <a:r>
              <a:t>ஈ)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பி-புரோட் டின் இதில்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சல்லடைகுழாய்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சிறப்பான பறத்தோல்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r>
              <a:t>அ) குமிழுருச்செல்கள்</a:t>
            </a:r>
          </a:p>
          <a:p>
            <a:endParaRPr/>
          </a:p>
          <a:p>
            <a:r>
              <a:t>ஆ) பட்டைத் துளைகள்</a:t>
            </a:r>
          </a:p>
          <a:p>
            <a:endParaRPr/>
          </a:p>
          <a:p>
            <a:r>
              <a:t>இ) நிரப்பிச்செல்கள்</a:t>
            </a:r>
          </a:p>
          <a:p>
            <a:endParaRPr/>
          </a:p>
          <a:p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சிறப்பான பறத்தோல்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question not typed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question not typed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question not typed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question not typed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அ) DNA மூலக்கூறை சூழ்ந்து புரத உறை காணப்படுகிறது.</a:t>
            </a:r>
          </a:p>
          <a:p>
            <a:endParaRPr/>
          </a:p>
          <a:p>
            <a:r>
              <a:t>ஆ) DNA மூலக்கூறை சூழ்ந்து புரத உறை காணப்படவில்லை.</a:t>
            </a:r>
          </a:p>
          <a:p>
            <a:endParaRPr/>
          </a:p>
          <a:p>
            <a:r>
              <a:t>இ) RNA மூலக்கூறை சூழ்ந்து புரத உறை காணப்படுகிறது.</a:t>
            </a:r>
          </a:p>
          <a:p>
            <a:endParaRPr/>
          </a:p>
          <a:p>
            <a:r>
              <a:t>ஈ)  RNA மூலக்கூறை சூழ்ந்து புரத உறை காணப்படவில்லை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வைரக்கட்டை இதில் காணப்படுகிறது.</a:t>
            </a:r>
          </a:p>
          <a:p>
            <a:endParaRPr/>
          </a:p>
          <a:p>
            <a:r>
              <a:t>அ) இரண்டாம் நிலை கட்டையின் உள்பகுதியில்</a:t>
            </a:r>
          </a:p>
          <a:p>
            <a:endParaRPr/>
          </a:p>
          <a:p>
            <a:r>
              <a:t>ஆ) சாற்று கட்டையின் ஒரு பகுதி</a:t>
            </a:r>
          </a:p>
          <a:p>
            <a:endParaRPr/>
          </a:p>
          <a:p>
            <a:r>
              <a:t>இ) இரண்டாம் நிலை கட்டையின் வெளிப்பகுதியில்</a:t>
            </a:r>
          </a:p>
          <a:p>
            <a:endParaRPr/>
          </a:p>
          <a:p>
            <a:r>
              <a:t>ஈ) பெரிசைக்கிள்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வைரக்கட்டை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இரண்டாம் நிலை கட்டையின் உள்பகுதியில்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சைலயிடைப் ஃபுளோயம் காணப்படும் தண்டு</a:t>
            </a:r>
          </a:p>
          <a:p>
            <a:endParaRPr/>
          </a:p>
          <a:p>
            <a:r>
              <a:t>அ) குக்கர் பிட்டா</a:t>
            </a:r>
          </a:p>
          <a:p>
            <a:endParaRPr/>
          </a:p>
          <a:p>
            <a:r>
              <a:t>ஆ) சால்வியா</a:t>
            </a:r>
          </a:p>
          <a:p>
            <a:endParaRPr/>
          </a:p>
          <a:p>
            <a:r>
              <a:t>இ) எருக்கு</a:t>
            </a:r>
          </a:p>
          <a:p>
            <a:endParaRPr/>
          </a:p>
          <a:p>
            <a:r>
              <a:t>ஈ) மேற்கண்ட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சைலயிடைப் ஃபுளோயம் காணப்படும் தண்டு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எருக்கு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காயங்களிலிருந்து சேதபடுத்தப்பட்ட திசுக்களை புதுப்பிப்பது</a:t>
            </a:r>
          </a:p>
          <a:p>
            <a:endParaRPr/>
          </a:p>
          <a:p>
            <a:r>
              <a:t>அ) கீழ்புற ஆக்குத்திசு</a:t>
            </a:r>
          </a:p>
          <a:p>
            <a:endParaRPr/>
          </a:p>
          <a:p>
            <a:r>
              <a:t>ஆ) இரண்டாம் நிலை ஆக்குத்திசு</a:t>
            </a:r>
          </a:p>
          <a:p>
            <a:endParaRPr/>
          </a:p>
          <a:p>
            <a:r>
              <a:t>இ) முதலாம் நிலை ஆக்குத்திசு</a:t>
            </a:r>
          </a:p>
          <a:p>
            <a:endParaRPr/>
          </a:p>
          <a:p>
            <a:r>
              <a:t>ஈ) மேற்கண்ட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காயங்களிலிருந்து சேதபடுத்தப்பட்ட திசுக்களை புதுப்பிப்பது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இரண்டாம் நிலை ஆக்குத்திசு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கீழ்கண்ட திசுக்களில் எது உயிருள்ள செல்களை கொண்டது</a:t>
            </a:r>
          </a:p>
          <a:p>
            <a:endParaRPr/>
          </a:p>
          <a:p>
            <a:r>
              <a:t>அ) சைலக்குழாய்கள்</a:t>
            </a:r>
          </a:p>
          <a:p>
            <a:endParaRPr/>
          </a:p>
          <a:p>
            <a:r>
              <a:t>ஆ) டிரக்கீடுகள்</a:t>
            </a:r>
          </a:p>
          <a:p>
            <a:endParaRPr/>
          </a:p>
          <a:p>
            <a:r>
              <a:t>இ) சல்லடைசெல்கள்</a:t>
            </a:r>
          </a:p>
          <a:p>
            <a:endParaRPr/>
          </a:p>
          <a:p>
            <a:r>
              <a:t>ஈ) ஸ்கிலிரங்கைமா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கீழ்கண்ட திசுக்களில் எது உயிருள்ள செல்களை கொண்டது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வேர் ஆக்குத்திசுவில் உறக்கமைய பகுதியின் வேலையாது</a:t>
            </a:r>
          </a:p>
          <a:p>
            <a:endParaRPr/>
          </a:p>
          <a:p>
            <a:r>
              <a:t>அ) முதிர்ச் சி அடைவதற்கு தேவையான உணவினை சேமிக்கும் பகுதி</a:t>
            </a:r>
          </a:p>
          <a:p>
            <a:endParaRPr/>
          </a:p>
          <a:p>
            <a:r>
              <a:t>ஆ) தாவர வளர்ச்சிப்பொருட்களை சேமிக்கும் பகுதி</a:t>
            </a:r>
          </a:p>
          <a:p>
            <a:endParaRPr/>
          </a:p>
          <a:p>
            <a:r>
              <a:t>இ) ஆக்குத்திசுவில் சேதமுற்ற செல்களை புதுபிக்க தேவையான சேமிக்கும் பகுதி</a:t>
            </a:r>
          </a:p>
          <a:p>
            <a:endParaRPr/>
          </a:p>
          <a:p>
            <a:r>
              <a:t>ஈ) தண்ணீரை உறுஞ்சும்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வேர் ஆக்குத்திசுவில் உறக்கமைய பகுதியின் வேலையாது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ஆக்குத்திசுவில் சேதமுற்ற செல்களை புதுபிக்க தேவையான சேமிக்கும்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RNA மூலக்கூறை சூழ்ந்து புரத உறை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சல்லடை கூறுகளில் பி.புரதத்தின் மிக முக்கியமான வேலை</a:t>
            </a:r>
          </a:p>
          <a:p>
            <a:endParaRPr/>
          </a:p>
          <a:p>
            <a:r>
              <a:t>அ) சல்லடை தட்டுக்களில் கேலோஸ் படிவதற்கு</a:t>
            </a:r>
          </a:p>
          <a:p>
            <a:endParaRPr/>
          </a:p>
          <a:p>
            <a:r>
              <a:t>ஆ) உணவு கடத்தலுக்கு தேவையான சக்தியை அளிப்பது</a:t>
            </a:r>
          </a:p>
          <a:p>
            <a:endParaRPr/>
          </a:p>
          <a:p>
            <a:r>
              <a:t>இ) தன்னை தானே அழிக்கும் நொதி</a:t>
            </a:r>
          </a:p>
          <a:p>
            <a:endParaRPr/>
          </a:p>
          <a:p>
            <a:r>
              <a:t>ஈ) சேதமுற்ற செல்களை சரி செய்வதற்கான செயலில் பங்கேற்பது.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சல்லடை கூறுகளில் பி.புரதத்தின் மிக முக்கியமான வேலை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சேதமுற்ற செல்களை சரி செய்வதற்கான செயலில் பங்கேற்பது.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கீழ்கண்டவற்றில் எது உயிரற்ற செல்களை கொண்டது</a:t>
            </a:r>
          </a:p>
          <a:p>
            <a:endParaRPr/>
          </a:p>
          <a:p>
            <a:r>
              <a:t>அ) சைலம்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ஃபெல்லம்</a:t>
            </a:r>
          </a:p>
          <a:p>
            <a:endParaRPr/>
          </a:p>
          <a:p>
            <a:r>
              <a:t>ஈ) ஃபுளோயம்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கீழ்கண்டவற்றில் எது உயிரற்ற செல்களை கொண்டது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வாஸ்குலார்கேம்பியம் பொதுவாக உருவாக்குவது</a:t>
            </a:r>
          </a:p>
          <a:p>
            <a:endParaRPr/>
          </a:p>
          <a:p>
            <a:r>
              <a:t>அ) ஃபெல்லோடெர்ம்</a:t>
            </a:r>
          </a:p>
          <a:p>
            <a:endParaRPr/>
          </a:p>
          <a:p>
            <a:r>
              <a:t>ஆ) முதல்நிலை ஃபுளோயம்</a:t>
            </a:r>
          </a:p>
          <a:p>
            <a:endParaRPr/>
          </a:p>
          <a:p>
            <a:r>
              <a:t>இ) இரண்டாம் நிலை சைலம்</a:t>
            </a:r>
          </a:p>
          <a:p>
            <a:endParaRPr/>
          </a:p>
          <a:p>
            <a:r>
              <a:t>ஈ) பெரிடெர்ம்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வாஸ்குலார்கேம்பியம் பொதுவாக உருவாக்குவது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இரண்டாம் நிலை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கீழ்கண்ட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r>
              <a:t>அ) குரோட்டன்</a:t>
            </a:r>
          </a:p>
          <a:p>
            <a:endParaRPr/>
          </a:p>
          <a:p>
            <a:r>
              <a:t>ஆ) வெங்காயம்</a:t>
            </a:r>
          </a:p>
          <a:p>
            <a:endParaRPr/>
          </a:p>
          <a:p>
            <a:r>
              <a:t>இ) நீரியம்</a:t>
            </a:r>
          </a:p>
          <a:p>
            <a:endParaRPr/>
          </a:p>
          <a:p>
            <a:r>
              <a:t>ஈ) குக்கர்பிட்டா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கீழ்கண்ட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நீரியம்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தூய நீரின் நீரியல் திறன்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</a:t>
            </a:r>
          </a:p>
          <a:p>
            <a:endParaRPr/>
          </a:p>
          <a:p>
            <a:r>
              <a:t>ஈ) பூச்சியம்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தூய நீரின் நீரியல் திறன்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பூச்சியம்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அ) ஆர்க்கி பாக்டீரியா</a:t>
            </a:r>
          </a:p>
          <a:p>
            <a:endParaRPr/>
          </a:p>
          <a:p>
            <a:r>
              <a:t>ஆ) யூபாக்டீரியா</a:t>
            </a:r>
          </a:p>
          <a:p>
            <a:endParaRPr/>
          </a:p>
          <a:p>
            <a:r>
              <a:t>இ) சயனோ பாக்டீரியா</a:t>
            </a:r>
          </a:p>
          <a:p>
            <a:endParaRPr/>
          </a:p>
          <a:p>
            <a:r>
              <a:t>ஈ) மைக்கோபாக்டீரியா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அ) பைனஸ் - இருபால் வகைத் தாவரம்</a:t>
            </a:r>
          </a:p>
          <a:p>
            <a:endParaRPr/>
          </a:p>
          <a:p>
            <a:r>
              <a:t>ஆ) சைகஸ் - ஒருபால் வகைத் தாவரம்</a:t>
            </a:r>
          </a:p>
          <a:p>
            <a:endParaRPr/>
          </a:p>
          <a:p>
            <a:r>
              <a:t>இ) சால்வினியா - மாற்றுவித்துத்தன்மை</a:t>
            </a:r>
          </a:p>
          <a:p>
            <a:endParaRPr/>
          </a:p>
          <a:p>
            <a:r>
              <a:t>ஈ) ஈக்விசிட்டம் - ஒத்த 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நீராவிப்போக்கு மற்றும் வேரழுத்தம் ஆகியவை தாவரத்தில் நீரினை,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நீராவிப்போக்கு மற்றும் வேரழுத்தம் ஆகியவை தாவரத்தில் நீரினை,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மின்-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அ) ஆற்றல்சார் கடத்தல்</a:t>
            </a:r>
          </a:p>
          <a:p>
            <a:endParaRPr/>
          </a:p>
          <a:p>
            <a:r>
              <a:t>ஆ) பிநோசைட்டோஸிஸ்</a:t>
            </a:r>
          </a:p>
          <a:p>
            <a:endParaRPr/>
          </a:p>
          <a:p>
            <a:r>
              <a:t>இ) பிரெளனியன்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மின்-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வாடல் ஏற்படும் நிகழ்வின் சரியான வரிசை,</a:t>
            </a:r>
          </a:p>
          <a:p>
            <a:endParaRPr/>
          </a:p>
          <a:p>
            <a:r>
              <a:t>அ) வெளிச்சவ்வூடுபரவல் – பிளாஸ்மா சிதைவு மீட்சி –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– பிளாஸ்மா சிதைவு – தற்காலிக மற்றும் நிரந்தர வாடல்</a:t>
            </a:r>
          </a:p>
          <a:p>
            <a:endParaRPr/>
          </a:p>
          <a:p>
            <a:r>
              <a:t>இ) உட்சவ்வூடுபரவல் - பிளாஸ்மா சிதைவு – தற்காலிக மற்றும் நிரந்தர வாடல்</a:t>
            </a:r>
          </a:p>
          <a:p>
            <a:endParaRPr/>
          </a:p>
          <a:p>
            <a:r>
              <a:t>ஈ) வெளிச்சவ்வூடுபரவல் – பிளாஸ்மா சிதைவு மீட்சி - பிளாஸ்மாசிதைவு –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வாடல் ஏற்படும் நிகழ்வின் சரியான வரிசை,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– பிளாஸ்மா சிதைவு –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'A'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அறை 'B'யின் சவ்வூடுபரவல் திறன் -10 வளி மற்றும் விரைப்பழுத்தம் 0 வளி. இந்நிலையில் நீரின் செல்லும் திசை யாது?</a:t>
            </a:r>
          </a:p>
          <a:p>
            <a:endParaRPr/>
          </a:p>
          <a:p>
            <a:r>
              <a:t>அ) இரு திசையிலும் சம அளவில் செல்லும்</a:t>
            </a:r>
          </a:p>
          <a:p>
            <a:endParaRPr/>
          </a:p>
          <a:p>
            <a:r>
              <a:t>ஆ) 'B' இருந்து 'A'விற்கு செல்லும்</a:t>
            </a:r>
          </a:p>
          <a:p>
            <a:endParaRPr/>
          </a:p>
          <a:p>
            <a:r>
              <a:t>இ) எவ்வித இயக்கமும் இருக்காது</a:t>
            </a:r>
          </a:p>
          <a:p>
            <a:endParaRPr/>
          </a:p>
          <a:p>
            <a:r>
              <a:t>ஈ) ''A'விலிருந்து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'A'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அறை 'B'யின் சவ்வூடுபரவல் திறன் -10 வளி மற்றும் விரைப்பழுத்தம் 0 வளி. இந்நிலையில் நீரின் செல்லும் திசை யாது?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'B' இருந்து 'A'விற்கு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சால்வினியா - மாற்றுவித்துத்தன்மை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நீராவிப்போக்கு ஓரு தேவையான தீமை என குறிப்பிட்டவர்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 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நீராவிப்போக்கு ஓரு தேவையான தீமை என குறிப்பிட்டவர்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கீழ்கண்டவற்றுள் எது இலைத்துளை இயக்கத்தினைப் பற்றிய சரியான தற்கால விளக்கம்?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செல்களின் ஒளிச்சேர்க்கை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கீழ்கண்டவற்றுள் எது இலைத்துளை இயக்கத்தினைப் பற்றிய சரியான தற்கால விளக்கம்?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தாங்கிப்புரதங்களுடன் தொடர்புடையது எது?</a:t>
            </a:r>
          </a:p>
          <a:p>
            <a:endParaRPr/>
          </a:p>
          <a:p>
            <a:r>
              <a:t>அ) அயனிகளின் ஆற்றல்சார்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தாங்கிப்புரதங்களுடன் தொடர்புடையது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செல்லில் ஆற்றல் சார் அயனிக் கடத்தலுக்கு தேவை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செல்லில் ஆற்றல் சார் அயனிக் கடத்தலுக்கு தேவை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நீர்வடிதலின்போது உருவாகும் திரவம்</a:t>
            </a:r>
          </a:p>
          <a:p>
            <a:endParaRPr/>
          </a:p>
          <a:p>
            <a:r>
              <a:t>அ) தூய நீர்</a:t>
            </a:r>
          </a:p>
          <a:p>
            <a:endParaRPr/>
          </a:p>
          <a:p>
            <a:r>
              <a:t>ஆ) நீர் மற்றும் கனிம உப்புகள் சேர்ந்தது</a:t>
            </a:r>
          </a:p>
          <a:p>
            <a:endParaRPr/>
          </a:p>
          <a:p>
            <a:r>
              <a:t>இ) நீர் மற்றும் நோதிகள் சேர்ந்தது</a:t>
            </a:r>
          </a:p>
          <a:p>
            <a:endParaRPr/>
          </a:p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நீர்வடிதலின்போது உருவாகும் திரவம்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அ) ஒற்றை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ஆ) இரட்டை மடிய உயிரி, ஒற்றை இரட்டை மடிய உயிரி வாழ்க்கை விட்டம்</a:t>
            </a:r>
          </a:p>
          <a:p>
            <a:endParaRPr/>
          </a:p>
          <a:p>
            <a:r>
              <a:t>இ) ஒற்றை இரட்டை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ஈ) ஒற்றை இரட்டை மடிய உயிரி, ஒற்றை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தாவரங்களில் இலைத் துளைத் திறப்பிற்கு காரணமாவது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</a:t>
            </a:r>
          </a:p>
          <a:p>
            <a:endParaRPr/>
          </a:p>
          <a:p>
            <a:r>
              <a:t>ஈ) வேர் அழுத்தம்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போட்டோமீட்டர் எதன் அடிப்படையில் இயங்குகிறது?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சாற்றேற்றத்தினை விளக்கும் சரியான கோட்பாடு,</a:t>
            </a:r>
          </a:p>
          <a:p>
            <a:endParaRPr/>
          </a:p>
          <a:p>
            <a:r>
              <a:t>அ) நீராவிப்போக்கின் இழுவை மற்றும் டிக்ஸன் – ஜாலியின் ஒட்டிணைவு கொள்கை</a:t>
            </a:r>
          </a:p>
          <a:p>
            <a:endParaRPr/>
          </a:p>
          <a:p>
            <a:r>
              <a:t>ஆ) ஜே .சி. போஸின் உயிர்துடிப்பு கொள்கை</a:t>
            </a:r>
          </a:p>
          <a:p>
            <a:endParaRPr/>
          </a:p>
          <a:p>
            <a:r>
              <a:t>இ) காட்லிவிஸ்கியின் ரிலே -பம்ப் கோட்பாடு</a:t>
            </a:r>
          </a:p>
          <a:p>
            <a:endParaRPr/>
          </a:p>
          <a:p>
            <a:r>
              <a:t>ஈ) மேற்கண்டவற்றுள் ஏதுமில்லை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சாற்றேற்றத்தினை விளக்கும் சரியான கோட்பாடு,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– ஜாலியின் ஒட்டிணைவு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ஒரு தாவரசெல்லினை கரைச லில் வைக்கும்போது பிளாஸ்மா சிதைவுமீட்சி நடைபெற்றால் அக்கரைசலின் செறிவு</a:t>
            </a:r>
          </a:p>
          <a:p>
            <a:endParaRPr/>
          </a:p>
          <a:p>
            <a:r>
              <a:t>அ) செறிவற்றது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ஒரு தாவரசெல்லினை கரைச லில் வைக்கும்போது பிளாஸ்மா சிதைவுமீட்சி நடைபெற்றால் அக்கரைசலின் செறிவு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வேர்நுனியின் வளர்ச்சிக்கு அவசியமான தனிமம்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 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வேர்நுனியின் வளர்ச்சிக்கு அவசியமான தனிமம்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Ca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இரட்டை மடிய உயிரி, இரட்டை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 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இளம் இலைகள் முதலிலும் அதனை தொடர்ந்து முதிர்ந்த இலைகள்</a:t>
            </a:r>
          </a:p>
          <a:p>
            <a:endParaRPr/>
          </a:p>
          <a:p>
            <a:r>
              <a:t>ஈ) முதிர்ந்த இலைகளை தொடர்ந்து இளம் இலைகள்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சைட்டோகுரோம் ஆக்ஸிடேஸில் காணப்படும் கனிமம்</a:t>
            </a:r>
          </a:p>
          <a:p>
            <a:endParaRPr/>
          </a:p>
          <a:p>
            <a:r>
              <a:t>அ) இரும்பு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</a:t>
            </a:r>
          </a:p>
          <a:p>
            <a:endParaRPr/>
          </a:p>
          <a:p>
            <a:r>
              <a:t>ஈ) தாமிரம்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சைட்டோகுரோம் ஆக்ஸிடேஸில் காணப்படும் கனிமம்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தாமிரம்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சாறுண்ணி ஆஞ்சியோஸ்பெர்ம் பற்றிய சரியான கூற்று 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</a:t>
            </a:r>
          </a:p>
          <a:p>
            <a:endParaRPr/>
          </a:p>
          <a:p>
            <a:r>
              <a:t>ஆ) வேர் பூஞ்சையை கொண்டவை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</a:t>
            </a:r>
          </a:p>
          <a:p>
            <a:endParaRPr/>
          </a:p>
          <a:p>
            <a:r>
              <a:t>ஈ) ஒளிச்சேர்க்கை செய்பவை.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சாறுண்ணி ஆஞ்சியோஸ்பெர்ம் பற்றிய சரியான கூற்று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அ) பூச்சிகளின் வேதி தூண்டல்</a:t>
            </a:r>
          </a:p>
          <a:p>
            <a:endParaRPr/>
          </a:p>
          <a:p>
            <a:r>
              <a:t>ஆ) செயலற்ற முறை சிறப்பு அமைப்புகள் இல்லை</a:t>
            </a:r>
          </a:p>
          <a:p>
            <a:endParaRPr/>
          </a:p>
          <a:p>
            <a:r>
              <a:t>இ) தசைபோன்ற செல்கள்</a:t>
            </a:r>
          </a:p>
          <a:p>
            <a:endParaRPr/>
          </a:p>
          <a:p>
            <a:r>
              <a:t>ஈ) விரைவான விறைப்பழுத்த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தாவரங்களில் போரானின் செயல்பாட்டு பங்களிப்பு</a:t>
            </a:r>
          </a:p>
          <a:p>
            <a:endParaRPr/>
          </a:p>
          <a:p>
            <a:r>
              <a:t>அ) ஒளிச்சேர்க்கை</a:t>
            </a:r>
          </a:p>
          <a:p>
            <a:endParaRPr/>
          </a:p>
          <a:p>
            <a:r>
              <a:t>ஆ) சர்க்கரை கடத்தல்</a:t>
            </a:r>
          </a:p>
          <a:p>
            <a:endParaRPr/>
          </a:p>
          <a:p>
            <a:r>
              <a:t>இ) நொதிகளின் செயல்பாட்டினை தூண்டுதல்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தாவரங்களில் போரானின் செயல்பாட்டு பங்களிப்பு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அ) மார்கான்ஷியா </a:t>
            </a:r>
          </a:p>
          <a:p>
            <a:endParaRPr/>
          </a:p>
          <a:p>
            <a:r>
              <a:t>ஆ) ஃபியூகஸ்</a:t>
            </a:r>
          </a:p>
          <a:p>
            <a:endParaRPr/>
          </a:p>
          <a:p>
            <a:r>
              <a:t>இ) ஃபியூனேரியா</a:t>
            </a:r>
          </a:p>
          <a:p>
            <a:endParaRPr/>
          </a:p>
          <a:p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Ca2+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அ) பாஸ்பரஸ்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</a:t>
            </a:r>
          </a:p>
          <a:p>
            <a:endParaRPr/>
          </a:p>
          <a:p>
            <a:r>
              <a:t>ஈ) போரான்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Ca2+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போரான்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கீழ்கண்டவற்றில் சல்பர் இல்லாதது </a:t>
            </a:r>
          </a:p>
          <a:p>
            <a:endParaRPr/>
          </a:p>
          <a:p>
            <a:r>
              <a:t>அ) சிஸ்டின்</a:t>
            </a:r>
          </a:p>
          <a:p>
            <a:endParaRPr/>
          </a:p>
          <a:p>
            <a:r>
              <a:t>ஆ) மெதியோனின்</a:t>
            </a:r>
          </a:p>
          <a:p>
            <a:endParaRPr/>
          </a:p>
          <a:p>
            <a:r>
              <a:t>இ) பெர்ரடாக்ஸின்</a:t>
            </a:r>
          </a:p>
          <a:p>
            <a:endParaRPr/>
          </a:p>
          <a:p>
            <a:r>
              <a:t>ஈ) பைரிடாக்ஸின்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கீழ்கண்டவற்றில் சல்பர் இல்லாதது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நைட்ரஜன் மற்றும் பொட்டா சியத்தின் குறைபாட்டு அறிகுறிகள் முதலில் தோன்றுவது </a:t>
            </a:r>
          </a:p>
          <a:p>
            <a:endParaRPr/>
          </a:p>
          <a:p>
            <a:r>
              <a:t>அ) வயதான இலைகள்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</a:t>
            </a:r>
          </a:p>
          <a:p>
            <a:endParaRPr/>
          </a:p>
          <a:p>
            <a:r>
              <a:t>ஈ)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நைட்ரஜன் மற்றும் பொட்டா சியத்தின் குறைபாட்டு அறிகுறிகள் முதலில் தோன்றுவது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இளம் இலைகள்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நிலைநிறுத்தத்தில் தோன்றும் முதல் நிலையான பொருள்........ 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நிலைநிறுத்தத்தில் தோன்றும் முதல் நிலையான பொருள்........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C3 தாவரங்களை விட C4 தாவரங்கள் அதிக ஒளிச்சேர்க்கைதிறன் பெற்றிருப்பதன் காரணம்</a:t>
            </a:r>
          </a:p>
          <a:p>
            <a:endParaRPr/>
          </a:p>
          <a:p>
            <a:r>
              <a:t>அ) மெல்லிய கியுடிக்கிள் பெற்றிருத்தல்</a:t>
            </a:r>
          </a:p>
          <a:p>
            <a:endParaRPr/>
          </a:p>
          <a:p>
            <a:r>
              <a:t>ஆ) குறைந்த ஒளிச்சுவாசம்</a:t>
            </a:r>
          </a:p>
          <a:p>
            <a:endParaRPr/>
          </a:p>
          <a:p>
            <a:r>
              <a:t>இ) அதிக இலைப்பரப்பு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C3 தாவரங்களை விட C4 தாவரங்கள் அதிக ஒளிச்சேர்க்கைதிறன் பெற்றிருப்பதன்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பச்சையம் b மூலக்கூறு வாய்பாடு …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பச்சையம் b மூலக்கூறு வாய்பாடு …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அ) பாஸ்பரிகரணம்</a:t>
            </a:r>
          </a:p>
          <a:p>
            <a:endParaRPr/>
          </a:p>
          <a:p>
            <a:r>
              <a:t>ஆ) ஒளி பாஸ்பரிகரணம்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பசுங்கணிக கிரானாவில் ADP + Pi ATP உருவாகும் நிகழ்வு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ஒளி பாஸ்பரிகரணம்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பசுங்கணிகத்தில் பச்சையம் காணப்படும் இடம் .</a:t>
            </a:r>
          </a:p>
          <a:p>
            <a:endParaRPr/>
          </a:p>
          <a:p>
            <a:r>
              <a:t>அ) ஸ்ட்ரோமா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உள்ச்சவ்வு</a:t>
            </a:r>
          </a:p>
          <a:p>
            <a:endParaRPr/>
          </a:p>
          <a:p>
            <a:r>
              <a:t>ஈ) தைலகாய்டுகள்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பசுங்கணிகத்தில் பச்சையம் காணப்படும் இடம் 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நிறமி அமைப் பு II-இல் கிளர்வுற்ற பச்சைய மூலக்கூறிலிருந்து விடுபடும் எலக்ட்ரான்களை ஏற்கும் முதல் பொருள்… </a:t>
            </a:r>
          </a:p>
          <a:p>
            <a:endParaRPr/>
          </a:p>
          <a:p>
            <a:r>
              <a:t>அ) குயினோன்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– b</a:t>
            </a:r>
          </a:p>
          <a:p>
            <a:endParaRPr/>
          </a:p>
          <a:p>
            <a:r>
              <a:t>ஈ) சைட்டோகுரோம் - 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நிறமி அமைப் பு II-இல் கிளர்வுற்ற பச்சைய மூலக்கூறிலிருந்து விடுபடும் எலக்ட்ரான்களை ஏற்கும் முதல் பொருள்…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குயினோன்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கீழ்க்கண்ட நான்கு கூற்றுகளில் எது சரியானது என கண்டறிக அ. Z வழி ஒளிவினை நிகழ்வில் பங்கு பெறுவது PS  I மட்டுமே ஆ சுழல் ஒளிபாஸ்பரிகரணத்தில் PS  I மட்டும் பங்கேற்கிறது  இ. சுழல் ஒளிபாஸ்பரிகரணத்தில் ATP மற்றும் NADPH2 உருவாகிறது</a:t>
            </a:r>
            <a:br/>
            <a:r>
              <a:t>ஈ. ஸ்ட்ரோமா லாமெல்லாக்களில் PS II மற்றும் NADP காணப்படுவதில்லை</a:t>
            </a:r>
          </a:p>
          <a:p>
            <a:endParaRPr/>
          </a:p>
          <a:p>
            <a:r>
              <a:t>அ) அ மற்றும் ஆ</a:t>
            </a:r>
          </a:p>
          <a:p>
            <a:endParaRPr/>
          </a:p>
          <a:p>
            <a:r>
              <a:t>ஆ) ஆ மற்றும் இ</a:t>
            </a:r>
          </a:p>
          <a:p>
            <a:endParaRPr/>
          </a:p>
          <a:p>
            <a:r>
              <a:t>இ) இ மற்றும் ஈ</a:t>
            </a:r>
          </a:p>
          <a:p>
            <a:endParaRPr/>
          </a:p>
          <a:p>
            <a:r>
              <a:t>ஈ) ஆ மற்றும்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கீழ்க்கண்ட நான்கு கூற்றுகளில் எது சரியானது என கண்டறிக அ. Z வழி ஒளிவினை நிகழ்வில் பங்கு பெறுவது PS  I மட்டுமே ஆ சுழல் ஒளிபாஸ்பரிகரணத்தில் PS  I மட்டும் பங்கேற்கிறது  இ. சுழல் ஒளிபாஸ்பரிகரணத்தில் ATP மற்றும் NADPH2 உருவாகிறது</a:t>
            </a:r>
            <a:br/>
            <a:r>
              <a:t>ஈ. ஸ்ட்ரோமா லாமெல்லாக்களில் PS II மற்றும் NADP காணப்படுவதில்லை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 மற்றும்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அ) அசிட்டோபாக்டர் அசிட்டை : உயிர் எதிர்ப்பொருட்கள்</a:t>
            </a:r>
          </a:p>
          <a:p>
            <a:endParaRPr/>
          </a:p>
          <a:p>
            <a:r>
              <a:t>ஆ) மெத்தனோபாக்டீரியம் : லாக்டிக் அமிலம்</a:t>
            </a:r>
          </a:p>
          <a:p>
            <a:endParaRPr/>
          </a:p>
          <a:p>
            <a:r>
              <a:t>இ) பெனிசிலியம் நொட்டேட்டம் : அசிட்டிக் அமிலம்</a:t>
            </a:r>
          </a:p>
          <a:p>
            <a:endParaRPr/>
          </a:p>
          <a:p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அ)  2 எலக்ட்ரான் 4 புரோட்டான்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ஒளிச்சேர்க்கையின் செயல்படு கதிர்வீச்சின் (PAR) அலைநீளத்தின் அளவு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</a:t>
            </a:r>
          </a:p>
          <a:p>
            <a:endParaRPr/>
          </a:p>
          <a:p>
            <a:r>
              <a:t>இ) 340 - 450 nm</a:t>
            </a:r>
          </a:p>
          <a:p>
            <a:endParaRPr/>
          </a:p>
          <a:p>
            <a:r>
              <a:t>ஈ) 500 - 600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ஒளிச்சேர்க்கையின் செயல்படு கதிர்வீச்சின் (PAR) அலைநீளத்தின் அளவு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அ) C3 </a:t>
            </a:r>
          </a:p>
          <a:p>
            <a:endParaRPr/>
          </a:p>
          <a:p>
            <a:r>
              <a:t>ஆ) C4</a:t>
            </a:r>
          </a:p>
          <a:p>
            <a:endParaRPr/>
          </a:p>
          <a:p>
            <a:r>
              <a:t>இ) C2</a:t>
            </a:r>
          </a:p>
          <a:p>
            <a:endParaRPr/>
          </a:p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ஒளிச்சேர்க்கையை பாதிக்கும் காரணிகளுக்கான கூற்றுகளில் எது தவறான கூற்று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ஒளியில் நிகழ்கிறது.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ஒளிச்சேர்க்கையை பாதிக்கும் காரணிகளுக்கான கூற்றுகளில் எது தவறான கூற்று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உனது தோட்டத்தில் வளரும் ஒரு தாவரமானது ஒளிசுவாச இழப்பினை தவிர்க்கிறது, நீரை பயன்படுத்தும் திறன், அதிக வெப்பத்தில் அதிக ஒளிச்சேர்க்கை வீதம் மற்றும் அதிக நைட்ரஜன் பயன்படுத்தும் திறன் பெற்றுள்ள இத்தாவரத்தினை கண்டறிக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உனது தோட்டத்தில் வளரும் ஒரு தாவரமானது ஒளிசுவாச இழப்பினை தவிர்க்கிறது, நீரை பயன்படுத்தும் திறன், அதிக வெப்பத்தில் அதிக ஒளிச்சேர்க்கை வீதம் மற்றும் அதிக நைட்ரஜன் பயன்படுத்தும் திறன் பெற்றுள்ள இத்தாவரத்தினை கண்டறிக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மெத்தனோபாக்டீரியம் : லாக்டிக்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எமர்சன் மேம்ப 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அ) இரண்டு ஒளிஅமைப்புகள் ஒரே நேரத்தில் செயல்படுகிறது</a:t>
            </a:r>
          </a:p>
          <a:p>
            <a:endParaRPr/>
          </a:p>
          <a:p>
            <a:r>
              <a:t>ஆ) ஒளிபாஸ்பரிகரணம்மற்றும் சுழற்சி எலக்ட்ரான் கடத்தல்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எமர்சன் மேம்ப 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ஒரே நேரத்தில் செயல்படுகிறது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C3 மற்றும் C4 தாவரங்களுக்கிடையே முக்கிய வேறுபாட்டினை உருவாக்கும் செயல்முறை</a:t>
            </a:r>
          </a:p>
          <a:p>
            <a:endParaRPr/>
          </a:p>
          <a:p>
            <a:r>
              <a:t>அ) கிளைக்காலிசிஸ்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</a:t>
            </a:r>
          </a:p>
          <a:p>
            <a:endParaRPr/>
          </a:p>
          <a:p>
            <a:r>
              <a:t>ஈ) சுவாசித்தல்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C3 மற்றும் C4 தாவரங்களுக்கிடையே முக்கிய வேறுபாட்டினை உருவாக்கும் செயல்முறை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அ) தைலகாய்டு உள் இடைவெளி</a:t>
            </a:r>
          </a:p>
          <a:p>
            <a:endParaRPr/>
          </a:p>
          <a:p>
            <a:r>
              <a:t>ஆ) சவ்வுகளுக்கு இடைப்பட்ட இடைவெளி</a:t>
            </a:r>
          </a:p>
          <a:p>
            <a:endParaRPr/>
          </a:p>
          <a:p>
            <a:r>
              <a:t>இ) ஏற்பி கூட்டமைப்பு</a:t>
            </a:r>
          </a:p>
          <a:p>
            <a:endParaRPr/>
          </a:p>
          <a:p>
            <a:r>
              <a:t>ஈ) ஸ்ட்ரோமா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ஆக்ஸிஜனேற்ற பாஸ்பரிகரணம் என்பது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</a:t>
            </a:r>
          </a:p>
          <a:p>
            <a:endParaRPr/>
          </a:p>
          <a:p>
            <a:r>
              <a:t>ஆ) ATPயில் பாஸ்பேட் தொகுதி ஆக்ஸிஜனேற்றமடைதல்</a:t>
            </a:r>
          </a:p>
          <a:p>
            <a:endParaRPr/>
          </a:p>
          <a:p>
            <a:r>
              <a:t>இ) ATPயில் பாஸ்பேட் தொகுதி சேர்க்கப்படுதல்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ஆக்ஸிஜனேற்ற பாஸ்பரிகரணம் என்பது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 </a:t>
            </a:r>
          </a:p>
          <a:p>
            <a:endParaRPr/>
          </a:p>
          <a:p>
            <a:r>
              <a:t>அ) குளுக்கோஸ் -6-பாஸ்பேட்</a:t>
            </a:r>
          </a:p>
          <a:p>
            <a:endParaRPr/>
          </a:p>
          <a:p>
            <a:r>
              <a:t>ஆ) ப்ரக்டோஸ் -1,6-பிஸ்பாஸ்பேட்</a:t>
            </a:r>
          </a:p>
          <a:p>
            <a:endParaRPr/>
          </a:p>
          <a:p>
            <a:r>
              <a:t>இ) பைருவிக்அமிலம்</a:t>
            </a:r>
          </a:p>
          <a:p>
            <a:endParaRPr/>
          </a:p>
          <a:p>
            <a:r>
              <a:t>ஈ) அசிட்டைல்CoA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அ) செல்சுவர்</a:t>
            </a:r>
          </a:p>
          <a:p>
            <a:endParaRPr/>
          </a:p>
          <a:p>
            <a:r>
              <a:t>ஆ) உட்கரு சவ்வு</a:t>
            </a:r>
          </a:p>
          <a:p>
            <a:endParaRPr/>
          </a:p>
          <a:p>
            <a:r>
              <a:t>இ) பிளாஸ்மா சவ்வு</a:t>
            </a:r>
          </a:p>
          <a:p>
            <a:endParaRPr/>
          </a:p>
          <a:p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கிரப்ஸ் சுழற்சியைபொருத்தவரை எது தவறான கூற்று? 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ஒடுக்கமடைகிறது.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உருவாகிறது.</a:t>
            </a:r>
          </a:p>
          <a:p>
            <a:endParaRPr/>
          </a:p>
          <a:p>
            <a:r>
              <a:t>ஈ) இந்த சுழற்சியில் மூன்று இடங்களில் NAD+னது NADH+ H+ க ஒடுக்கமடைகிறது.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கிரப்ஸ் சுழற்சியைபொருத்தவரை எது தவறான கூற்று?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diagram present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diagram present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</a:t>
            </a:r>
          </a:p>
          <a:p>
            <a:endParaRPr/>
          </a:p>
          <a:p>
            <a:r>
              <a:t>இ) காற்று சுவாசித்தல்</a:t>
            </a:r>
          </a:p>
          <a:p>
            <a:endParaRPr/>
          </a:p>
          <a:p>
            <a:r>
              <a:t>ஈ) ஒளி சுவாசித்தல்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நொதித்தல்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கிரப்ஸ் சுழற்சி ஆறு கார்பன் கொண்ட சேர்மம் உருவாவதற்கு</a:t>
            </a:r>
          </a:p>
          <a:p>
            <a:endParaRPr/>
          </a:p>
          <a:p>
            <a:r>
              <a:t>அ) மாலிக்அமிலம், அசிட்டைல் இணைநொதி</a:t>
            </a:r>
          </a:p>
          <a:p>
            <a:endParaRPr/>
          </a:p>
          <a:p>
            <a:r>
              <a:t>ஆ) ஆக்சலோ அசிட்டிக் அமிலம், அசிட்டைல் இணைநொதி</a:t>
            </a:r>
          </a:p>
          <a:p>
            <a:endParaRPr/>
          </a:p>
          <a:p>
            <a:r>
              <a:t>இ) சக்சினிக் அமிலம், பைருவிக் அமிலம்</a:t>
            </a:r>
          </a:p>
          <a:p>
            <a:endParaRPr/>
          </a:p>
          <a:p>
            <a:r>
              <a:t>ஈ) பியுமாரிக்அமிலம், பைருவிக்அமிலம்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கிரப்ஸ் சுழற்சி ஆறு கார்பன் கொண்ட சேர்மம் உருவாவதற்கு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சுவாசித்தல் என்ற வினையில் </a:t>
            </a:r>
          </a:p>
          <a:p>
            <a:endParaRPr/>
          </a:p>
          <a:p>
            <a:r>
              <a:t>அ) ஆற்றல் பயன்படுத்தப்படுகிறது</a:t>
            </a:r>
          </a:p>
          <a:p>
            <a:endParaRPr/>
          </a:p>
          <a:p>
            <a:r>
              <a:t>ஆ) ஆற்றல் ADP வடிவத்தில் சேமிக்கப்படுகிறது</a:t>
            </a:r>
          </a:p>
          <a:p>
            <a:endParaRPr/>
          </a:p>
          <a:p>
            <a:r>
              <a:t>இ) ஆற்றல் TPவடிவத்தில் வெளியிடப்படுகிறது மற்றும் சேமிக்கப்படுகிறது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சுவாசித்தல் என்ற வினையில்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ஆற்றல் TPவடிவத்தில் வெளியிடப்படுகிறது மற்றும் சேமிக்கப்படுகிறது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உட்கரு 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கிரப்ஸ் சுழற்சி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ATP உற்பத்திநடைபெறுவது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</a:t>
            </a:r>
          </a:p>
          <a:p>
            <a:endParaRPr/>
          </a:p>
          <a:p>
            <a:r>
              <a:t>இ) மைட்டோகாண்ட்ரிய உட்சவ்வு</a:t>
            </a:r>
          </a:p>
          <a:p>
            <a:endParaRPr/>
          </a:p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ATP உற்பத்திநடைபெறுவது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கிரப்ஸ் சுழற்சியில் உள்ள எந்த 5-கார்பன் கரிமசேர்மம் N2 வளர்சிதை மாற்றத்தில் முக்கிய சேர்மமாக உள்ள து.</a:t>
            </a:r>
          </a:p>
          <a:p>
            <a:endParaRPr/>
          </a:p>
          <a:p>
            <a:r>
              <a:t>அ) சிட்ரிக் அமிலம்</a:t>
            </a:r>
          </a:p>
          <a:p>
            <a:endParaRPr/>
          </a:p>
          <a:p>
            <a:r>
              <a:t>ஆ) பியூமாரிக் அமிலம்</a:t>
            </a:r>
          </a:p>
          <a:p>
            <a:endParaRPr/>
          </a:p>
          <a:p>
            <a:r>
              <a:t>இ) ஆக்சலோசக்சினிக் அமிலம்</a:t>
            </a:r>
          </a:p>
          <a:p>
            <a:endParaRPr/>
          </a:p>
          <a:p>
            <a:r>
              <a:t>ஈ) கீட்டோகுளூட்டாரிக்அமிலம்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கிரப்ஸ் சுழற்சியில் உள்ள எந்த 5-கார்பன் கரிமசேர்மம் N2 வளர்சிதை மாற்றத்தில் முக்கிய சேர்மமாக உள்ள 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கீட்டோகுளூட்டாரிக்அமிலம்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கனி பழுத்தலில் பங்கு கொள்ளும் ஹார்மோன் எது?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</a:t>
            </a:r>
          </a:p>
          <a:p>
            <a:endParaRPr/>
          </a:p>
          <a:p>
            <a:r>
              <a:t>இ) இண்டோல் அசிடிக் அமிலம்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கனி பழுத்தலில் பங்கு கொள்ளும் ஹார்மோன்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எத்திலின்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இளநீரில் காணப்படும் ஹார்மோன்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இளநீரில் காணப்படும் ஹார்மோன்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ஆர்க்கி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அ) புரத உறை இல்லாமல் இருத்தல்</a:t>
            </a:r>
          </a:p>
          <a:p>
            <a:endParaRPr/>
          </a:p>
          <a:p>
            <a:r>
              <a:t>ஆ) வைரஸ்களை விட சிறியவை</a:t>
            </a:r>
          </a:p>
          <a:p>
            <a:endParaRPr/>
          </a:p>
          <a:p>
            <a:r>
              <a:t>இ) தோற்று நோயை உண்டாக்கக்கூடியவை</a:t>
            </a:r>
          </a:p>
          <a:p>
            <a:endParaRPr/>
          </a:p>
          <a:p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விதையில்லா வாழைக்கனி உருவாக காரணம்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</a:t>
            </a:r>
          </a:p>
          <a:p>
            <a:endParaRPr/>
          </a:p>
          <a:p>
            <a:r>
              <a:t>ஈ) மேற்கூரிய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விதையில்லா வாழைக்கனி உருவாக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அ) எத்திலின்</a:t>
            </a:r>
          </a:p>
          <a:p>
            <a:endParaRPr/>
          </a:p>
          <a:p>
            <a:r>
              <a:t>ஆ) ஜிப்ரானிகள்</a:t>
            </a:r>
          </a:p>
          <a:p>
            <a:endParaRPr/>
          </a:p>
          <a:p>
            <a:r>
              <a:t>இ) IAA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IAA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r>
              <a:t>அ) ஆக்சின்</a:t>
            </a:r>
          </a:p>
          <a:p>
            <a:endParaRPr/>
          </a:p>
          <a:p>
            <a:r>
              <a:t>ஆ) எத்திலின்</a:t>
            </a:r>
          </a:p>
          <a:p>
            <a:endParaRPr/>
          </a:p>
          <a:p>
            <a:r>
              <a:t>இ) ஜிப்ரலின்கள்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ஆக்சின்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செயற்கை ஆக்சின் என்பது எது?</a:t>
            </a:r>
          </a:p>
          <a:p>
            <a:endParaRPr/>
          </a:p>
          <a:p>
            <a:r>
              <a:t>அ) IBA</a:t>
            </a:r>
          </a:p>
          <a:p>
            <a:endParaRPr/>
          </a:p>
          <a:p>
            <a:r>
              <a:t>ஆ) NAA</a:t>
            </a:r>
          </a:p>
          <a:p>
            <a:endParaRPr/>
          </a:p>
          <a:p>
            <a:r>
              <a:t>இ) IAA</a:t>
            </a:r>
          </a:p>
          <a:p>
            <a:endParaRPr/>
          </a:p>
          <a:p>
            <a:r>
              <a:t>ஈ) 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செயற்கை ஆக்சின் என்பது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NAA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கரோட்டினாய்டு எனும் நிறமியிலிருந்து பெறப்படும் ஹார்மோன்.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இன்டோல்- 3 அசிடிக் அமிலம்</a:t>
            </a:r>
          </a:p>
          <a:p>
            <a:endParaRPr/>
          </a:p>
          <a:p>
            <a:r>
              <a:t>ஈ) ஜிப்ரலிக்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கரோட்டினாய்டு எனும் நிறமியிலிருந்து பெறப்படும் ஹார்மோன்.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அ) பருத்தி</a:t>
            </a:r>
          </a:p>
          <a:p>
            <a:endParaRPr/>
          </a:p>
          <a:p>
            <a:r>
              <a:t>ஆ) புகையிலை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தேயிலை பயிரிடும்போது பயன்படுத்தப்படும் 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சியாடின்</a:t>
            </a:r>
          </a:p>
          <a:p>
            <a:endParaRPr/>
          </a:p>
          <a:p>
            <a:r>
              <a:t>இ) இன்டோல் -3 அசிடிக்அமிலம்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தேயிலை பயிரிடும்போது பயன்படுத்தப்படும்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இன்டோல் -3 அசிடிக்அமிலம்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வேர் வளர்ச்சியை தூண்டுவது.</a:t>
            </a:r>
          </a:p>
          <a:p>
            <a:endParaRPr/>
          </a:p>
          <a:p>
            <a:r>
              <a:t>அ) ஆக்சின்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வேர் வளர்ச்சியை தூண்டுவது.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ஆக்சின்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தாவர வளர்ச்சியில் நடைபெறும் மூப்படைதல் எனும் நிகழ்ச்சியை தெரிவிப்பது.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தாவர வளர்ச்சியில் நடைபெறும் மூப்படைதல் எனும் நிகழ்ச்சியை தெரிவிப்பது.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உருவாக்கப்படுகிறது.</a:t>
            </a:r>
          </a:p>
          <a:p>
            <a:endParaRPr/>
          </a:p>
          <a:p>
            <a:r>
              <a:t>அ) ஜிப்ரலின்கள் மற்றும் அப்சசிக் அமிலம்</a:t>
            </a:r>
          </a:p>
          <a:p>
            <a:endParaRPr/>
          </a:p>
          <a:p>
            <a:r>
              <a:t>ஆ) IAA மற்றும் ஜிப்ரலின்</a:t>
            </a:r>
          </a:p>
          <a:p>
            <a:endParaRPr/>
          </a:p>
          <a:p>
            <a:r>
              <a:t>இ) ஆக்சின் மற்றும் சைட்டோகைனின்</a:t>
            </a:r>
          </a:p>
          <a:p>
            <a:endParaRPr/>
          </a:p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அ) காற்று</a:t>
            </a:r>
          </a:p>
          <a:p>
            <a:endParaRPr/>
          </a:p>
          <a:p>
            <a:r>
              <a:t>ஆ) பூச்சிகள்</a:t>
            </a:r>
          </a:p>
          <a:p>
            <a:endParaRPr/>
          </a:p>
          <a:p>
            <a:r>
              <a:t>இ) பறவைகள்</a:t>
            </a:r>
          </a:p>
          <a:p>
            <a:endParaRPr/>
          </a:p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பைட்டோகுரோம் என்பது. 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</a:t>
            </a:r>
          </a:p>
          <a:p>
            <a:endParaRPr/>
          </a:p>
          <a:p>
            <a:r>
              <a:t>இ) பிளாவோபுரதம்</a:t>
            </a:r>
          </a:p>
          <a:p>
            <a:endParaRPr/>
          </a:p>
          <a:p>
            <a:r>
              <a:t>ஈ) லிப்போபுரதம்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பைட்டோகுரோம் என்பது.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லாக்டோபே சில்லஸ், நாஸ்டாக், கேரா, நைட்ரசோமோனாஸ், நைட்ரோபாக்டர், ஸ்டெப்ரோமைசஸ், சக்காரோமைசஸ்,</a:t>
            </a:r>
            <a:br/>
            <a:r>
              <a:t>டிரிப்பனோசோமா, போர்ஃபைரா, உல்ஃபியா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லாக்டோபே சில்லஸ், நாஸ்டாக், கேரா, நைட்ரசோமோனாஸ், நைட்ரோபாக்டர், ஸ்டெப்ரோமைசஸ், சக்காரோமைசஸ்,</a:t>
            </a:r>
            <a:br/>
            <a:r>
              <a:t>டிரிப்பனோசோமா, போர்ஃபைரா, உல்ஃபியா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அ) லைக்கென்கள்</a:t>
            </a:r>
          </a:p>
          <a:p>
            <a:endParaRPr/>
          </a:p>
          <a:p>
            <a:r>
              <a:t>ஆ) ஈரல் தாவரங்கள்</a:t>
            </a:r>
          </a:p>
          <a:p>
            <a:endParaRPr/>
          </a:p>
          <a:p>
            <a:r>
              <a:t>இ) மாஸ்கள்</a:t>
            </a:r>
          </a:p>
          <a:p>
            <a:endParaRPr/>
          </a:p>
          <a:p>
            <a:r>
              <a:t>ஈ) பச்சை பாசிகள்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லைக்கென்கள்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அ) ஒரே தாவரத்தில் மகரந்ததாள், சூலகமும் காணப்படுதல்.</a:t>
            </a:r>
          </a:p>
          <a:p>
            <a:endParaRPr/>
          </a:p>
          <a:p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  <a:p>
            <a:endParaRPr/>
          </a:p>
          <a:p>
            <a:r>
              <a:t>இ) ஒரே தாவரத்தில் கீழ்பகுதியில் ஊகோணியமும் மேற்பகுதியில் ஆந்தரீடியமும் காணப்படுதல்.</a:t>
            </a:r>
          </a:p>
          <a:p>
            <a:endParaRPr/>
          </a:p>
          <a:p>
            <a:r>
              <a:t>ஈ) ஒரே தாவரத்தில் ஆந்தரிடிய தாங்கியும், ஆர்க்கிகோணிய தாங்கியும்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அ) ப்ராங்கியா- அல்னஸ்</a:t>
            </a:r>
          </a:p>
          <a:p>
            <a:endParaRPr/>
          </a:p>
          <a:p>
            <a:r>
              <a:t>ஆ) ரோடோஸ்பைரில்லம் - பூஞ்சைவேரி</a:t>
            </a:r>
          </a:p>
          <a:p>
            <a:endParaRPr/>
          </a:p>
          <a:p>
            <a:r>
              <a:t>இ) அனபீனா - நைட்ரஜன் நிலைபடுத்தி</a:t>
            </a:r>
          </a:p>
          <a:p>
            <a:endParaRPr/>
          </a:p>
          <a:p>
            <a:r>
              <a:t>ஈ) ரைசோபியம் -அல்பா அல்பா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அ முதல் உ வரை கொடுக்கப்பட்டுள்ள கூற்றுகள படித்து பின்னர் கீழே கேட்க்கப்பட்ட வினாவிற்கு விடையளிக்கவும். அ) ஈக்விசிட்டம் பெண்கேமீட்டகதாவரமானது பெற்றோர் வித்தகத்தாவரத்தில் நிலைத்திருக்கும்.</a:t>
            </a:r>
            <a:br/>
            <a:r>
              <a:t>ஆ) ஜிங்கோவின் ஆண்கே மீட்டக தாவரம் தற்சார்பு அற்றது.</a:t>
            </a:r>
            <a:br/>
            <a:r>
              <a:t>இ) ஜிங்கோ, பாலிடிரைக்கத்தின் வித்தகத் தாவரத்தைவிட ரிக்சியாவின் வித்தகத் தாவரம் நன்கு வளர்ச்சி அடைந்துள்ளது.</a:t>
            </a:r>
            <a:br/>
            <a:r>
              <a:t>ஈ) வால்வாக்ஸின் பாலினப்பெருக்கம் ஒத்தகேமீட்களின் இணைவு வகையைச் சார்ந்தது.</a:t>
            </a:r>
            <a:br/>
            <a:r>
              <a:t>உ) ஸ்லைம் மோல்டுகளின் வித்துகள் செல் சுவரற்றவை.</a:t>
            </a:r>
            <a:br/>
            <a:r>
              <a:t>மேலே கூறப்பட்டுள்ளவைகளில் எத்தனை கூற்றுகள் சரியானவை ?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ஒன்று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அ முதல் உ வரை கொடுக்கப்பட்டுள்ள கூற்றுகள படித்து பின்னர் கீழே கேட்க்கப்பட்ட வினாவிற்கு விடையளிக்கவும். அ) ஈக்விசிட்டம் பெண்கேமீட்டகதாவரமானது பெற்றோர் வித்தகத்தாவரத்தில் நிலைத்திருக்கும்.</a:t>
            </a:r>
            <a:br/>
            <a:r>
              <a:t>ஆ) ஜிங்கோவின் ஆண்கே மீட்டக தாவரம் தற்சார்பு அற்றது.</a:t>
            </a:r>
            <a:br/>
            <a:r>
              <a:t>இ) ஜிங்கோ, பாலிடிரைக்கத்தின் வித்தகத் தாவரத்தைவிட ரிக்சியாவின் வித்தகத் தாவரம் நன்கு வளர்ச்சி அடைந்துள்ளது.</a:t>
            </a:r>
            <a:br/>
            <a:r>
              <a:t>ஈ) வால்வாக்ஸின் பாலினப்பெருக்கம் ஒத்தகேமீட்களின் இணைவு வகையைச் சார்ந்தது.</a:t>
            </a:r>
            <a:br/>
            <a:r>
              <a:t>உ) ஸ்லைம் மோல்டுகளின் வித்துகள் செல் சுவரற்றவை.</a:t>
            </a:r>
            <a:br/>
            <a:r>
              <a:t>மேலே கூறப்பட்டுள்ளவைகளில் எத்தனை கூற்றுகள் சரியானவை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அ) கைட்டின்</a:t>
            </a:r>
          </a:p>
          <a:p>
            <a:endParaRPr/>
          </a:p>
          <a:p>
            <a:r>
              <a:t>ஆ) பெப்டிடோகிளைக்கான்</a:t>
            </a:r>
          </a:p>
          <a:p>
            <a:endParaRPr/>
          </a:p>
          <a:p>
            <a:r>
              <a:t>இ) செல்லுலோஸ்</a:t>
            </a:r>
          </a:p>
          <a:p>
            <a:endParaRPr/>
          </a:p>
          <a:p>
            <a:r>
              <a:t>ஈ) ஹெமிசெல்லுலோஸ்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கைட்டின்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அ) சயனோ பாக்டீயங்கள் நீலப் பசும்பாசிகள் என்றும் அழைக்கப்படுகின்றன.</a:t>
            </a:r>
          </a:p>
          <a:p>
            <a:endParaRPr/>
          </a:p>
          <a:p>
            <a:r>
              <a:t>ஆ) தங்க நிறப்பாசிகள் டெஸ்மிடுகள் என்றும் அழைக்கப்படுகின்றன.</a:t>
            </a:r>
          </a:p>
          <a:p>
            <a:endParaRPr/>
          </a:p>
          <a:p>
            <a:r>
              <a:t>இ) யூபாக்டீயாக்கள் போலியான பாக்டீரியங்கள் எனவும் அழைக்கப்படுகின்றன.</a:t>
            </a:r>
          </a:p>
          <a:p>
            <a:endParaRPr/>
          </a:p>
          <a:p>
            <a:r>
              <a:t>ஈ) பைக்கோமைசீட்ஸ் பாசிப் பூஞ்சைகள் என்றும் அழைக்கப்படுகிறது.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யூபாக்டீயாக்கள் போலியான பாக்டீரியங்கள் எனவும்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ஆண்கே மீட்கள் காணப்படுகின்றன?</a:t>
            </a:r>
          </a:p>
          <a:p>
            <a:endParaRPr/>
          </a:p>
          <a:p>
            <a:r>
              <a:t>அ) ரிக்சியா, டிரையாப்டெ ரிஸ், சைகஸ் </a:t>
            </a:r>
          </a:p>
          <a:p>
            <a:endParaRPr/>
          </a:p>
          <a:p>
            <a:r>
              <a:t>ஆ) ஆந்தோசெராஸ், ஃபியூனேரியா, ஸ்பைரோகைரா</a:t>
            </a:r>
          </a:p>
          <a:p>
            <a:endParaRPr/>
          </a:p>
          <a:p>
            <a:r>
              <a:t>இ) சைக்னிமா, சாப்ரோலெகினியா, ஹைட்ரில்லா</a:t>
            </a:r>
          </a:p>
          <a:p>
            <a:endParaRPr/>
          </a:p>
          <a:p>
            <a:r>
              <a:t>ஈ) ஃபியூகஸ், மார் சீலியா, கலோட்ராபிஸ்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ஆண்கே மீட்கள் காணப்படுகின்றன?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ரிக்சியா, டிரையாப்டெ ரிஸ், சைகஸ்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அ) அடியாண்டம் மற்றும் குக்கர் பிட்டேசி</a:t>
            </a:r>
          </a:p>
          <a:p>
            <a:endParaRPr/>
          </a:p>
          <a:p>
            <a:r>
              <a:t>ஆ) ஆஸ்முண்டா மற்றும் ஈக்விசிட்டம்</a:t>
            </a:r>
          </a:p>
          <a:p>
            <a:endParaRPr/>
          </a:p>
          <a:p>
            <a:r>
              <a:t>இ) மார்சிலியா மற்றும் பாட்டிரிக்கியம்</a:t>
            </a:r>
          </a:p>
          <a:p>
            <a:endParaRPr/>
          </a:p>
          <a:p>
            <a:r>
              <a:t>ஈ) டிக்சோனியா மற்றும் மங்கையர் கூந்தல் பெரணி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ஆஸ்முண்டா மற்றும் ஈக்விசிட்டம்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ரோடோஸ்பைரில்லம் - பூஞ்சைவேரி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அ) மலர்</a:t>
            </a:r>
          </a:p>
          <a:p>
            <a:endParaRPr/>
          </a:p>
          <a:p>
            <a:r>
              <a:t>ஆ) இலை</a:t>
            </a:r>
          </a:p>
          <a:p>
            <a:endParaRPr/>
          </a:p>
          <a:p>
            <a:r>
              <a:t>இ) தண்டு</a:t>
            </a:r>
          </a:p>
          <a:p>
            <a:endParaRPr/>
          </a:p>
          <a:p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அ) ஜிம்னோஸ்பெர்ம்கள் ஒத்தவித்துத்தன்மை மற்றும் மாற்று வித்துத்தன்மை கொண்டவை .</a:t>
            </a:r>
          </a:p>
          <a:p>
            <a:endParaRPr/>
          </a:p>
          <a:p>
            <a:r>
              <a:t>ஆ) சால்வினியா, ஜிங்கோ மற்றும் பைனஸ் அனைத்தும் ஜிம்னோஸ்பெர்ம்கள்</a:t>
            </a:r>
          </a:p>
          <a:p>
            <a:endParaRPr/>
          </a:p>
          <a:p>
            <a:r>
              <a:t>இ) செக்கோயா உயரமான மரங்களில் ஒன்று.</a:t>
            </a:r>
          </a:p>
          <a:p>
            <a:endParaRPr/>
          </a:p>
          <a:p>
            <a:r>
              <a:t>ஈ) ஜிம்னோஸ்பெர்ம்களின் இலைகள் அதீத சூழ்நிலைக்கான தகவமைப்பை பெற்றிருக்கவில்லை.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செக்கோயா உயரமான மரங்களில் ஒன்று.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அ) வித்து உருவாக்கம்</a:t>
            </a:r>
          </a:p>
          <a:p>
            <a:endParaRPr/>
          </a:p>
          <a:p>
            <a:r>
              <a:t>ஆ) மொட்டுவிடுதல்</a:t>
            </a:r>
          </a:p>
          <a:p>
            <a:endParaRPr/>
          </a:p>
          <a:p>
            <a:r>
              <a:t>இ) உடல இனக்கலப்பு</a:t>
            </a:r>
          </a:p>
          <a:p>
            <a:endParaRPr/>
          </a:p>
          <a:p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r>
              <a:t>அ) விலங்குகள்</a:t>
            </a:r>
          </a:p>
          <a:p>
            <a:endParaRPr/>
          </a:p>
          <a:p>
            <a:r>
              <a:t>ஆ) மொனிரா</a:t>
            </a:r>
          </a:p>
          <a:p>
            <a:endParaRPr/>
          </a:p>
          <a:p>
            <a:r>
              <a:t>இ) புரோட்டிஸ்டா</a:t>
            </a:r>
          </a:p>
          <a:p>
            <a:endParaRPr/>
          </a:p>
          <a:p>
            <a:r>
              <a:t>ஈ) பூஞ்சைகள்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மொனிரா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அ) ஹாலோஃபைல்ஸ்</a:t>
            </a:r>
          </a:p>
          <a:p>
            <a:endParaRPr/>
          </a:p>
          <a:p>
            <a:r>
              <a:t>ஆ) தெர்மோஅசிடோஃபைல்ஸ்</a:t>
            </a:r>
          </a:p>
          <a:p>
            <a:endParaRPr/>
          </a:p>
          <a:p>
            <a:r>
              <a:t>இ) மெத்தனோஜென்ஸ்</a:t>
            </a:r>
          </a:p>
          <a:p>
            <a:endParaRPr/>
          </a:p>
          <a:p>
            <a:r>
              <a:t>ஈ)  யூபாக்டீரியா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மெத்தனோஜென்ஸ்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அ) பேசில்லஸ்</a:t>
            </a:r>
          </a:p>
          <a:p>
            <a:endParaRPr/>
          </a:p>
          <a:p>
            <a:r>
              <a:t>ஆ) சூடோமோனாஸ்</a:t>
            </a:r>
          </a:p>
          <a:p>
            <a:endParaRPr/>
          </a:p>
          <a:p>
            <a:r>
              <a:t>இ) மைக்கோபிளாஸ்மா</a:t>
            </a:r>
          </a:p>
          <a:p>
            <a:endParaRPr/>
          </a:p>
          <a:p>
            <a:r>
              <a:t>ஈ) நாஸ்டாக்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. இலைகள், முட்களாக மாறுபாடடைந்தவை </a:t>
            </a:r>
          </a:p>
          <a:p>
            <a:endParaRPr/>
          </a:p>
          <a:p>
            <a:r>
              <a:t>அ) இலவம் பஞ்சு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பட்டாணி</a:t>
            </a:r>
          </a:p>
          <a:p>
            <a:endParaRPr/>
          </a:p>
          <a:p>
            <a:r>
              <a:t>ஈ) வெங்காயம்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. இலைகள், முட்களாக மாறுபாடடைந்தவை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ஒபன்ஷியா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துலிப்</a:t>
            </a:r>
          </a:p>
          <a:p>
            <a:endParaRPr/>
          </a:p>
          <a:p>
            <a:r>
              <a:t>இ) இண்டிகோஃபெரா</a:t>
            </a:r>
          </a:p>
          <a:p>
            <a:endParaRPr/>
          </a:p>
          <a:p>
            <a:r>
              <a:t>ஈ) அலோ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படகு அல்லி என்ற சிறப்புப் பண்பு காணப்படும் மலர்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இண்டிகோஃபெரா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அ) ரோஜா</a:t>
            </a:r>
          </a:p>
          <a:p>
            <a:endParaRPr/>
          </a:p>
          <a:p>
            <a:r>
              <a:t>ஆ) கொய்யா</a:t>
            </a:r>
          </a:p>
          <a:p>
            <a:endParaRPr/>
          </a:p>
          <a:p>
            <a:r>
              <a:t>இ) வெள்ளரி</a:t>
            </a:r>
          </a:p>
          <a:p>
            <a:endParaRPr/>
          </a:p>
          <a:p>
            <a:r>
              <a:t>ஈ) சீன ரோஜா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ரோஜா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கொடுக்கப்பட்டவைகளில் எந்த ஒரு கூற்று சரியானது</a:t>
            </a:r>
          </a:p>
          <a:p>
            <a:endParaRPr/>
          </a:p>
          <a:p>
            <a:r>
              <a:t>அ) புற்களின் விதைகளில் கருவூண் திசுக்கள் காணப்படுவதில்லை .</a:t>
            </a:r>
          </a:p>
          <a:p>
            <a:endParaRPr/>
          </a:p>
          <a:p>
            <a:r>
              <a:t>ஆ) மா ஒரு கருவுறாக் கனியாகும்.</a:t>
            </a:r>
          </a:p>
          <a:p>
            <a:endParaRPr/>
          </a:p>
          <a:p>
            <a:r>
              <a:t>இ) மக்காச்சோள விதையில் புரதத்தாலான அலுரான் அடுக்கு காணப்படுகிறது.</a:t>
            </a:r>
          </a:p>
          <a:p>
            <a:endParaRPr/>
          </a:p>
          <a:p>
            <a:r>
              <a:t>ஈ) மலட்டு சூலகம், மலட்டு மகரந்தத்தாள்கள் என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கொடுக்கப்பட்டவைகளில்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மக்காச்சோள விதையில் புரதத்தாலான அலுரான் அடுக்கு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உண்ணும் தரைக்கீழ்த்தண்டிற்கு உதாரணம்</a:t>
            </a:r>
          </a:p>
          <a:p>
            <a:endParaRPr/>
          </a:p>
          <a:p>
            <a:r>
              <a:t>அ) கேரட்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சர்க்கரை வள்ளிக்கிழங்கு</a:t>
            </a:r>
          </a:p>
          <a:p>
            <a:endParaRPr/>
          </a:p>
          <a:p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உண்ணும் தரைக்கீழ்த்தண்டிற்கு உதாரணம்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மைக்கோபிளாஸ்மா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அ) ஆப்பிள்</a:t>
            </a:r>
          </a:p>
          <a:p>
            <a:endParaRPr/>
          </a:p>
          <a:p>
            <a:r>
              <a:t>ஆ) வாழை </a:t>
            </a:r>
          </a:p>
          <a:p>
            <a:endParaRPr/>
          </a:p>
          <a:p>
            <a:r>
              <a:t>இ) தக்காளி</a:t>
            </a:r>
          </a:p>
          <a:p>
            <a:endParaRPr/>
          </a:p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r>
              <a:t>அ) வெக்ஸில்லரி</a:t>
            </a:r>
          </a:p>
          <a:p>
            <a:endParaRPr/>
          </a:p>
          <a:p>
            <a:r>
              <a:t>ஆ) அடுக்கு இதழமைவு</a:t>
            </a:r>
          </a:p>
          <a:p>
            <a:endParaRPr/>
          </a:p>
          <a:p>
            <a:r>
              <a:t>இ) திருகு இதழமைவு</a:t>
            </a:r>
          </a:p>
          <a:p>
            <a:endParaRPr/>
          </a:p>
          <a:p>
            <a:r>
              <a:t>ஈ) தொடு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திரள்கனிகள் எதிலிருந்து உருவாகிறது.</a:t>
            </a:r>
          </a:p>
          <a:p>
            <a:endParaRPr/>
          </a:p>
          <a:p>
            <a:r>
              <a:t>அ) இணைந்த பல சூலிலை சூலகம்</a:t>
            </a:r>
          </a:p>
          <a:p>
            <a:endParaRPr/>
          </a:p>
          <a:p>
            <a:r>
              <a:t>ஆ) இணையாத பல சூலிலை சூலகம்</a:t>
            </a:r>
          </a:p>
          <a:p>
            <a:endParaRPr/>
          </a:p>
          <a:p>
            <a:r>
              <a:t>இ) முழு மஞ்சரி</a:t>
            </a:r>
          </a:p>
          <a:p>
            <a:endParaRPr/>
          </a:p>
          <a:p>
            <a:r>
              <a:t>ஈ) பல சூலிலைகள் கொண்ட மேல்மட்ட சூற்பை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திரள்கனிகள் எதிலிருந்து உருவாகிறது.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அ) மக்காச்சோளம்</a:t>
            </a:r>
          </a:p>
          <a:p>
            <a:endParaRPr/>
          </a:p>
          <a:p>
            <a:r>
              <a:t>ஆ) ஆமணக்கு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 கருப்புரதமற்ற திசுக்கள் விதைகள் இதில் உருவாகிறது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விதையுறை மென்மையாகவோ, சவ்வுபோன்றோ கிடையாது</a:t>
            </a:r>
          </a:p>
          <a:p>
            <a:endParaRPr/>
          </a:p>
          <a:p>
            <a:r>
              <a:t>அ) தென்னை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பருப்பு</a:t>
            </a:r>
          </a:p>
          <a:p>
            <a:endParaRPr/>
          </a:p>
          <a:p>
            <a:r>
              <a:t>ஈ) மக்காச்சோளம்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விதையுறை மென்மையாகவோ, சவ்வுபோன்றோ கிடையாது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தென்னை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  </a:t>
            </a:r>
            <a:r>
              <a:rPr dirty="0" err="1"/>
              <a:t>கீழே</a:t>
            </a:r>
            <a:r>
              <a:rPr dirty="0"/>
              <a:t> </a:t>
            </a:r>
            <a:r>
              <a:rPr dirty="0" err="1"/>
              <a:t>கொடுக்கப்பட்டுள்ள</a:t>
            </a:r>
            <a:r>
              <a:rPr dirty="0"/>
              <a:t> (அ </a:t>
            </a:r>
            <a:r>
              <a:rPr dirty="0" err="1"/>
              <a:t>முதல்</a:t>
            </a:r>
            <a:r>
              <a:rPr dirty="0"/>
              <a:t> உ) </a:t>
            </a:r>
            <a:r>
              <a:rPr dirty="0" err="1"/>
              <a:t>கூற்றுகளை</a:t>
            </a:r>
            <a:r>
              <a:rPr dirty="0"/>
              <a:t> </a:t>
            </a:r>
            <a:r>
              <a:rPr dirty="0" err="1"/>
              <a:t>படித்து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கூற்றுகளைக்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பொருத்தமான</a:t>
            </a:r>
            <a:r>
              <a:rPr dirty="0"/>
              <a:t> </a:t>
            </a:r>
            <a:r>
              <a:rPr dirty="0" err="1"/>
              <a:t>விடையைத்</a:t>
            </a:r>
            <a:r>
              <a:rPr dirty="0"/>
              <a:t> </a:t>
            </a:r>
            <a:r>
              <a:rPr dirty="0" err="1"/>
              <a:t>தேர்ந்தெடுக்கவும்</a:t>
            </a:r>
            <a:r>
              <a:rPr dirty="0"/>
              <a:t>. அ) </a:t>
            </a:r>
            <a:r>
              <a:rPr dirty="0" err="1"/>
              <a:t>மாஸ்களும்</a:t>
            </a:r>
            <a:r>
              <a:rPr dirty="0"/>
              <a:t>, </a:t>
            </a:r>
            <a:r>
              <a:rPr dirty="0" err="1"/>
              <a:t>லைக்கென்களும்</a:t>
            </a:r>
            <a:r>
              <a:rPr dirty="0"/>
              <a:t> </a:t>
            </a:r>
            <a:r>
              <a:rPr dirty="0" err="1"/>
              <a:t>வெற்றுப்பாறைகளில்</a:t>
            </a:r>
            <a:r>
              <a:rPr dirty="0"/>
              <a:t> </a:t>
            </a:r>
            <a:r>
              <a:rPr dirty="0" err="1"/>
              <a:t>கூட்டமாக</a:t>
            </a:r>
            <a:r>
              <a:rPr dirty="0"/>
              <a:t> </a:t>
            </a:r>
            <a:r>
              <a:rPr dirty="0" err="1"/>
              <a:t>வாழும்</a:t>
            </a:r>
            <a:r>
              <a:rPr dirty="0"/>
              <a:t> </a:t>
            </a:r>
            <a:r>
              <a:rPr dirty="0" err="1"/>
              <a:t>முதல்</a:t>
            </a:r>
            <a:r>
              <a:rPr dirty="0"/>
              <a:t> </a:t>
            </a:r>
            <a:r>
              <a:rPr dirty="0" err="1"/>
              <a:t>உயிரினங்களாகும்</a:t>
            </a:r>
            <a:r>
              <a:t>. </a:t>
            </a:r>
            <a:endParaRPr lang="en-US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ஆ</a:t>
            </a:r>
            <a:r>
              <a:rPr dirty="0"/>
              <a:t>)  </a:t>
            </a:r>
            <a:r>
              <a:rPr dirty="0" err="1"/>
              <a:t>செலாஜினெல்லா</a:t>
            </a:r>
            <a:r>
              <a:rPr dirty="0"/>
              <a:t> </a:t>
            </a:r>
            <a:r>
              <a:rPr dirty="0" err="1"/>
              <a:t>ஒத்தவித்துத்தன்மை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டெரிடோஃபைட்</a:t>
            </a:r>
            <a:r>
              <a:rPr dirty="0"/>
              <a:t> </a:t>
            </a:r>
            <a:r>
              <a:rPr dirty="0" err="1"/>
              <a:t>ஆகும்</a:t>
            </a:r>
            <a:r>
              <a:rPr dirty="0"/>
              <a:t>.</a:t>
            </a:r>
            <a:br>
              <a:rPr dirty="0"/>
            </a:br>
            <a:r>
              <a:rPr dirty="0"/>
              <a:t>இ) </a:t>
            </a:r>
            <a:r>
              <a:rPr dirty="0" err="1"/>
              <a:t>சைகஸ்</a:t>
            </a:r>
            <a:r>
              <a:rPr dirty="0"/>
              <a:t> </a:t>
            </a:r>
            <a:r>
              <a:rPr dirty="0" err="1"/>
              <a:t>பவழ</a:t>
            </a:r>
            <a:r>
              <a:rPr dirty="0"/>
              <a:t> </a:t>
            </a:r>
            <a:r>
              <a:rPr dirty="0" err="1"/>
              <a:t>வேர்கள்</a:t>
            </a:r>
            <a:r>
              <a:rPr dirty="0"/>
              <a:t> VAM </a:t>
            </a:r>
            <a:r>
              <a:rPr dirty="0" err="1"/>
              <a:t>கொண்டிருக்கின்றன</a:t>
            </a:r>
            <a:r>
              <a:rPr dirty="0"/>
              <a:t>.</a:t>
            </a:r>
            <a:br>
              <a:rPr dirty="0"/>
            </a:br>
            <a:r>
              <a:rPr dirty="0"/>
              <a:t>ஈ) </a:t>
            </a:r>
            <a:r>
              <a:rPr dirty="0" err="1"/>
              <a:t>பிரையோஃபைட்களில்</a:t>
            </a:r>
            <a:r>
              <a:rPr dirty="0"/>
              <a:t> </a:t>
            </a:r>
            <a:r>
              <a:rPr dirty="0" err="1"/>
              <a:t>முக்கிய</a:t>
            </a:r>
            <a:r>
              <a:rPr dirty="0"/>
              <a:t> </a:t>
            </a:r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உடலம்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தாவரங்களாகும்</a:t>
            </a:r>
            <a:r>
              <a:rPr dirty="0"/>
              <a:t> </a:t>
            </a:r>
            <a:r>
              <a:rPr dirty="0" err="1"/>
              <a:t>அதேசமயம்</a:t>
            </a:r>
            <a:r>
              <a:rPr dirty="0"/>
              <a:t> </a:t>
            </a:r>
            <a:r>
              <a:rPr dirty="0" err="1"/>
              <a:t>டெரிடோஃபைட்களில்</a:t>
            </a:r>
            <a:r>
              <a:rPr dirty="0"/>
              <a:t> </a:t>
            </a:r>
            <a:r>
              <a:rPr dirty="0" err="1"/>
              <a:t>வித்தகதாவரங்களாகும்</a:t>
            </a:r>
            <a:r>
              <a:rPr dirty="0"/>
              <a:t>.</a:t>
            </a:r>
            <a:br>
              <a:rPr dirty="0"/>
            </a:br>
            <a:r>
              <a:rPr dirty="0"/>
              <a:t>உ) </a:t>
            </a:r>
            <a:r>
              <a:rPr dirty="0" err="1"/>
              <a:t>ஜிம்னோஸ்பெர்ம்களில்</a:t>
            </a:r>
            <a:r>
              <a:rPr dirty="0"/>
              <a:t> </a:t>
            </a:r>
            <a:r>
              <a:rPr dirty="0" err="1"/>
              <a:t>ஆண்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பெண்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தாவரங்கள்</a:t>
            </a:r>
            <a:r>
              <a:rPr dirty="0"/>
              <a:t> </a:t>
            </a:r>
            <a:r>
              <a:rPr dirty="0" err="1"/>
              <a:t>வித்தகதாவரங்களில்</a:t>
            </a:r>
            <a:r>
              <a:rPr dirty="0"/>
              <a:t> </a:t>
            </a:r>
            <a:r>
              <a:rPr dirty="0" err="1"/>
              <a:t>அமைந்துள்ள</a:t>
            </a:r>
            <a:r>
              <a:rPr dirty="0"/>
              <a:t> </a:t>
            </a:r>
            <a:r>
              <a:rPr dirty="0" err="1"/>
              <a:t>வித்தகங்களில்</a:t>
            </a:r>
            <a:r>
              <a:rPr dirty="0"/>
              <a:t> </a:t>
            </a:r>
            <a:r>
              <a:rPr dirty="0" err="1"/>
              <a:t>காணப்படுகின்றன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அ) ஆ, இ </a:t>
            </a:r>
            <a:r>
              <a:rPr dirty="0" err="1"/>
              <a:t>மற்றும்</a:t>
            </a:r>
            <a:r>
              <a:rPr dirty="0"/>
              <a:t> உ</a:t>
            </a:r>
          </a:p>
          <a:p>
            <a:r>
              <a:rPr dirty="0"/>
              <a:t>ஆ) அ, இ </a:t>
            </a:r>
            <a:r>
              <a:rPr dirty="0" err="1"/>
              <a:t>மற்றும்</a:t>
            </a:r>
            <a:r>
              <a:rPr dirty="0"/>
              <a:t> ஈ</a:t>
            </a:r>
          </a:p>
          <a:p>
            <a:r>
              <a:rPr dirty="0"/>
              <a:t>இ) ஆ, இ </a:t>
            </a:r>
            <a:r>
              <a:rPr dirty="0" err="1"/>
              <a:t>மற்றும்</a:t>
            </a:r>
            <a:r>
              <a:rPr dirty="0"/>
              <a:t> ஈ</a:t>
            </a:r>
          </a:p>
          <a:p>
            <a:r>
              <a:rPr dirty="0"/>
              <a:t>ஈ) அ, ஈ </a:t>
            </a:r>
            <a:r>
              <a:rPr dirty="0" err="1"/>
              <a:t>மற்றும்</a:t>
            </a:r>
            <a:r>
              <a:rPr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சீன ரோஜா மலரானது</a:t>
            </a:r>
          </a:p>
          <a:p>
            <a:endParaRPr/>
          </a:p>
          <a:p>
            <a:r>
              <a:t>அ)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ஆ)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இ) இருபக்கச் சீருடையது, கீழ்மட்ட சூற்பை திருகு இதழமைவு உடையது.</a:t>
            </a:r>
          </a:p>
          <a:p>
            <a:endParaRPr/>
          </a:p>
          <a:p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சீன ரோஜா மலரானது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தக்காளி மற்றும் எலுமிச்சையில் சூல்ஒட்டுமுறை</a:t>
            </a:r>
          </a:p>
          <a:p>
            <a:endParaRPr/>
          </a:p>
          <a:p>
            <a:r>
              <a:t>அ) விளிம்பு சூல் ஒட்டுமுறை</a:t>
            </a:r>
          </a:p>
          <a:p>
            <a:endParaRPr/>
          </a:p>
          <a:p>
            <a:r>
              <a:t>ஆ) அச்சு சூல் ஒட்டுமுறை</a:t>
            </a:r>
          </a:p>
          <a:p>
            <a:endParaRPr/>
          </a:p>
          <a:p>
            <a:r>
              <a:t>இ) சுவர் சூல் ஒட்டுமுறை</a:t>
            </a:r>
          </a:p>
          <a:p>
            <a:endParaRPr/>
          </a:p>
          <a:p>
            <a:r>
              <a:t>ஈ) தனித்த மைய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தக்காளி மற்றும் எலுமிச்சையில் சூல்ஒட்டுமுறை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அச்சு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வெக்ஸில்லரி இதழமைவு எக்குடும்பத்தின் சிறப்பமைவு</a:t>
            </a:r>
          </a:p>
          <a:p>
            <a:endParaRPr/>
          </a:p>
          <a:p>
            <a:r>
              <a:t>அ) சொலானேசி</a:t>
            </a:r>
          </a:p>
          <a:p>
            <a:endParaRPr/>
          </a:p>
          <a:p>
            <a:r>
              <a:t>ஆ) பிராஸ்ஸிக்கேசி</a:t>
            </a:r>
          </a:p>
          <a:p>
            <a:endParaRPr/>
          </a:p>
          <a:p>
            <a:r>
              <a:t>இ) ஃபேபேசி</a:t>
            </a:r>
          </a:p>
          <a:p>
            <a:endParaRPr/>
          </a:p>
          <a:p>
            <a:r>
              <a:t>ஈ) ஆஸ்டரேசி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வெக்ஸில்லரி இதழமைவு எக்குடும்பத்தின் சிறப்பமைவு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ஃபேபேசி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இலைத்தொழில்காம்பு (Phyllode) இதில் காணப்படுகிறது.</a:t>
            </a:r>
          </a:p>
          <a:p>
            <a:endParaRPr/>
          </a:p>
          <a:p>
            <a:r>
              <a:t>அ) ஆஸ்திரேலிய அக்கேசியா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ஆஸ்பரகஸ்</a:t>
            </a:r>
          </a:p>
          <a:p>
            <a:endParaRPr/>
          </a:p>
          <a:p>
            <a:r>
              <a:t>ஈ) யூபோர்ஃபியா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இலைத்தொழில்காம்பு (Phyllode)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ஆஸ்திரேலிய அக்கேசியா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கீழே கொடுக்கப்பட்டுள்ள பட்டியலில் எத்தனை தாவரம் கூட்டுக்கனிகளை மஞ்சரியிலிருந்து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ஐந்து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கீழே கொடுக்கப்பட்டுள்ள பட்டியலில் எத்தனை தாவரம் கூட்டுக்கனிகளை மஞ்சரியிலிருந்து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கீழே கொடுக்கப்பட்டுள்ள (அ முதல் உ) கூற்றுகளை படித்து சரியான கூற்றுகளைக் கொண்ட பொருத்தமான விடையைத் தேர்ந்தெடுக்கவும். அ) மாஸ்களும், லைக்கென்களும் வெற்றுப்பாறைகளில் கூட்டமாக வாழும் முதல் உயிரினங்களாகும். ஆ)  செலாஜினெல்லா ஒத்தவித்துத்தன்மை கொண்ட ஒரு டெரிடோஃபைட் ஆகும்.</a:t>
            </a:r>
            <a:br/>
            <a:r>
              <a:t>இ) சைகஸ் பவழ வேர்கள் VAM கொண்டிருக்கின்றன.</a:t>
            </a:r>
            <a:br/>
            <a:r>
              <a:t>ஈ) பிரையோஃபைட்களில் முக்கிய தாவர உடலம் கேமீட்டக தாவரங்களாகும் அதேசமயம் டெரிடோஃபைட்களில் வித்தகதாவரங்களாகும்.</a:t>
            </a:r>
            <a:br/>
            <a:r>
              <a:t>உ) ஜிம்னோஸ்பெர்ம்களில் ஆண் மற்றும் பெண் கேமீட்டக தாவரங்கள் வித்தகதாவரங்களில் அமைந்துள்ள வித்தகங்களில் காணப்படுகின்றன.</a:t>
            </a:r>
            <a:br/>
            <a:br/>
            <a:endParaRPr/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ஆ, இ மற்றும்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சைமோஸ் மஞ்சரி இதில் காணப்படுகிறது.</a:t>
            </a:r>
          </a:p>
          <a:p>
            <a:endParaRPr/>
          </a:p>
          <a:p>
            <a:r>
              <a:t>அ) ட்ரைஃபோலியம்</a:t>
            </a:r>
          </a:p>
          <a:p>
            <a:endParaRPr/>
          </a:p>
          <a:p>
            <a:r>
              <a:t>ஆ) பிராஸ்ஸிக்கா</a:t>
            </a:r>
          </a:p>
          <a:p>
            <a:endParaRPr/>
          </a:p>
          <a:p>
            <a:r>
              <a:t>இ) சொலானம்</a:t>
            </a:r>
          </a:p>
          <a:p>
            <a:endParaRPr/>
          </a:p>
          <a:p>
            <a:r>
              <a:t>ஈ) செஸ்பேனியா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சைமோஸ் மஞ்சரி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சொலானம்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r>
              <a:t>அ) பட்டாணி : C3 வழித்தடம், கருவூண்திசு பெற்ற விதை, வெக்ஸில்லரி இதழமைவு</a:t>
            </a:r>
          </a:p>
          <a:p>
            <a:endParaRPr/>
          </a:p>
          <a:p>
            <a:r>
              <a:t>ஆ) தக்காளி : திருகு இதழமைவு, அச்சு சூல் ஒட்டுமுறை, பெர்ரி</a:t>
            </a:r>
          </a:p>
          <a:p>
            <a:endParaRPr/>
          </a:p>
          <a:p>
            <a:r>
              <a:t>இ) வெங்காயம் : குமிழம், அடுக்கு இதழமைவு, அச்சு சூல் ஒட்டுமுறை</a:t>
            </a:r>
          </a:p>
          <a:p>
            <a:endParaRPr/>
          </a:p>
          <a:p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கீழே கொடுக்கப்பட்டுள்ளவற்றில் எத்தனை தாவரங்களில் விளிம்பு சூல் ஒட்டுமுறை காணப்படுகிறது? கடுகு, பருப்பு, டூளிப், ஆஸ்பாரகஸ், ஆர்கார், சணப்பை, மிளகாய், கால்சிசின், வெங்காயம், பச்சைப்பயறு, பட்டாணி, புகையிலை, லுப்பின்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கீழே கொடுக்கப்பட்டுள்ளவற்றில் எத்தனை தாவரங்களில் விளிம்பு சூல் ஒட்டுமுறை காணப்படுகிறது? கடுகு, பருப்பு, டூளிப், ஆஸ்பாரகஸ், ஆர்கார், சணப்பை, மிளகாய், கால்சிசின், வெங்காயம், பச்சைப்பயறு, பட்டாணி, புகையிலை, லுப்பின்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உருளைக்கிழங்கில் காணப்படும் கண்கள்</a:t>
            </a:r>
          </a:p>
          <a:p>
            <a:endParaRPr/>
          </a:p>
          <a:p>
            <a:r>
              <a:t>அ) கக்க மொட்டுகள்</a:t>
            </a:r>
          </a:p>
          <a:p>
            <a:endParaRPr/>
          </a:p>
          <a:p>
            <a:r>
              <a:t>ஆ) வேர் மொட்டுகள்</a:t>
            </a:r>
          </a:p>
          <a:p>
            <a:endParaRPr/>
          </a:p>
          <a:p>
            <a:r>
              <a:t>இ) மலர் மொட்டுகள்</a:t>
            </a:r>
          </a:p>
          <a:p>
            <a:endParaRPr/>
          </a:p>
          <a:p>
            <a:r>
              <a:t>ஈ) தண்டு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உருளைக்கிழங்கில் காணப்படும் கண்கள்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கக்க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அ) டூலிப் மலர்கள் தண்டின் உருமாற்றம்</a:t>
            </a:r>
          </a:p>
          <a:p>
            <a:endParaRPr/>
          </a:p>
          <a:p>
            <a:r>
              <a:t>ஆ) தக்காளி ஒரு வகை வெடியாக்கனி</a:t>
            </a:r>
          </a:p>
          <a:p>
            <a:endParaRPr/>
          </a:p>
          <a:p>
            <a:r>
              <a:t>இ) ஆர்க்கிட் விதைகள் அதிக எண்ணெய் கொண்டுள்ள கருவூண் திசு பெற்றுள்ளது</a:t>
            </a:r>
          </a:p>
          <a:p>
            <a:endParaRPr/>
          </a:p>
          <a:p>
            <a:r>
              <a:t>ஈ) ப்ரிம் ரோஜாவில்(Primrose)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2743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கீழ்க்கண்ட கூற்றுகளில்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ப்ரிம் ரோஜாவில்(Primrose)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12247</Words>
  <Application>Microsoft Office PowerPoint</Application>
  <PresentationFormat>On-screen Show (4:3)</PresentationFormat>
  <Paragraphs>2873</Paragraphs>
  <Slides>321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321</vt:i4>
      </vt:variant>
    </vt:vector>
  </HeadingPairs>
  <TitlesOfParts>
    <vt:vector size="324" baseType="lpstr">
      <vt:lpstr>Arial</vt:lpstr>
      <vt:lpstr>Calibri</vt:lpstr>
      <vt:lpstr>Office Theme</vt:lpstr>
      <vt:lpstr>11th - தாவரவியல் நீட் போட்டி தேர்வு பயிற்சி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11th - தாவரவியல் நீட் போட்டி தேர்வு பயிற்சி</dc:title>
  <dc:subject/>
  <dc:creator/>
  <cp:keywords/>
  <dc:description>generated using python-pptx</dc:description>
  <cp:lastModifiedBy>venkatasubban</cp:lastModifiedBy>
  <cp:revision>3</cp:revision>
  <dcterms:created xsi:type="dcterms:W3CDTF">2013-01-27T09:14:16Z</dcterms:created>
  <dcterms:modified xsi:type="dcterms:W3CDTF">2020-08-25T01:29:01Z</dcterms:modified>
  <cp:category/>
</cp:coreProperties>
</file>