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 err="1">
                <a:solidFill>
                  <a:srgbClr val="00B0F0"/>
                </a:solidFill>
              </a:rPr>
              <a:t>தாவர</a:t>
            </a:r>
            <a:r>
              <a:rPr b="1" dirty="0">
                <a:solidFill>
                  <a:srgbClr val="00B0F0"/>
                </a:solidFill>
              </a:rPr>
              <a:t> </a:t>
            </a:r>
            <a:r>
              <a:rPr b="1" dirty="0" err="1">
                <a:solidFill>
                  <a:srgbClr val="00B0F0"/>
                </a:solidFill>
              </a:rPr>
              <a:t>செயலியல்</a:t>
            </a:r>
            <a:endParaRPr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அ) C3</a:t>
            </a:r>
          </a:p>
          <a:p>
            <a:endParaRPr/>
          </a:p>
          <a:p>
            <a:r>
              <a:t>ஆ) C4</a:t>
            </a:r>
          </a:p>
          <a:p>
            <a:endParaRPr/>
          </a:p>
          <a:p>
            <a:r>
              <a:t>இ) C2</a:t>
            </a:r>
          </a:p>
          <a:p>
            <a:endParaRPr/>
          </a:p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 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>
            <a:endParaRPr/>
          </a:p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>
            <a:endParaRPr/>
          </a:p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அ) இரண்டு ஒளிஅமைப்புகள் ஓரே நேரத்தில் செயல்படுகிறது </a:t>
            </a:r>
          </a:p>
          <a:p>
            <a:endParaRPr/>
          </a:p>
          <a:p>
            <a:r>
              <a:t>ஆ) ஒளிபாஸ்பரிகரணம் மற்றும் சுழற்சி எலக்ட்ரான் கடத்தல்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அ) கிளைக்காலிசிஸ் 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 </a:t>
            </a:r>
          </a:p>
          <a:p>
            <a:endParaRPr/>
          </a:p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அ) தைலகாய்டு உள் இடைவெளி </a:t>
            </a:r>
          </a:p>
          <a:p>
            <a:endParaRPr/>
          </a:p>
          <a:p>
            <a:r>
              <a:t>ஆ) சவ்வுகளுக்கு இடைப்பட்ட இடைவெளி </a:t>
            </a:r>
          </a:p>
          <a:p>
            <a:endParaRPr/>
          </a:p>
          <a:p>
            <a:r>
              <a:t>இ) ஏற்பி கூட்டமைப்பு </a:t>
            </a:r>
          </a:p>
          <a:p>
            <a:endParaRPr/>
          </a:p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>
            <a:endParaRPr/>
          </a:p>
          <a:p>
            <a:r>
              <a:t>ஆ) ATP யில் பாஸ்பேட் தொகுதி ஆக்ஸிஜனேற்றமடைதல் </a:t>
            </a:r>
          </a:p>
          <a:p>
            <a:endParaRPr/>
          </a:p>
          <a:p>
            <a:r>
              <a:t>இ) ATP யில் பாஸ்பேட் தொகுதி சேர்க்கப்படுதல் 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அ) குளுக்கோஸ்-6-பாஸ்பேட் </a:t>
            </a:r>
          </a:p>
          <a:p>
            <a:endParaRPr/>
          </a:p>
          <a:p>
            <a:r>
              <a:t>ஆ) ப்ரக்டோஸ்-1,6-பிஸ்பாஸ்பேட்</a:t>
            </a:r>
          </a:p>
          <a:p>
            <a:endParaRPr/>
          </a:p>
          <a:p>
            <a:r>
              <a:t>இ) பைருவிக்அமிலம் </a:t>
            </a:r>
          </a:p>
          <a:p>
            <a:endParaRPr/>
          </a:p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>
            <a:endParaRPr/>
          </a:p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>
            <a:endParaRPr/>
          </a:p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 </a:t>
            </a:r>
          </a:p>
          <a:p>
            <a:endParaRPr/>
          </a:p>
          <a:p>
            <a:r>
              <a:t>இ) காற்று சுவாசித்தல் </a:t>
            </a:r>
          </a:p>
          <a:p>
            <a:endParaRPr/>
          </a:p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அ) மாலிக்அமிலம் , அசிட்டைல் இணைநொதி </a:t>
            </a:r>
          </a:p>
          <a:p>
            <a:endParaRPr/>
          </a:p>
          <a:p>
            <a:r>
              <a:t>ஆ) ஆக்சலோ அசிட்டிக் அமிலம் , அசிட்டைல் இணைநொதி </a:t>
            </a:r>
          </a:p>
          <a:p>
            <a:endParaRPr/>
          </a:p>
          <a:p>
            <a:r>
              <a:t>இ) சக்சினிக் அமிலம் , பைருவிக் அமிலம் </a:t>
            </a:r>
          </a:p>
          <a:p>
            <a:endParaRPr/>
          </a:p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r>
              <a:t>அ) ஆற்றல் பயன்படுத்தப்படுகிறது </a:t>
            </a:r>
          </a:p>
          <a:p>
            <a:endParaRPr/>
          </a:p>
          <a:p>
            <a:r>
              <a:t>ஆ) ஆற்றல் ADP வடிவத்தில் சேமிக்கப்படுகிறது </a:t>
            </a:r>
          </a:p>
          <a:p>
            <a:endParaRPr/>
          </a:p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அ) கிளைக்காலைசிஸ் </a:t>
            </a:r>
          </a:p>
          <a:p>
            <a:endParaRPr/>
          </a:p>
          <a:p>
            <a:r>
              <a:t>ஆ) கிரப்ஸ் சுழற்சி 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r>
              <a:t>அ) இரு திசையிலும் சம அளவில் செல்லும்</a:t>
            </a:r>
          </a:p>
          <a:p>
            <a:endParaRPr/>
          </a:p>
          <a:p>
            <a:r>
              <a:t>ஆ) B' இருந்து 'A'விற்கு செல்லும் </a:t>
            </a:r>
          </a:p>
          <a:p>
            <a:endParaRPr/>
          </a:p>
          <a:p>
            <a:r>
              <a:t>இ) எவ்வித இயக்கமும் இயங்காது</a:t>
            </a:r>
          </a:p>
          <a:p>
            <a:endParaRPr/>
          </a:p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 </a:t>
            </a:r>
          </a:p>
          <a:p>
            <a:endParaRPr/>
          </a:p>
          <a:p>
            <a:r>
              <a:t>இ) மைட்டோகாண்ட்ரிய உட்சவ்வு </a:t>
            </a:r>
          </a:p>
          <a:p>
            <a:endParaRPr/>
          </a:p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r>
              <a:t>அ) சிட்ரிக் அமிலம் </a:t>
            </a:r>
          </a:p>
          <a:p>
            <a:endParaRPr/>
          </a:p>
          <a:p>
            <a:r>
              <a:t>ஆ) பியூமாரிக் அமிலம் </a:t>
            </a:r>
          </a:p>
          <a:p>
            <a:endParaRPr/>
          </a:p>
          <a:p>
            <a:r>
              <a:t>இ) ஆக்சலோசக்சினிக் அமிலம் </a:t>
            </a:r>
          </a:p>
          <a:p>
            <a:endParaRPr/>
          </a:p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இண்டோல் அசிடிக் அமிலம் 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 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ஆக்சீன் தெளித்தல்</a:t>
            </a:r>
          </a:p>
          <a:p>
            <a:endParaRPr/>
          </a:p>
          <a:p>
            <a:r>
              <a:t>இ) அ மற்றும் ஆ </a:t>
            </a:r>
          </a:p>
          <a:p>
            <a:endParaRPr/>
          </a:p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அ) எத்திலின் </a:t>
            </a:r>
          </a:p>
          <a:p>
            <a:endParaRPr/>
          </a:p>
          <a:p>
            <a:r>
              <a:t>ஆ) ஜிப்ரானிகள்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ஜிப்ரலின்கள்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>
            <a:endParaRPr/>
          </a:p>
          <a:p>
            <a:r>
              <a:t>அ) IBA </a:t>
            </a:r>
          </a:p>
          <a:p>
            <a:endParaRPr/>
          </a:p>
          <a:p>
            <a:r>
              <a:t>ஆ) NAA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அ) பருத்தி </a:t>
            </a:r>
          </a:p>
          <a:p>
            <a:endParaRPr/>
          </a:p>
          <a:p>
            <a:r>
              <a:t>ஆ) புகையிலை 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 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>
            <a:endParaRPr/>
          </a:p>
          <a:p>
            <a:r>
              <a:t>அ) அப்சசிக் அமிலம் </a:t>
            </a:r>
          </a:p>
          <a:p>
            <a:endParaRPr/>
          </a:p>
          <a:p>
            <a:r>
              <a:t>ஆ) சியாடின் 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சியாடின்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r>
              <a:t>அ) ஆக்சீன் 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 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 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>
            <a:endParaRPr/>
          </a:p>
          <a:p>
            <a:r>
              <a:t>அ) ஜிப்ரலின்கள் மற்றும் அப்சசிக் அமிலம் </a:t>
            </a:r>
          </a:p>
          <a:p>
            <a:endParaRPr/>
          </a:p>
          <a:p>
            <a:r>
              <a:t>ஆ) IAA மற்றும் ஜிப்ரலின்</a:t>
            </a:r>
          </a:p>
          <a:p>
            <a:endParaRPr/>
          </a:p>
          <a:p>
            <a:r>
              <a:t>இ) ஆக்சின் மற்றும் சைட்டோகைனின் </a:t>
            </a:r>
          </a:p>
          <a:p>
            <a:endParaRPr/>
          </a:p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 </a:t>
            </a:r>
          </a:p>
          <a:p>
            <a:endParaRPr/>
          </a:p>
          <a:p>
            <a:r>
              <a:t>இ) கிளைக்கோ புரதம் </a:t>
            </a:r>
          </a:p>
          <a:p>
            <a:endParaRPr/>
          </a:p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r>
              <a:t>அ) நேரானது </a:t>
            </a:r>
          </a:p>
          <a:p>
            <a:endParaRPr/>
          </a:p>
          <a:p>
            <a:r>
              <a:t>ஆ) படி வடிவம் </a:t>
            </a:r>
          </a:p>
          <a:p>
            <a:endParaRPr/>
          </a:p>
          <a:p>
            <a:r>
              <a:t>இ) பரவளைய </a:t>
            </a:r>
          </a:p>
          <a:p>
            <a:endParaRPr/>
          </a:p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 </a:t>
            </a:r>
          </a:p>
          <a:p>
            <a:endParaRPr/>
          </a:p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 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அ) அயனிகளின் ஆற்றல்சார் 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அ) தூய நீர் </a:t>
            </a:r>
          </a:p>
          <a:p>
            <a:endParaRPr/>
          </a:p>
          <a:p>
            <a:r>
              <a:t>ஆ) நீர் மற்றும் கனிம உப்புகள் சேர்ந்தது </a:t>
            </a:r>
          </a:p>
          <a:p>
            <a:endParaRPr/>
          </a:p>
          <a:p>
            <a:r>
              <a:t>இ) நீர் மற்றும் நொதிகள் சேர்ந்தது</a:t>
            </a:r>
          </a:p>
          <a:p>
            <a:endParaRPr/>
          </a:p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>
            <a:endParaRPr/>
          </a:p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>
            <a:endParaRPr/>
          </a:p>
          <a:p>
            <a:r>
              <a:t>ஆ) ஜே.சி.போஸின் உயிர்துடிப்பு கொள்கை </a:t>
            </a:r>
          </a:p>
          <a:p>
            <a:endParaRPr/>
          </a:p>
          <a:p>
            <a:r>
              <a:t>இ) காட்லிவிஸ்கியின் ரிலே-பம்ப் கோட்பாடு </a:t>
            </a:r>
          </a:p>
          <a:p>
            <a:endParaRPr/>
          </a:p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>
            <a:endParaRPr/>
          </a:p>
          <a:p>
            <a:r>
              <a:t>அ) செறிவற்றது 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 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 </a:t>
            </a:r>
          </a:p>
          <a:p>
            <a:endParaRPr/>
          </a:p>
          <a:p>
            <a:r>
              <a:t>இ) இளம் இலைகள் முதலிலும் அதனை தொடர்ந்து முதிரிந்த இலைகள்    </a:t>
            </a:r>
          </a:p>
          <a:p>
            <a:endParaRPr/>
          </a:p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அ) இரும்பு 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 </a:t>
            </a:r>
          </a:p>
          <a:p>
            <a:endParaRPr/>
          </a:p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  </a:t>
            </a:r>
          </a:p>
          <a:p>
            <a:endParaRPr/>
          </a:p>
          <a:p>
            <a:r>
              <a:t>ஆ) வேர் பூஞ்சையை கொண்டவை 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 </a:t>
            </a:r>
          </a:p>
          <a:p>
            <a:endParaRPr/>
          </a:p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அ) பூச்சிகளின் வேதி தூண்டல் </a:t>
            </a:r>
          </a:p>
          <a:p>
            <a:endParaRPr/>
          </a:p>
          <a:p>
            <a:r>
              <a:t>ஆ) செயலற்ற முறை சிறப்பு அமைப்புகள் இல்லை </a:t>
            </a:r>
          </a:p>
          <a:p>
            <a:endParaRPr/>
          </a:p>
          <a:p>
            <a:r>
              <a:t>இ) தசைபோன்ற செல்கள் </a:t>
            </a:r>
          </a:p>
          <a:p>
            <a:endParaRPr/>
          </a:p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அ) ஒளிச்சேர்க்கை </a:t>
            </a:r>
          </a:p>
          <a:p>
            <a:endParaRPr/>
          </a:p>
          <a:p>
            <a:r>
              <a:t>ஆ) சர்க்கரை கடத்தல் </a:t>
            </a:r>
          </a:p>
          <a:p>
            <a:endParaRPr/>
          </a:p>
          <a:p>
            <a:r>
              <a:t>இ) நொதிகளின் செயல்பாட்டினை தூண்டுதல்   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அ) பாஸ்பரஸ் 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 </a:t>
            </a:r>
          </a:p>
          <a:p>
            <a:endParaRPr/>
          </a:p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அ) சிஸ்டின் </a:t>
            </a:r>
          </a:p>
          <a:p>
            <a:endParaRPr/>
          </a:p>
          <a:p>
            <a:r>
              <a:t>ஆ) மெதியோனின் </a:t>
            </a:r>
          </a:p>
          <a:p>
            <a:endParaRPr/>
          </a:p>
          <a:p>
            <a:r>
              <a:t>இ) பெர்ரடாக்ஸின் </a:t>
            </a:r>
          </a:p>
          <a:p>
            <a:endParaRPr/>
          </a:p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அ) வயதான இலைகள் 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 </a:t>
            </a:r>
          </a:p>
          <a:p>
            <a:endParaRPr/>
          </a:p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அ) மெல்லிய கியுடிக்கிள் பெற்றிருத்தல் </a:t>
            </a:r>
          </a:p>
          <a:p>
            <a:endParaRPr/>
          </a:p>
          <a:p>
            <a:r>
              <a:t>ஆ) குறைந்த ஒளிச்சுவாசம் </a:t>
            </a:r>
          </a:p>
          <a:p>
            <a:endParaRPr/>
          </a:p>
          <a:p>
            <a:r>
              <a:t>இ) அதிக இலைப்பரப்பு 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அ) ஆற்றல்சார் கடத்தல் </a:t>
            </a:r>
          </a:p>
          <a:p>
            <a:endParaRPr/>
          </a:p>
          <a:p>
            <a:r>
              <a:t>ஆ) பினோசைட்டோஸிஸ்</a:t>
            </a:r>
          </a:p>
          <a:p>
            <a:endParaRPr/>
          </a:p>
          <a:p>
            <a:r>
              <a:t>இ) பிரௌனியன் 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அ) பாஸ்பரிகரணம் </a:t>
            </a:r>
          </a:p>
          <a:p>
            <a:endParaRPr/>
          </a:p>
          <a:p>
            <a:r>
              <a:t>ஆ) ஒளி பாஸ்சபரிகரணம்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அ) ஸ்ட்ரோமா 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உள்சவ்வு </a:t>
            </a:r>
          </a:p>
          <a:p>
            <a:endParaRPr/>
          </a:p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அ) குயினோன் 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- b  </a:t>
            </a:r>
          </a:p>
          <a:p>
            <a:endParaRPr/>
          </a:p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r>
              <a:t>அ) அ மற்றும் ஆ</a:t>
            </a:r>
          </a:p>
          <a:p>
            <a:endParaRPr/>
          </a:p>
          <a:p>
            <a:r>
              <a:t>ஆ) ஆ மற்றும் இ</a:t>
            </a:r>
          </a:p>
          <a:p>
            <a:endParaRPr/>
          </a:p>
          <a:p>
            <a:r>
              <a:t>இ) இ மற்றும்  ஈ</a:t>
            </a:r>
          </a:p>
          <a:p>
            <a:endParaRPr/>
          </a:p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அ) 2 எலக்ட்ரான் 4 புரோட்டான் 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 </a:t>
            </a:r>
          </a:p>
          <a:p>
            <a:endParaRPr/>
          </a:p>
          <a:p>
            <a:r>
              <a:t>இ) 340 - 450 nm </a:t>
            </a:r>
          </a:p>
          <a:p>
            <a:endParaRPr/>
          </a:p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4254</Words>
  <Application>Microsoft Office PowerPoint</Application>
  <PresentationFormat>On-screen Show (4:3)</PresentationFormat>
  <Paragraphs>1240</Paragraphs>
  <Slides>186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9" baseType="lpstr">
      <vt:lpstr>Arial</vt:lpstr>
      <vt:lpstr>Calibri</vt:lpstr>
      <vt:lpstr>Office Theme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செயலியல்</dc:title>
  <dc:subject/>
  <dc:creator/>
  <cp:keywords/>
  <dc:description>generated using python-pptx</dc:description>
  <cp:lastModifiedBy>venkatasubban</cp:lastModifiedBy>
  <cp:revision>2</cp:revision>
  <dcterms:created xsi:type="dcterms:W3CDTF">2013-01-27T09:14:16Z</dcterms:created>
  <dcterms:modified xsi:type="dcterms:W3CDTF">2020-08-23T02:50:26Z</dcterms:modified>
  <cp:category/>
</cp:coreProperties>
</file>