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  தூய நீரின் நீரியல் திறன்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பூச்சியத்தினை விட குறைவு</a:t>
            </a:r>
          </a:p>
          <a:p/>
          <a:p>
            <a:r>
              <a:t>ஆ) பூச்சியத்தினை விட அதிகம், ஆனால் ஒன்றை விட குறைவு</a:t>
            </a:r>
          </a:p>
          <a:p/>
          <a:p>
            <a:r>
              <a:t>இ) ஒன்றை விட அதிகம் </a:t>
            </a:r>
          </a:p>
          <a:p/>
          <a:p>
            <a:r>
              <a:t>ஈ) பூச்சியம்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B' இருந்து 'A'விற்கு செல்லும்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- 51  இளநீரில் காணப்படும் ஹார்மோன்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சைட்டோகைனின்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- 52  விதையில்லா வாழைக்கனி உருவாக காரணம்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உடலமுறை உற்பத்தி வாழைக்கனி</a:t>
            </a:r>
          </a:p>
          <a:p/>
          <a:p>
            <a:r>
              <a:t>ஆ) ஆக்சீன் தெளித்தல்</a:t>
            </a:r>
          </a:p>
          <a:p/>
          <a:p>
            <a:r>
              <a:t>இ) அ மற்றும் ஆ </a:t>
            </a:r>
          </a:p>
          <a:p/>
          <a:p>
            <a:r>
              <a:t>ஈ) மேற்கூறிய எதுவுமில்லை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- 52  விதையில்லா வாழைக்கனி உருவாக காரணம்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உடலமுறை உற்பத்தி வாழைக்கனி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எத்திலின் </a:t>
            </a:r>
          </a:p>
          <a:p/>
          <a:p>
            <a:r>
              <a:t>ஆ) ஜிப்ரானிகள் </a:t>
            </a:r>
          </a:p>
          <a:p/>
          <a:p>
            <a:r>
              <a:t>இ) IAA </a:t>
            </a:r>
          </a:p>
          <a:p/>
          <a:p>
            <a:r>
              <a:t>ஈ) சைட்டோகைனின்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IAA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- 54  அவினா வளைவுச் சோதனை எனும் உயிரிய ஆய்வு இதன் செயல்பட்டினை அறிய உதவுகிறது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ஆக்சின் </a:t>
            </a:r>
          </a:p>
          <a:p/>
          <a:p>
            <a:r>
              <a:t>ஆ) எத்திலின் </a:t>
            </a:r>
          </a:p>
          <a:p/>
          <a:p>
            <a:r>
              <a:t>இ) ஜிப்ரலின்கள் </a:t>
            </a:r>
          </a:p>
          <a:p/>
          <a:p>
            <a:r>
              <a:t>ஈ) சைட்டோகைனின்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- 54  அவினா வளைவுச் சோதனை எனும் உயிரிய ஆய்வு இதன் செயல்பட்டினை அறிய உதவுகிறது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ஆக்சின்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- 55  செயற்கை ஆக்சீன் என்பது எது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IBA </a:t>
            </a:r>
          </a:p>
          <a:p/>
          <a:p>
            <a:r>
              <a:t>ஆ) NAA </a:t>
            </a:r>
          </a:p>
          <a:p/>
          <a:p>
            <a:r>
              <a:t>இ) IAA </a:t>
            </a:r>
          </a:p>
          <a:p/>
          <a:p>
            <a:r>
              <a:t>ஈ) GA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- 55  செயற்கை ஆக்சீன் என்பது எது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NAA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- 56  கரோட்டினாய்டு எனும் நிறமியிலிருந்து பெறப்படும் ஹார்மோன்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அப்சசிக் அமிலம்</a:t>
            </a:r>
          </a:p>
          <a:p/>
          <a:p>
            <a:r>
              <a:t>ஆ) இன்டோல் பியூட்டரிக் அமிலம்</a:t>
            </a:r>
          </a:p>
          <a:p/>
          <a:p>
            <a:r>
              <a:t>இ) இன்டோல் - 3 அசிடிக் அமிலம் </a:t>
            </a:r>
          </a:p>
          <a:p/>
          <a:p>
            <a:r>
              <a:t>ஈ) ஜிப்ரலிக் அமிலம்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சவ்வூடுபரவல் அழுத்தம்</a:t>
            </a:r>
          </a:p>
          <a:p/>
          <a:p>
            <a:r>
              <a:t>ஆ) சுவர் அழுத்தம்</a:t>
            </a:r>
          </a:p>
          <a:p/>
          <a:p>
            <a:r>
              <a:t>இ) விறைப்பழுத்தம் </a:t>
            </a:r>
          </a:p>
          <a:p/>
          <a:p>
            <a:r>
              <a:t>ஈ) பரவல் அழுத்தப் பற்றாக்குறை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- 56  கரோட்டினாய்டு எனும் நிறமியிலிருந்து பெறப்படும் ஹார்மோன்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அப்சசிக் அமிலம்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- 57  ஒளிக்காலத்துவம் முதன் முதலில் கண்டறியப்பட்ட தாவரம்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பருத்தி </a:t>
            </a:r>
          </a:p>
          <a:p/>
          <a:p>
            <a:r>
              <a:t>ஆ) புகையிலை </a:t>
            </a:r>
          </a:p>
          <a:p/>
          <a:p>
            <a:r>
              <a:t>இ) உருளை</a:t>
            </a:r>
          </a:p>
          <a:p/>
          <a:p>
            <a:r>
              <a:t>ஈ) தக்காளி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- 57  ஒளிக்காலத்துவம் முதன் முதலில் கண்டறியப்பட்ட தாவரம்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புகையிலை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- 58  தேயிலை பயிரிடும்போது பயன்படுத்தப்படும்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அப்சசிக் அமிலம் </a:t>
            </a:r>
          </a:p>
          <a:p/>
          <a:p>
            <a:r>
              <a:t>ஆ) சியாடின் </a:t>
            </a:r>
          </a:p>
          <a:p/>
          <a:p>
            <a:r>
              <a:t>இ) இன்டோல் - 3 அசிடிக் அமிலம் </a:t>
            </a:r>
          </a:p>
          <a:p/>
          <a:p>
            <a:r>
              <a:t>ஈ) சியாடின்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- 58  தேயிலை பயிரிடும்போது பயன்படுத்தப்படும்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இன்டோல் - 3 அசிடிக் அமிலம்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- 59  வேர் வளர்ச்சியை தூண்டுவது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ஆக்சீன் </a:t>
            </a:r>
          </a:p>
          <a:p/>
          <a:p>
            <a:r>
              <a:t>ஆ) ஜிப்ரலின்</a:t>
            </a:r>
          </a:p>
          <a:p/>
          <a:p>
            <a:r>
              <a:t>இ) எத்திலின் </a:t>
            </a:r>
          </a:p>
          <a:p/>
          <a:p>
            <a:r>
              <a:t>ஈ) அப்சசிக் அமிலம்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- 59  வேர் வளர்ச்சியை தூண்டுவது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ஆக்சீன்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ஓராண்டுத் தாவரங்கள் </a:t>
            </a:r>
          </a:p>
          <a:p/>
          <a:p>
            <a:r>
              <a:t>ஆ) மலர்கள் </a:t>
            </a:r>
          </a:p>
          <a:p/>
          <a:p>
            <a:r>
              <a:t>இ) சைலக்குழாய் மற்றும் டிரக்கிடு வேறுபாடு அடைதல்</a:t>
            </a:r>
          </a:p>
          <a:p/>
          <a:p>
            <a:r>
              <a:t>ஈ) இலை உதிர்தல்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இலை உதிர்தல்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 கீழ்க்கண்ட எந்த இரண்டு ஹார்மோன்களை வளர்ப்பு ஊடகத்தில் நீங்கள் சேர்ப்பதால் திசுவிலிருந்து வேறு மற்றும் தண்டுத்தொகுப்பில் உருவாக்கப்படுகிறது.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ஜிப்ரலின்கள் மற்றும் அப்சசிக் அமிலம் </a:t>
            </a:r>
          </a:p>
          <a:p/>
          <a:p>
            <a:r>
              <a:t>ஆ) IAA மற்றும் ஜிப்ரலின்</a:t>
            </a:r>
          </a:p>
          <a:p/>
          <a:p>
            <a:r>
              <a:t>இ) ஆக்சின் மற்றும் சைட்டோகைனின் </a:t>
            </a:r>
          </a:p>
          <a:p/>
          <a:p>
            <a:r>
              <a:t>ஈ) ஆக்சின் மற்றும் ஜிப்ரலின்கள்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விறைப்பழுத்தம்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 கீழ்க்கண்ட எந்த இரண்டு ஹார்மோன்களை வளர்ப்பு ஊடகத்தில் நீங்கள் சேர்ப்பதால் திசுவிலிருந்து வேறு மற்றும் தண்டுத்தொகுப்பில் உருவாக்கப்படுகிறது.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ஆக்சின் மற்றும் சைட்டோகைனின்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- 62  பைட்டோகுரோம் என்பது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குரோமோபுரோட்டீன் </a:t>
            </a:r>
          </a:p>
          <a:p/>
          <a:p>
            <a:r>
              <a:t>ஆ) பிளாவோபுரதம் </a:t>
            </a:r>
          </a:p>
          <a:p/>
          <a:p>
            <a:r>
              <a:t>இ) கிளைக்கோ புரதம் </a:t>
            </a:r>
          </a:p>
          <a:p/>
          <a:p>
            <a:r>
              <a:t>ஈ) லிப்போபுரதம்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- 62  பைட்டோகுரோம் என்பது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குரோமோபுரோட்டீன்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- 63  தாவரங்களில் வளர்ச்சி வளைவு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நேரானது </a:t>
            </a:r>
          </a:p>
          <a:p/>
          <a:p>
            <a:r>
              <a:t>ஆ) படி வடிவம் </a:t>
            </a:r>
          </a:p>
          <a:p/>
          <a:p>
            <a:r>
              <a:t>இ) பரவளைய </a:t>
            </a:r>
          </a:p>
          <a:p/>
          <a:p>
            <a:r>
              <a:t>ஈ) சிக்மாய்டு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- 63  தாவரங்களில் வளர்ச்சி வளைவு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சிக்மாய்டு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- 7   நீராவிப்போக்கு ஒரு தேவையான தீமை என குறிப்பிட்டவர்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கர்டிஸ்</a:t>
            </a:r>
          </a:p>
          <a:p/>
          <a:p>
            <a:r>
              <a:t>ஆ) ஸ்டீவார்ட்</a:t>
            </a:r>
          </a:p>
          <a:p/>
          <a:p>
            <a:r>
              <a:t>இ) ஆண்டர்சன்</a:t>
            </a:r>
          </a:p>
          <a:p/>
          <a:p>
            <a:r>
              <a:t>ஈ) ஜே.சி.போஸ்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- 7   நீராவிப்போக்கு ஒரு தேவையான தீமை என குறிப்பிட்டவர்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கர்டிஸ்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நீராவிப்போக்கு</a:t>
            </a:r>
          </a:p>
          <a:p/>
          <a:p>
            <a:r>
              <a:t>ஆ) பொட்டாசியத்தின் உட்புகல் மற்றும் வெளிப்புகல் </a:t>
            </a:r>
          </a:p>
          <a:p/>
          <a:p>
            <a:r>
              <a:t>இ) தரசத்தின் நீரார்பகுத்தல்</a:t>
            </a:r>
          </a:p>
          <a:p/>
          <a:p>
            <a:r>
              <a:t>ஈ) காப்பு செல்களில் ஒளிசேர்க்கை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பொட்டாசியத்தின் உட்புகல் மற்றும் வெளிப்புகல்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- 9  தாங்கிப்புரதங்களுடன் தொடர்புடையது எது?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அயனிகளின் ஆற்றல்சார்  கடத்தல்</a:t>
            </a:r>
          </a:p>
          <a:p/>
          <a:p>
            <a:r>
              <a:t>ஆ) அயனிகளின் ஆற்றல்சாரா கடத்தல்</a:t>
            </a:r>
          </a:p>
          <a:p/>
          <a:p>
            <a:r>
              <a:t>இ) நீர் கடத்தல்</a:t>
            </a:r>
          </a:p>
          <a:p/>
          <a:p>
            <a:r>
              <a:t>ஈ) நீர் ஆவியாதல்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- 9  தாங்கிப்புரதங்களுடன் தொடர்புடையது எது?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அயனிகளின் ஆற்றல்சார்  கடத்தல்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- 10  செல்லில் ஆற்றல் சார் அயனிக்  கடத்தலுக்கு தேவை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அதிக வெப்பநிலை</a:t>
            </a:r>
          </a:p>
          <a:p/>
          <a:p>
            <a:r>
              <a:t>ஆ) ஏ.டி.பி (ATP)</a:t>
            </a:r>
          </a:p>
          <a:p/>
          <a:p>
            <a:r>
              <a:t>இ) காரத்தன்மை கொண்ட PH</a:t>
            </a:r>
          </a:p>
          <a:p/>
          <a:p>
            <a:r>
              <a:t>ஈ) உப்பு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  தூய நீரின் நீரியல் திறன்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பூச்சியம்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- 10  செல்லில் ஆற்றல் சார் அயனிக்  கடத்தலுக்கு தேவை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ஏ.டி.பி (ATP)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- 11  நீர்வடிதலின்போது உருவாகும் திரவம்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தூய நீர் </a:t>
            </a:r>
          </a:p>
          <a:p/>
          <a:p>
            <a:r>
              <a:t>ஆ) நீர் மற்றும் கனிம உப்புகள் சேர்ந்தது </a:t>
            </a:r>
          </a:p>
          <a:p/>
          <a:p>
            <a:r>
              <a:t>இ) நீர் மற்றும் நொதிகள் சேர்ந்தது</a:t>
            </a:r>
          </a:p>
          <a:p/>
          <a:p>
            <a:r>
              <a:t>ஈ) மேற்கூறிய அனைத்தும்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- 11  நீர்வடிதலின்போது உருவாகும் திரவம்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மற்றும் கனிம உப்புகள் சேர்ந்தது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- 12  தாவரங்களில் இலைத் துளைத் திறப்பிற்கு காரணமாவது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பொட்டாசியம் அயனியின் உட்புகல்</a:t>
            </a:r>
          </a:p>
          <a:p/>
          <a:p>
            <a:r>
              <a:t>ஆ) பொட்டாசியம் அயனியின் வெளிப்புகல்</a:t>
            </a:r>
          </a:p>
          <a:p/>
          <a:p>
            <a:r>
              <a:t>இ) ஹைட்ரஜன்  அயனியின் உட்புகல்</a:t>
            </a:r>
          </a:p>
          <a:p/>
          <a:p>
            <a:r>
              <a:t>ஈ) கால்சியம் அயனியின் உட்புகல்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- 12  தாவரங்களில் இலைத் துளைத் திறப்பிற்கு காரணமாவது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பொட்டாசியம் அயனியின் உட்புகல்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- 13  போட்டோமீட்டர் எதன் அடிப்படையில் இயங்குகிறது?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சவ்வூடுபரவல் அழுத்தம்</a:t>
            </a:r>
          </a:p>
          <a:p/>
          <a:p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  <a:p/>
          <a:p>
            <a:r>
              <a:t>இ) குழாயின் முனைக்கும் தாவரத்திற்கும் இடையே உள்ள திறன் வேறுபாடு காரணமாக </a:t>
            </a:r>
          </a:p>
          <a:p/>
          <a:p>
            <a:r>
              <a:t>ஈ) வேர் அழுத்தம்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- 13  போட்டோமீட்டர் எதன் அடிப்படையில் இயங்குகிறது?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- 14  சாற்றேற்றத்தினை விளக்கும் சரியான கோட்பாடு,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நீராவிப்போக்கின் இழுவை மற்றும் டிக்ஸன் - ஜாலியின் ஒட்டிணைவு  கொள்கை</a:t>
            </a:r>
          </a:p>
          <a:p/>
          <a:p>
            <a:r>
              <a:t>ஆ) ஜே.சி.போஸின் உயிர்துடிப்பு கொள்கை </a:t>
            </a:r>
          </a:p>
          <a:p/>
          <a:p>
            <a:r>
              <a:t>இ) காட்லிவிஸ்கியின் ரிலே-பம்ப் கோட்பாடு </a:t>
            </a:r>
          </a:p>
          <a:p/>
          <a:p>
            <a:r>
              <a:t>ஈ) மேற்கண்டவற்றுள் ஏதுமில்லை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- 14  சாற்றேற்றத்தினை விளக்கும் சரியான கோட்பாடு,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நீராவிப்போக்கின் இழுவை மற்றும் டிக்ஸன் - ஜாலியின் ஒட்டிணைவு  கொள்கை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- 15  ஒரு தாவரசெல்லினை கரைசலில்  வைக்கும்போது பிளாஸ்மா சிதைவுமீட்சி நடைபெற்றால் அக்கரைசலின் செறிவு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செறிவற்றது </a:t>
            </a:r>
          </a:p>
          <a:p/>
          <a:p>
            <a:r>
              <a:t>ஆ) ஹைப்பர்டானிக்</a:t>
            </a:r>
          </a:p>
          <a:p/>
          <a:p>
            <a:r>
              <a:t>இ) ஐசோடானிக்</a:t>
            </a:r>
          </a:p>
          <a:p/>
          <a:p>
            <a:r>
              <a:t>ஈ) ஹைப்போடானிக்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  நீராவிப்போக்கு மற்றும் வேரழுத்தம் ஆகியவை தாவரத்தில் நீரினை.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மேல் நோக்கி இழுக்கின்றன</a:t>
            </a:r>
          </a:p>
          <a:p/>
          <a:p>
            <a:r>
              <a:t>ஆ) முறையே இழுத்தல் மற்றும் தள்ளுதல்</a:t>
            </a:r>
          </a:p>
          <a:p/>
          <a:p>
            <a:r>
              <a:t>இ) மேல் நோக்கி தள்ளுதல் </a:t>
            </a:r>
          </a:p>
          <a:p/>
          <a:p>
            <a:r>
              <a:t>ஈ) முறையே தள்ளுதல் மற்றும் இழுத்தல்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- 15  ஒரு தாவரசெல்லினை கரைசலில்  வைக்கும்போது பிளாஸ்மா சிதைவுமீட்சி நடைபெற்றால் அக்கரைசலின் செறிவு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ஹைப்பர்டானிக்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- 16  வேர்நுனியின் வளர்ச்சிக்கு அவசியமான தனிமம்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zn</a:t>
            </a:r>
          </a:p>
          <a:p/>
          <a:p>
            <a:r>
              <a:t>ஆ) Fe</a:t>
            </a:r>
          </a:p>
          <a:p/>
          <a:p>
            <a:r>
              <a:t>இ) Ca</a:t>
            </a:r>
          </a:p>
          <a:p/>
          <a:p>
            <a:r>
              <a:t>ஈ) Mn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- 16  வேர்நுனியின் வளர்ச்சிக்கு அவசியமான தனிமம்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வயதான இலைகள் </a:t>
            </a:r>
          </a:p>
          <a:p/>
          <a:p>
            <a:r>
              <a:t>ஆ) இளம் இலைகள் </a:t>
            </a:r>
          </a:p>
          <a:p/>
          <a:p>
            <a:r>
              <a:t>இ) இளம் இலைகள் முதலிலும் அதனை தொடர்ந்து முதிரிந்த இலைகள்    </a:t>
            </a:r>
          </a:p>
          <a:p/>
          <a:p>
            <a:r>
              <a:t>ஈ) முதிரிந்த இலைகள்  தொடர்ந்து இளம் இலைகள்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- 18  சைட்டோகுரோம் ஆக்ஸிடேஸில் காணப்படும் கனிமம்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இரும்பு </a:t>
            </a:r>
          </a:p>
          <a:p/>
          <a:p>
            <a:r>
              <a:t>ஆ) மெக்னீசியம்</a:t>
            </a:r>
          </a:p>
          <a:p/>
          <a:p>
            <a:r>
              <a:t>இ) துத்தநாகம் </a:t>
            </a:r>
          </a:p>
          <a:p/>
          <a:p>
            <a:r>
              <a:t>ஈ) தாமிரம்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- 18  சைட்டோகுரோம் ஆக்ஸிடேஸில் காணப்படும் கனிமம்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தாமிரம்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- 19  சாறுண்ணி  ஆஞ்ஜியோஸ்பெர்ம் பற்றிய சரியான கூற்று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உடலுக்கு வெளியே நொதியை சுரந்து உறிஞ்சுகிறது.  </a:t>
            </a:r>
          </a:p>
          <a:p/>
          <a:p>
            <a:r>
              <a:t>ஆ) வேர் பூஞ்சையை கொண்டவை </a:t>
            </a:r>
          </a:p>
          <a:p/>
          <a:p>
            <a:r>
              <a:t>இ) உணவை எடுத்துக்கொண்டு பின்னர் சொரிமானம் செய்கிறது </a:t>
            </a:r>
          </a:p>
          <a:p/>
          <a:p>
            <a:r>
              <a:t>ஈ) ஒளிச்சேர்க்கை செய்பவை.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- 19  சாறுண்ணி  ஆஞ்ஜியோஸ்பெர்ம் பற்றிய சரியான கூற்று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உடலுக்கு வெளியே நொதியை சுரந்து உறிஞ்சுகிறது.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- 20  வீனஸ் பிளை ட்ரப் பூச்சிகளை பிடிப்பதற்கு காரணமாக இருப்பது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பூச்சிகளின் வேதி தூண்டல் </a:t>
            </a:r>
          </a:p>
          <a:p/>
          <a:p>
            <a:r>
              <a:t>ஆ) செயலற்ற முறை சிறப்பு அமைப்புகள் இல்லை </a:t>
            </a:r>
          </a:p>
          <a:p/>
          <a:p>
            <a:r>
              <a:t>இ) தசைபோன்ற செல்கள் </a:t>
            </a:r>
          </a:p>
          <a:p/>
          <a:p>
            <a:r>
              <a:t>ஈ) விரைவான விறைப்பழுத்த மாற்றம்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  நீராவிப்போக்கு மற்றும் வேரழுத்தம் ஆகியவை தாவரத்தில் நீரினை.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முறையே இழுத்தல் மற்றும் தள்ளுதல்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- 20  வீனஸ் பிளை ட்ரப் பூச்சிகளை பிடிப்பதற்கு காரணமாக இருப்பது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விரைவான விறைப்பழுத்த மாற்றம்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- 21   தாவரங்களில் போரானின் செயல்பாட்டு பங்களிப்பு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ஒளிச்சேர்க்கை </a:t>
            </a:r>
          </a:p>
          <a:p/>
          <a:p>
            <a:r>
              <a:t>ஆ) சர்க்கரை கடத்தல் </a:t>
            </a:r>
          </a:p>
          <a:p/>
          <a:p>
            <a:r>
              <a:t>இ) நொதிகளின் செயல்பாட்டினை தூண்டுதல்   </a:t>
            </a:r>
          </a:p>
          <a:p/>
          <a:p>
            <a:r>
              <a:t>ஈ) துணை நொதியாக செயல்படுதல்.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- 21   தாவரங்களில் போரானின் செயல்பாட்டு பங்களிப்பு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சர்க்கரை கடத்தல்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பாஸ்பரஸ் </a:t>
            </a:r>
          </a:p>
          <a:p/>
          <a:p>
            <a:r>
              <a:t>ஆ) மாலிப்டினம்</a:t>
            </a:r>
          </a:p>
          <a:p/>
          <a:p>
            <a:r>
              <a:t>இ) மாங்கனீசு </a:t>
            </a:r>
          </a:p>
          <a:p/>
          <a:p>
            <a:r>
              <a:t>ஈ) போரான்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போரான்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- 23  கீழ்கண்டவற்றில் சல்பர் இல்லாதது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சிஸ்டின் </a:t>
            </a:r>
          </a:p>
          <a:p/>
          <a:p>
            <a:r>
              <a:t>ஆ) மெதியோனின் </a:t>
            </a:r>
          </a:p>
          <a:p/>
          <a:p>
            <a:r>
              <a:t>இ) பெர்ரடாக்ஸின் </a:t>
            </a:r>
          </a:p>
          <a:p/>
          <a:p>
            <a:r>
              <a:t>ஈ) பைரிடாக்ஸின்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- 23  கீழ்கண்டவற்றில் சல்பர் இல்லாதது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பைரிடாக்ஸின்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வயதான இலைகள்  </a:t>
            </a:r>
          </a:p>
          <a:p/>
          <a:p>
            <a:r>
              <a:t>ஆ) இளம் இலைகள்</a:t>
            </a:r>
          </a:p>
          <a:p/>
          <a:p>
            <a:r>
              <a:t>இ) வேர்கள் </a:t>
            </a:r>
          </a:p>
          <a:p/>
          <a:p>
            <a:r>
              <a:t>ஈ) மொட்டுகள்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NO-3</a:t>
            </a:r>
          </a:p>
          <a:p/>
          <a:p>
            <a:r>
              <a:t>ஆ) குளுட்டாமேட்</a:t>
            </a:r>
          </a:p>
          <a:p/>
          <a:p>
            <a:r>
              <a:t>இ) NO-2</a:t>
            </a:r>
          </a:p>
          <a:p/>
          <a:p>
            <a:r>
              <a:t>ஈ) அம்மோனியா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ஆற்றல்சார் கடத்தல் </a:t>
            </a:r>
          </a:p>
          <a:p/>
          <a:p>
            <a:r>
              <a:t>ஆ) பினோசைட்டோஸிஸ்</a:t>
            </a:r>
          </a:p>
          <a:p/>
          <a:p>
            <a:r>
              <a:t>இ) பிரௌனியன்  இயக்கம்</a:t>
            </a:r>
          </a:p>
          <a:p/>
          <a:p>
            <a:r>
              <a:t>ஈ) பரவல்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அம்மோனியா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மெல்லிய கியுடிக்கிள் பெற்றிருத்தல் </a:t>
            </a:r>
          </a:p>
          <a:p/>
          <a:p>
            <a:r>
              <a:t>ஆ) குறைந்த ஒளிச்சுவாசம் </a:t>
            </a:r>
          </a:p>
          <a:p/>
          <a:p>
            <a:r>
              <a:t>இ) அதிக இலைப்பரப்பு </a:t>
            </a:r>
          </a:p>
          <a:p/>
          <a:p>
            <a:r>
              <a:t>ஈ) இலையின் அதிக எண்ணிக்கையிலான பசுங்கணிகங்கள்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குறைந்த ஒளிச்சுவாசம்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- 27  பச்சையம் b மூலக்கூறு வாய்பாடு......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C54 H70 O5 N4 Mg</a:t>
            </a:r>
          </a:p>
          <a:p/>
          <a:p>
            <a:r>
              <a:t>ஆ) C55 H70 O6 N4 Mg</a:t>
            </a:r>
          </a:p>
          <a:p/>
          <a:p>
            <a:r>
              <a:t>இ) C55 H72 O5 N4 Mg</a:t>
            </a:r>
          </a:p>
          <a:p/>
          <a:p>
            <a:r>
              <a:t>ஈ) C45 H72 O5 N4 Mg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- 27  பச்சையம் b மூலக்கூறு வாய்பாடு......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C55 H70 O6 N4 Mg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- 28  பசுங்கணிக கிரானாவில் ADP + Pi ATP உருவாகும் நிகழ்வு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பாஸ்பரிகரணம் </a:t>
            </a:r>
          </a:p>
          <a:p/>
          <a:p>
            <a:r>
              <a:t>ஆ) ஒளி பாஸ்சபரிகரணம் </a:t>
            </a:r>
          </a:p>
          <a:p/>
          <a:p>
            <a:r>
              <a:t>இ) ஆக்ஸிஜனேற்ற பாஸ்பரிகரணம்</a:t>
            </a:r>
          </a:p>
          <a:p/>
          <a:p>
            <a:r>
              <a:t>ஈ) நீரின் ஒளிபிளத்தல்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- 28  பசுங்கணிக கிரானாவில் ADP + Pi ATP உருவாகும் நிகழ்வு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ஒளி பாஸ்சபரிகரணம்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- 29  பசுங்கணிகத்தில் பச்சையம் காணப்படும் இடம்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ஸ்ட்ரோமா </a:t>
            </a:r>
          </a:p>
          <a:p/>
          <a:p>
            <a:r>
              <a:t>ஆ) வெளிச்சவ்வு</a:t>
            </a:r>
          </a:p>
          <a:p/>
          <a:p>
            <a:r>
              <a:t>இ) உள்சவ்வு </a:t>
            </a:r>
          </a:p>
          <a:p/>
          <a:p>
            <a:r>
              <a:t>ஈ) தைலகாய்டுகள்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- 29  பசுங்கணிகத்தில் பச்சையம் காணப்படும் இடம்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தைலகாய்டுகள்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குயினோன் </a:t>
            </a:r>
          </a:p>
          <a:p/>
          <a:p>
            <a:r>
              <a:t>ஆ) பெர்ரடாக்சின்</a:t>
            </a:r>
          </a:p>
          <a:p/>
          <a:p>
            <a:r>
              <a:t>இ) சைட்டோகுரோம் - b  </a:t>
            </a:r>
          </a:p>
          <a:p/>
          <a:p>
            <a:r>
              <a:t>ஈ) சைட்டோகுரோம் - f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ஆற்றல்சார் கடத்தல்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குயினோன்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அ மற்றும் ஆ</a:t>
            </a:r>
          </a:p>
          <a:p/>
          <a:p>
            <a:r>
              <a:t>ஆ) ஆ மற்றும் இ</a:t>
            </a:r>
          </a:p>
          <a:p/>
          <a:p>
            <a:r>
              <a:t>இ) இ மற்றும்  ஈ</a:t>
            </a:r>
          </a:p>
          <a:p/>
          <a:p>
            <a:r>
              <a:t>ஈ) ஆ மற்றும்  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ஆ மற்றும்  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2 எலக்ட்ரான் 4 புரோட்டான் </a:t>
            </a:r>
          </a:p>
          <a:p/>
          <a:p>
            <a:r>
              <a:t>ஆ) 4 எலக்ட்ரான் 4 புரோட்டான்</a:t>
            </a:r>
          </a:p>
          <a:p/>
          <a:p>
            <a:r>
              <a:t>இ) 4 எலக்ட்ரான் 3 புரோட்டான்</a:t>
            </a:r>
          </a:p>
          <a:p/>
          <a:p>
            <a:r>
              <a:t>ஈ) 2 எலக்ட்ரான் 2 புரோட்டான்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2 எலக்ட்ரான் 2 புரோட்டான்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- 33  ஒளிச்சேர்க்கையின் செயல்படு கதிர்வீச்சின் (PAR) அலைநீளத்தின் அளவு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400 - 700 nm</a:t>
            </a:r>
          </a:p>
          <a:p/>
          <a:p>
            <a:r>
              <a:t>ஆ) 450 - 920 nm </a:t>
            </a:r>
          </a:p>
          <a:p/>
          <a:p>
            <a:r>
              <a:t>இ) 340 - 450 nm </a:t>
            </a:r>
          </a:p>
          <a:p/>
          <a:p>
            <a:r>
              <a:t>ஈ) 500 - 600 nm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- 33  ஒளிச்சேர்க்கையின் செயல்படு கதிர்வீச்சின் (PAR) அலைநீளத்தின் அளவு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400 - 700 nm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- 34  பாஸ்போ ஈனால் பைருவேட் (PEP) முதன்மை CO2 ஏற்பியாக செயல்படுவது. தாவரம்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C3</a:t>
            </a:r>
          </a:p>
          <a:p/>
          <a:p>
            <a:r>
              <a:t>ஆ) C4</a:t>
            </a:r>
          </a:p>
          <a:p/>
          <a:p>
            <a:r>
              <a:t>இ) C2</a:t>
            </a:r>
          </a:p>
          <a:p/>
          <a:p>
            <a:r>
              <a:t>ஈ) C3 மற்றும் C4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- 34  பாஸ்போ ஈனால் பைருவேட் (PEP) முதன்மை CO2 ஏற்பியாக செயல்படுவது. தாவரம்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CO2 நிலைநிறுத்தத்திற்கான ஒளியின் செறிவூட்டல் 10% சூரிய ஒளியின் நிகழ்கிறது .</a:t>
            </a:r>
          </a:p>
          <a:p/>
          <a:p>
            <a:r>
              <a:t>ஆ) கார்பன்டை ஆக்ஸைடு நிலைநிறுத்தம் வளிமண்டல CO2 அதிகரிப்பு 0.05% வரை அதிகரிக்கிறது.</a:t>
            </a:r>
          </a:p>
          <a:p/>
          <a:p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  <a:p/>
          <a:p>
            <a:r>
              <a:t>ஈ) தக்காளியானது ஒரு பசுமை இல்ல தாவரமாகும் CO2 செறிவு அதிகமான இடங்களில் விளைச்சல் அதிகரிக்கும்.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  வாடல் ஏற்படும் நிகழ்வின்  சரியான வரிசை.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வெளிச்சவ்வூடுபரவல் - பிளாஸ்மா சிதைவு மீட்சி - தற்காலிக மற்றும் நிரந்தர வாடல்</a:t>
            </a:r>
          </a:p>
          <a:p/>
          <a:p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  <a:p/>
          <a:p>
            <a:r>
              <a:t>இ) உட்சவ்வூடுபரவல் - பிளாஸ்மா சிதைவு  - தற்காலிக மற்றும் நிரந்தர வாடல் </a:t>
            </a:r>
          </a:p>
          <a:p/>
          <a:p>
            <a:r>
              <a:t>ஈ) வெளிச்சவ்வூடுபரவல் - பிளாஸ்மா சிதைவு மீட்சி - பிளாஸ்மாசிதைவு - தற்காலிக மற்றும் நிரந்தர வாடல்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- 36  உனது தோட்டத்தில் வளரும் ஒரு தாவராமானது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C4</a:t>
            </a:r>
          </a:p>
          <a:p/>
          <a:p>
            <a:r>
              <a:t>ஆ) CAM </a:t>
            </a:r>
          </a:p>
          <a:p/>
          <a:p>
            <a:r>
              <a:t>இ) நைட்ரஜன் நிலைநிறுத்தி </a:t>
            </a:r>
          </a:p>
          <a:p/>
          <a:p>
            <a:r>
              <a:t>ஈ) C3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- 36  உனது தோட்டத்தில் வளரும் ஒரு தாவராமானது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C4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இரண்டு ஒளிஅமைப்புகள் ஓரே நேரத்தில் செயல்படுகிறது </a:t>
            </a:r>
          </a:p>
          <a:p/>
          <a:p>
            <a:r>
              <a:t>ஆ) ஒளிபாஸ்பரிகரணம் மற்றும் சுழற்சி எலக்ட்ரான் கடத்தல் </a:t>
            </a:r>
          </a:p>
          <a:p/>
          <a:p>
            <a:r>
              <a:t>இ) ஆக்ஸிஜனேற்ற பாஸ்பரிகரணம்</a:t>
            </a:r>
          </a:p>
          <a:p/>
          <a:p>
            <a:r>
              <a:t>ஈ) ஒளிபாஸ்பரிகரணம் மற்றும் சுழலா எலக்ட்ரான் கடத்தல்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இரண்டு ஒளிஅமைப்புகள் ஓரே நேரத்தில் செயல்படுகிறது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கிளைக்காலிசிஸ் </a:t>
            </a:r>
          </a:p>
          <a:p/>
          <a:p>
            <a:r>
              <a:t>ஆ) கால்வின் சுழற்சி</a:t>
            </a:r>
          </a:p>
          <a:p/>
          <a:p>
            <a:r>
              <a:t>இ) ஒளிச்சுவாசம் </a:t>
            </a:r>
          </a:p>
          <a:p/>
          <a:p>
            <a:r>
              <a:t>ஈ) சுவாசித்தல்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ஒளிச்சுவாசம்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- 39  பசுங்கணிகத்தில் அதிக எண்ணிக்கையிலான புரோட்டான்கள் காணப்படுவது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தைலகாய்டு உள் இடைவெளி </a:t>
            </a:r>
          </a:p>
          <a:p/>
          <a:p>
            <a:r>
              <a:t>ஆ) சவ்வுகளுக்கு இடைப்பட்ட இடைவெளி </a:t>
            </a:r>
          </a:p>
          <a:p/>
          <a:p>
            <a:r>
              <a:t>இ) ஏற்பி கூட்டமைப்பு </a:t>
            </a:r>
          </a:p>
          <a:p/>
          <a:p>
            <a:r>
              <a:t>ஈ) ஸ்ட்ரோமா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- 39  பசுங்கணிகத்தில் அதிக எண்ணிக்கையிலான புரோட்டான்கள் காணப்படுவது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தைலகாய்டு உள் இடைவெளி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- 40  ஆக்ஸிஜனேற்ற பாஸ்பரிகரணம் என்பது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தளப்பொருளிலிருந்து பாஸ்பேட் தொகுதி ADP க்கு மாற்றப்பட்டு ATP உருவாகிறது </a:t>
            </a:r>
          </a:p>
          <a:p/>
          <a:p>
            <a:r>
              <a:t>ஆ) ATP யில் பாஸ்பேட் தொகுதி ஆக்ஸிஜனேற்றமடைதல் </a:t>
            </a:r>
          </a:p>
          <a:p/>
          <a:p>
            <a:r>
              <a:t>இ) ATP யில் பாஸ்பேட் தொகுதி சேர்க்கப்படுதல் </a:t>
            </a:r>
          </a:p>
          <a:p/>
          <a:p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  வாடல் ஏற்படும் நிகழ்வின்  சரியான வரிசை.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- 40  ஆக்ஸிஜனேற்ற பாஸ்பரிகரணம் என்பது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குளுக்கோஸ்-6-பாஸ்பேட் </a:t>
            </a:r>
          </a:p>
          <a:p/>
          <a:p>
            <a:r>
              <a:t>ஆ) ப்ரக்டோஸ்-1,6-பிஸ்பாஸ்பேட்</a:t>
            </a:r>
          </a:p>
          <a:p/>
          <a:p>
            <a:r>
              <a:t>இ) பைருவிக்அமிலம் </a:t>
            </a:r>
          </a:p>
          <a:p/>
          <a:p>
            <a:r>
              <a:t>ஈ) அசிட்டைல்CoA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அசிட்டைல்CoA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- 42  கிரப்ஸ் சுழற்சியைபொருத்தவரை எது தவறான கூற்று?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இந்த சுழற்சியில் ஒரு புள்ளியில் FAD வானது FADH2வாக ஒடுக்கமடைகிறது </a:t>
            </a:r>
          </a:p>
          <a:p/>
          <a:p>
            <a:r>
              <a:t>ஆ) சக்சினைல் CoA சக்சினிக் அமிலமாக மாறும்போது GTP என்ற மூலக்கூறு உருவாகிறது </a:t>
            </a:r>
          </a:p>
          <a:p/>
          <a:p>
            <a:r>
              <a:t>இ) இந்தசுழற்சியில்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 </a:t>
            </a:r>
          </a:p>
          <a:p/>
          <a:p>
            <a:r>
              <a:t>ஈ) இந்த சுழற்சியில் மூன்று இடங்கள் NAD+னது NADH+ H+க ஒடுக்கமடைகிறது.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- 42  கிரப்ஸ் சுழற்சியைபொருத்தவரை எது தவறான கூற்று?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இந்தசுழற்சியில்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கிளைக்காலைசிஸ்</a:t>
            </a:r>
          </a:p>
          <a:p/>
          <a:p>
            <a:r>
              <a:t>ஆ) நொதித்தல் </a:t>
            </a:r>
          </a:p>
          <a:p/>
          <a:p>
            <a:r>
              <a:t>இ) காற்று சுவாசித்தல் </a:t>
            </a:r>
          </a:p>
          <a:p/>
          <a:p>
            <a:r>
              <a:t>ஈ) ஒளி சுவாசித்தல்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நொதித்தல்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- 45  கிரப்ஸ் சுழற்சி ஆறு கார்பன் கொண்ட சேர்மம் உருவாவதற்கு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மாலிக்அமிலம் , அசிட்டைல் இணைநொதி </a:t>
            </a:r>
          </a:p>
          <a:p/>
          <a:p>
            <a:r>
              <a:t>ஆ) ஆக்சலோ அசிட்டிக் அமிலம் , அசிட்டைல் இணைநொதி </a:t>
            </a:r>
          </a:p>
          <a:p/>
          <a:p>
            <a:r>
              <a:t>இ) சக்சினிக் அமிலம் , பைருவிக் அமிலம் </a:t>
            </a:r>
          </a:p>
          <a:p/>
          <a:p>
            <a:r>
              <a:t>ஈ) பியுமாரிக்அமிலம் , பைருவிக் அமிலம்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- 45  கிரப்ஸ் சுழற்சி ஆறு கார்பன் கொண்ட சேர்மம் உருவாவதற்கு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ஆக்சலோ அசிட்டிக் அமிலம் , அசிட்டைல் இணைநொதி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- 46  சுவாசித்தல் என்ற வினையில்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ஆற்றல் பயன்படுத்தப்படுகிறது </a:t>
            </a:r>
          </a:p>
          <a:p/>
          <a:p>
            <a:r>
              <a:t>ஆ) ஆற்றல் ADP வடிவத்தில் சேமிக்கப்படுகிறது </a:t>
            </a:r>
          </a:p>
          <a:p/>
          <a:p>
            <a:r>
              <a:t>இ) ஆற்றல் TP வடிவத்தில் வெளியிடப்படுகிறது மற்றும் சேமிக்கப்படுகிறது </a:t>
            </a:r>
          </a:p>
          <a:p/>
          <a:p>
            <a:r>
              <a:t>ஈ) ஆற்றல் ஒரு போதும் வெளியிடப்படுவதில்லை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இரு திசையிலும் சம அளவில் செல்லும்</a:t>
            </a:r>
          </a:p>
          <a:p/>
          <a:p>
            <a:r>
              <a:t>ஆ) B' இருந்து 'A'விற்கு செல்லும் </a:t>
            </a:r>
          </a:p>
          <a:p/>
          <a:p>
            <a:r>
              <a:t>இ) எவ்வித இயக்கமும் இயங்காது</a:t>
            </a:r>
          </a:p>
          <a:p/>
          <a:p>
            <a:r>
              <a:t>ஈ) A'விலிருந்து Bக்கு செல்லும்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- 46  சுவாசித்தல் என்ற வினையில்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ஆற்றல் TP வடிவத்தில் வெளியிடப்படுகிறது மற்றும் சேமிக்கப்படுகிறது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- 47  காற்று மற்றும் காற்றிலா சுவாசித்தலில் பொதுவான நிலை எனப்படுவது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கிளைக்காலைசிஸ் </a:t>
            </a:r>
          </a:p>
          <a:p/>
          <a:p>
            <a:r>
              <a:t>ஆ) கிரப்ஸ் சுழற்சி </a:t>
            </a:r>
          </a:p>
          <a:p/>
          <a:p>
            <a:r>
              <a:t>இ) ட்ரைகார்பாக்ஸிலிக் அமிலசுழற்சி</a:t>
            </a:r>
          </a:p>
          <a:p/>
          <a:p>
            <a:r>
              <a:t>ஈ) ஆக்ஸிஜனேற்ற பாஸ்பரிகரணம்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- 47  காற்று மற்றும் காற்றிலா சுவாசித்தலில் பொதுவான நிலை எனப்படுவது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கிளைக்காலைசிஸ்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- 48  ATP உற்பத்திநடைபெறுகிறது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உட்கூழ்மம்</a:t>
            </a:r>
          </a:p>
          <a:p/>
          <a:p>
            <a:r>
              <a:t>ஆ) மைட்டோகாண்ட்ரிய வெளிச்சவ்வு </a:t>
            </a:r>
          </a:p>
          <a:p/>
          <a:p>
            <a:r>
              <a:t>இ) மைட்டோகாண்ட்ரிய உட்சவ்வு </a:t>
            </a:r>
          </a:p>
          <a:p/>
          <a:p>
            <a:r>
              <a:t>ஈ) இவற்றில் எதுவுமில்லை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- 48  ATP உற்பத்திநடைபெறுகிறது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மைட்டோகாண்ட்ரிய உட்சவ்வு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சிட்ரிக் அமிலம் </a:t>
            </a:r>
          </a:p>
          <a:p/>
          <a:p>
            <a:r>
              <a:t>ஆ) பியூமாரிக் அமிலம் </a:t>
            </a:r>
          </a:p>
          <a:p/>
          <a:p>
            <a:r>
              <a:t>இ) ஆக்சலோசக்சினிக் அமிலம் </a:t>
            </a:r>
          </a:p>
          <a:p/>
          <a:p>
            <a:r>
              <a:t>ஈ) கீட்டோகுளுட்டாரிக் அமிலம்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கீட்டோகுளுட்டாரிக் அமிலம்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- 50  கனி பழுத்தலில் பங்கு கொள்ளும் ஹார்மோன் எது?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நாப்தலீன் அசிடிக் அமிலம் </a:t>
            </a:r>
          </a:p>
          <a:p/>
          <a:p>
            <a:r>
              <a:t>ஆ) எத்திலின் </a:t>
            </a:r>
          </a:p>
          <a:p/>
          <a:p>
            <a:r>
              <a:t>இ) இண்டோல் அசிடிக் அமிலம் </a:t>
            </a:r>
          </a:p>
          <a:p/>
          <a:p>
            <a:r>
              <a:t>ஈ) சியாடின்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- 50  கனி பழுத்தலில் பங்கு கொள்ளும் ஹார்மோன் எது?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எத்திலின்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ln>
            <a:solidFill>
              <a:srgbClr val="00B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- 51  இளநீரில் காணப்படும் ஹார்மோன்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r>
              <a:t>அ) ஆக்சின் </a:t>
            </a:r>
          </a:p>
          <a:p/>
          <a:p>
            <a:r>
              <a:t>ஆ) ஜிப்ரலின்கள் </a:t>
            </a:r>
          </a:p>
          <a:p/>
          <a:p>
            <a:r>
              <a:t>இ) அப்சசிக் அமிலம் </a:t>
            </a:r>
          </a:p>
          <a:p/>
          <a:p>
            <a:r>
              <a:t>ஈ) சைட்டோகைனின்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