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44062.0</c:v>
                </c:pt>
                <c:pt idx="1">
                  <c:v>44061.0</c:v>
                </c:pt>
                <c:pt idx="2">
                  <c:v>44060.0</c:v>
                </c:pt>
                <c:pt idx="3">
                  <c:v>44059.0</c:v>
                </c:pt>
                <c:pt idx="4">
                  <c:v>44058.0</c:v>
                </c:pt>
                <c:pt idx="5">
                  <c:v>44057.0</c:v>
                </c:pt>
                <c:pt idx="6">
                  <c:v>44056.0</c:v>
                </c:pt>
                <c:pt idx="7">
                  <c:v>44055.0</c:v>
                </c:pt>
                <c:pt idx="8">
                  <c:v>44054.0</c:v>
                </c:pt>
                <c:pt idx="9">
                  <c:v>44053.0</c:v>
                </c:pt>
                <c:pt idx="10">
                  <c:v>44052.0</c:v>
                </c:pt>
                <c:pt idx="11">
                  <c:v>44051.0</c:v>
                </c:pt>
                <c:pt idx="12">
                  <c:v>44050.0</c:v>
                </c:pt>
                <c:pt idx="13">
                  <c:v>44049.0</c:v>
                </c:pt>
                <c:pt idx="14">
                  <c:v>44048.0</c:v>
                </c:pt>
                <c:pt idx="15">
                  <c:v>44047.0</c:v>
                </c:pt>
                <c:pt idx="16">
                  <c:v>44046.0</c:v>
                </c:pt>
                <c:pt idx="17">
                  <c:v>44045.0</c:v>
                </c:pt>
                <c:pt idx="18">
                  <c:v>44044.0</c:v>
                </c:pt>
                <c:pt idx="19">
                  <c:v>44043.0</c:v>
                </c:pt>
                <c:pt idx="20">
                  <c:v>44042.0</c:v>
                </c:pt>
                <c:pt idx="21">
                  <c:v>44041.0</c:v>
                </c:pt>
                <c:pt idx="22">
                  <c:v>44040.0</c:v>
                </c:pt>
                <c:pt idx="23">
                  <c:v>44039.0</c:v>
                </c:pt>
                <c:pt idx="24">
                  <c:v>44038.0</c:v>
                </c:pt>
                <c:pt idx="25">
                  <c:v>44037.0</c:v>
                </c:pt>
                <c:pt idx="26">
                  <c:v>44036.0</c:v>
                </c:pt>
                <c:pt idx="27">
                  <c:v>44035.0</c:v>
                </c:pt>
                <c:pt idx="28">
                  <c:v>44034.0</c:v>
                </c:pt>
                <c:pt idx="29">
                  <c:v>44033.0</c:v>
                </c:pt>
                <c:pt idx="30">
                  <c:v>44032.0</c:v>
                </c:pt>
                <c:pt idx="31">
                  <c:v>44031.0</c:v>
                </c:pt>
                <c:pt idx="32">
                  <c:v>44030.0</c:v>
                </c:pt>
                <c:pt idx="33">
                  <c:v>44029.0</c:v>
                </c:pt>
                <c:pt idx="34">
                  <c:v>44028.0</c:v>
                </c:pt>
                <c:pt idx="35">
                  <c:v>44027.0</c:v>
                </c:pt>
                <c:pt idx="36">
                  <c:v>44026.0</c:v>
                </c:pt>
                <c:pt idx="37">
                  <c:v>44025.0</c:v>
                </c:pt>
                <c:pt idx="38">
                  <c:v>44024.0</c:v>
                </c:pt>
                <c:pt idx="39">
                  <c:v>44023.0</c:v>
                </c:pt>
                <c:pt idx="40">
                  <c:v>44022.0</c:v>
                </c:pt>
                <c:pt idx="41">
                  <c:v>44021.0</c:v>
                </c:pt>
                <c:pt idx="42">
                  <c:v>44020.0</c:v>
                </c:pt>
                <c:pt idx="43">
                  <c:v>44019.0</c:v>
                </c:pt>
                <c:pt idx="44">
                  <c:v>44018.0</c:v>
                </c:pt>
                <c:pt idx="45">
                  <c:v>44017.0</c:v>
                </c:pt>
                <c:pt idx="46">
                  <c:v>44016.0</c:v>
                </c:pt>
                <c:pt idx="47">
                  <c:v>44015.0</c:v>
                </c:pt>
                <c:pt idx="48">
                  <c:v>44014.0</c:v>
                </c:pt>
                <c:pt idx="49">
                  <c:v>44013.0</c:v>
                </c:pt>
                <c:pt idx="50">
                  <c:v>44012.0</c:v>
                </c:pt>
                <c:pt idx="51">
                  <c:v>44011.0</c:v>
                </c:pt>
                <c:pt idx="52">
                  <c:v>44010.0</c:v>
                </c:pt>
                <c:pt idx="53">
                  <c:v>44009.0</c:v>
                </c:pt>
                <c:pt idx="54">
                  <c:v>44008.0</c:v>
                </c:pt>
                <c:pt idx="55">
                  <c:v>44007.0</c:v>
                </c:pt>
                <c:pt idx="56">
                  <c:v>44006.0</c:v>
                </c:pt>
                <c:pt idx="57">
                  <c:v>44005.0</c:v>
                </c:pt>
                <c:pt idx="58">
                  <c:v>44004.0</c:v>
                </c:pt>
                <c:pt idx="59">
                  <c:v>44003.0</c:v>
                </c:pt>
                <c:pt idx="60">
                  <c:v>44002.0</c:v>
                </c:pt>
                <c:pt idx="61">
                  <c:v>44001.0</c:v>
                </c:pt>
                <c:pt idx="62">
                  <c:v>44000.0</c:v>
                </c:pt>
                <c:pt idx="63">
                  <c:v>43999.0</c:v>
                </c:pt>
                <c:pt idx="64">
                  <c:v>43998.0</c:v>
                </c:pt>
                <c:pt idx="65">
                  <c:v>43997.0</c:v>
                </c:pt>
                <c:pt idx="66">
                  <c:v>43996.0</c:v>
                </c:pt>
                <c:pt idx="67">
                  <c:v>43995.0</c:v>
                </c:pt>
                <c:pt idx="68">
                  <c:v>43994.0</c:v>
                </c:pt>
                <c:pt idx="69">
                  <c:v>43993.0</c:v>
                </c:pt>
                <c:pt idx="70">
                  <c:v>43992.0</c:v>
                </c:pt>
                <c:pt idx="71">
                  <c:v>43991.0</c:v>
                </c:pt>
                <c:pt idx="72">
                  <c:v>43990.0</c:v>
                </c:pt>
                <c:pt idx="73">
                  <c:v>43989.0</c:v>
                </c:pt>
                <c:pt idx="74">
                  <c:v>43988.0</c:v>
                </c:pt>
                <c:pt idx="75">
                  <c:v>43987.0</c:v>
                </c:pt>
                <c:pt idx="76">
                  <c:v>43986.0</c:v>
                </c:pt>
                <c:pt idx="77">
                  <c:v>43985.0</c:v>
                </c:pt>
                <c:pt idx="78">
                  <c:v>43984.0</c:v>
                </c:pt>
                <c:pt idx="79">
                  <c:v>43983.0</c:v>
                </c:pt>
                <c:pt idx="80">
                  <c:v>43982.0</c:v>
                </c:pt>
                <c:pt idx="81">
                  <c:v>43981.0</c:v>
                </c:pt>
                <c:pt idx="82">
                  <c:v>43980.0</c:v>
                </c:pt>
                <c:pt idx="83">
                  <c:v>43979.0</c:v>
                </c:pt>
                <c:pt idx="84">
                  <c:v>43978.0</c:v>
                </c:pt>
                <c:pt idx="85">
                  <c:v>43977.0</c:v>
                </c:pt>
                <c:pt idx="86">
                  <c:v>43976.0</c:v>
                </c:pt>
                <c:pt idx="87">
                  <c:v>43975.0</c:v>
                </c:pt>
                <c:pt idx="88">
                  <c:v>43974.0</c:v>
                </c:pt>
                <c:pt idx="89">
                  <c:v>43973.0</c:v>
                </c:pt>
                <c:pt idx="90">
                  <c:v>43972.0</c:v>
                </c:pt>
                <c:pt idx="91">
                  <c:v>43971.0</c:v>
                </c:pt>
                <c:pt idx="92">
                  <c:v>43970.0</c:v>
                </c:pt>
                <c:pt idx="93">
                  <c:v>43969.0</c:v>
                </c:pt>
                <c:pt idx="94">
                  <c:v>43968.0</c:v>
                </c:pt>
                <c:pt idx="95">
                  <c:v>43967.0</c:v>
                </c:pt>
                <c:pt idx="96">
                  <c:v>43966.0</c:v>
                </c:pt>
                <c:pt idx="97">
                  <c:v>43965.0</c:v>
                </c:pt>
                <c:pt idx="98">
                  <c:v>43964.0</c:v>
                </c:pt>
                <c:pt idx="99">
                  <c:v>43963.0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10.584623766346695</c:v>
                </c:pt>
                <c:pt idx="1">
                  <c:v>9.571253918376186</c:v>
                </c:pt>
                <c:pt idx="2">
                  <c:v>8.353600633804787</c:v>
                </c:pt>
                <c:pt idx="3">
                  <c:v>10.82377753987489</c:v>
                </c:pt>
                <c:pt idx="4">
                  <c:v>10.497249126254253</c:v>
                </c:pt>
                <c:pt idx="5">
                  <c:v>9.442564712814132</c:v>
                </c:pt>
                <c:pt idx="6">
                  <c:v>8.769792868998868</c:v>
                </c:pt>
                <c:pt idx="7">
                  <c:v>9.983457726596887</c:v>
                </c:pt>
                <c:pt idx="8">
                  <c:v>9.9006008083464</c:v>
                </c:pt>
                <c:pt idx="9">
                  <c:v>8.21376099760292</c:v>
                </c:pt>
                <c:pt idx="10">
                  <c:v>11.240962978928895</c:v>
                </c:pt>
                <c:pt idx="11">
                  <c:v>8.313542378412205</c:v>
                </c:pt>
                <c:pt idx="12">
                  <c:v>8.96368700624411</c:v>
                </c:pt>
                <c:pt idx="13">
                  <c:v>10.157604844287214</c:v>
                </c:pt>
                <c:pt idx="14">
                  <c:v>11.667916162763529</c:v>
                </c:pt>
                <c:pt idx="15">
                  <c:v>9.303875441746515</c:v>
                </c:pt>
                <c:pt idx="16">
                  <c:v>10.049945904708817</c:v>
                </c:pt>
                <c:pt idx="17">
                  <c:v>10.540822302678242</c:v>
                </c:pt>
                <c:pt idx="18">
                  <c:v>8.38981781694084</c:v>
                </c:pt>
                <c:pt idx="19">
                  <c:v>10.467203953694794</c:v>
                </c:pt>
                <c:pt idx="20">
                  <c:v>8.013058265201002</c:v>
                </c:pt>
                <c:pt idx="21">
                  <c:v>8.910668507294517</c:v>
                </c:pt>
                <c:pt idx="22">
                  <c:v>11.748934536566184</c:v>
                </c:pt>
                <c:pt idx="23">
                  <c:v>9.709260923558466</c:v>
                </c:pt>
                <c:pt idx="24">
                  <c:v>9.438013090873122</c:v>
                </c:pt>
                <c:pt idx="25">
                  <c:v>10.253145367459794</c:v>
                </c:pt>
                <c:pt idx="26">
                  <c:v>11.36605978569472</c:v>
                </c:pt>
                <c:pt idx="27">
                  <c:v>11.913576809683192</c:v>
                </c:pt>
                <c:pt idx="28">
                  <c:v>10.592778094729022</c:v>
                </c:pt>
                <c:pt idx="29">
                  <c:v>9.071112288342366</c:v>
                </c:pt>
                <c:pt idx="30">
                  <c:v>9.636112604235743</c:v>
                </c:pt>
                <c:pt idx="31">
                  <c:v>9.93673208918186</c:v>
                </c:pt>
                <c:pt idx="32">
                  <c:v>10.42489137923713</c:v>
                </c:pt>
                <c:pt idx="33">
                  <c:v>9.820829725736763</c:v>
                </c:pt>
                <c:pt idx="34">
                  <c:v>10.206449963108371</c:v>
                </c:pt>
                <c:pt idx="35">
                  <c:v>9.521350302695817</c:v>
                </c:pt>
                <c:pt idx="36">
                  <c:v>8.546123308951124</c:v>
                </c:pt>
                <c:pt idx="37">
                  <c:v>9.330197501913336</c:v>
                </c:pt>
                <c:pt idx="38">
                  <c:v>8.532581750708772</c:v>
                </c:pt>
                <c:pt idx="39">
                  <c:v>10.956565671694923</c:v>
                </c:pt>
                <c:pt idx="40">
                  <c:v>8.050514316463694</c:v>
                </c:pt>
                <c:pt idx="41">
                  <c:v>11.138221363382291</c:v>
                </c:pt>
                <c:pt idx="42">
                  <c:v>9.676261414619628</c:v>
                </c:pt>
                <c:pt idx="43">
                  <c:v>9.761355976493109</c:v>
                </c:pt>
                <c:pt idx="44">
                  <c:v>9.99888151441647</c:v>
                </c:pt>
                <c:pt idx="45">
                  <c:v>10.483764291230484</c:v>
                </c:pt>
                <c:pt idx="46">
                  <c:v>11.274663872154848</c:v>
                </c:pt>
                <c:pt idx="47">
                  <c:v>8.477238108570516</c:v>
                </c:pt>
                <c:pt idx="48">
                  <c:v>11.470025981069798</c:v>
                </c:pt>
                <c:pt idx="49">
                  <c:v>10.642250078194119</c:v>
                </c:pt>
                <c:pt idx="50">
                  <c:v>9.055689656283166</c:v>
                </c:pt>
                <c:pt idx="51">
                  <c:v>9.065548378804074</c:v>
                </c:pt>
                <c:pt idx="52">
                  <c:v>10.845924179033696</c:v>
                </c:pt>
                <c:pt idx="53">
                  <c:v>9.171928266334621</c:v>
                </c:pt>
                <c:pt idx="54">
                  <c:v>8.665969733610053</c:v>
                </c:pt>
                <c:pt idx="55">
                  <c:v>8.890689069803523</c:v>
                </c:pt>
                <c:pt idx="56">
                  <c:v>9.025324072549946</c:v>
                </c:pt>
                <c:pt idx="57">
                  <c:v>10.39961174564858</c:v>
                </c:pt>
                <c:pt idx="58">
                  <c:v>8.817731105757705</c:v>
                </c:pt>
                <c:pt idx="59">
                  <c:v>9.892042006934227</c:v>
                </c:pt>
                <c:pt idx="60">
                  <c:v>9.612531338135527</c:v>
                </c:pt>
                <c:pt idx="61">
                  <c:v>10.216355666176453</c:v>
                </c:pt>
                <c:pt idx="62">
                  <c:v>9.142058510285805</c:v>
                </c:pt>
                <c:pt idx="63">
                  <c:v>9.75846050479303</c:v>
                </c:pt>
                <c:pt idx="64">
                  <c:v>9.031457379964252</c:v>
                </c:pt>
                <c:pt idx="65">
                  <c:v>10.69626294867888</c:v>
                </c:pt>
                <c:pt idx="66">
                  <c:v>10.678513329848926</c:v>
                </c:pt>
                <c:pt idx="67">
                  <c:v>10.530637243817601</c:v>
                </c:pt>
                <c:pt idx="68">
                  <c:v>10.911356551808444</c:v>
                </c:pt>
                <c:pt idx="69">
                  <c:v>9.743691297195754</c:v>
                </c:pt>
                <c:pt idx="70">
                  <c:v>10.9635379875732</c:v>
                </c:pt>
                <c:pt idx="71">
                  <c:v>9.65965906432577</c:v>
                </c:pt>
                <c:pt idx="72">
                  <c:v>11.119740345594186</c:v>
                </c:pt>
                <c:pt idx="73">
                  <c:v>9.035254881783251</c:v>
                </c:pt>
                <c:pt idx="74">
                  <c:v>9.341284789544783</c:v>
                </c:pt>
                <c:pt idx="75">
                  <c:v>7.5666927783935325</c:v>
                </c:pt>
                <c:pt idx="76">
                  <c:v>8.799780380866903</c:v>
                </c:pt>
                <c:pt idx="77">
                  <c:v>12.0684553941672</c:v>
                </c:pt>
                <c:pt idx="78">
                  <c:v>11.865675088010622</c:v>
                </c:pt>
                <c:pt idx="79">
                  <c:v>9.327131757940933</c:v>
                </c:pt>
                <c:pt idx="80">
                  <c:v>12.427565295998651</c:v>
                </c:pt>
                <c:pt idx="81">
                  <c:v>11.304453447834819</c:v>
                </c:pt>
                <c:pt idx="82">
                  <c:v>10.238023236635668</c:v>
                </c:pt>
                <c:pt idx="83">
                  <c:v>8.828630111678232</c:v>
                </c:pt>
                <c:pt idx="84">
                  <c:v>10.38171830958888</c:v>
                </c:pt>
                <c:pt idx="85">
                  <c:v>8.804490080253334</c:v>
                </c:pt>
                <c:pt idx="86">
                  <c:v>10.788402908243139</c:v>
                </c:pt>
                <c:pt idx="87">
                  <c:v>9.685405059084843</c:v>
                </c:pt>
                <c:pt idx="88">
                  <c:v>10.027092611271682</c:v>
                </c:pt>
                <c:pt idx="89">
                  <c:v>11.190951062491461</c:v>
                </c:pt>
                <c:pt idx="90">
                  <c:v>10.01334682767068</c:v>
                </c:pt>
                <c:pt idx="91">
                  <c:v>10.003525449641295</c:v>
                </c:pt>
                <c:pt idx="92">
                  <c:v>9.74731070516076</c:v>
                </c:pt>
                <c:pt idx="93">
                  <c:v>10.864120613033768</c:v>
                </c:pt>
                <c:pt idx="94">
                  <c:v>10.84732985458158</c:v>
                </c:pt>
                <c:pt idx="95">
                  <c:v>8.982702212237132</c:v>
                </c:pt>
                <c:pt idx="96">
                  <c:v>10.710664230028101</c:v>
                </c:pt>
                <c:pt idx="97">
                  <c:v>11.342272502477037</c:v>
                </c:pt>
                <c:pt idx="98">
                  <c:v>7.029483639270024</c:v>
                </c:pt>
                <c:pt idx="99">
                  <c:v>11.148820210383452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44062.0</c:v>
                </c:pt>
                <c:pt idx="1">
                  <c:v>44061.0</c:v>
                </c:pt>
                <c:pt idx="2">
                  <c:v>44060.0</c:v>
                </c:pt>
                <c:pt idx="3">
                  <c:v>44059.0</c:v>
                </c:pt>
                <c:pt idx="4">
                  <c:v>44058.0</c:v>
                </c:pt>
                <c:pt idx="5">
                  <c:v>44057.0</c:v>
                </c:pt>
                <c:pt idx="6">
                  <c:v>44056.0</c:v>
                </c:pt>
                <c:pt idx="7">
                  <c:v>44055.0</c:v>
                </c:pt>
                <c:pt idx="8">
                  <c:v>44054.0</c:v>
                </c:pt>
                <c:pt idx="9">
                  <c:v>44053.0</c:v>
                </c:pt>
                <c:pt idx="10">
                  <c:v>44052.0</c:v>
                </c:pt>
                <c:pt idx="11">
                  <c:v>44051.0</c:v>
                </c:pt>
                <c:pt idx="12">
                  <c:v>44050.0</c:v>
                </c:pt>
                <c:pt idx="13">
                  <c:v>44049.0</c:v>
                </c:pt>
                <c:pt idx="14">
                  <c:v>44048.0</c:v>
                </c:pt>
                <c:pt idx="15">
                  <c:v>44047.0</c:v>
                </c:pt>
                <c:pt idx="16">
                  <c:v>44046.0</c:v>
                </c:pt>
                <c:pt idx="17">
                  <c:v>44045.0</c:v>
                </c:pt>
                <c:pt idx="18">
                  <c:v>44044.0</c:v>
                </c:pt>
                <c:pt idx="19">
                  <c:v>44043.0</c:v>
                </c:pt>
                <c:pt idx="20">
                  <c:v>44042.0</c:v>
                </c:pt>
                <c:pt idx="21">
                  <c:v>44041.0</c:v>
                </c:pt>
                <c:pt idx="22">
                  <c:v>44040.0</c:v>
                </c:pt>
                <c:pt idx="23">
                  <c:v>44039.0</c:v>
                </c:pt>
                <c:pt idx="24">
                  <c:v>44038.0</c:v>
                </c:pt>
                <c:pt idx="25">
                  <c:v>44037.0</c:v>
                </c:pt>
                <c:pt idx="26">
                  <c:v>44036.0</c:v>
                </c:pt>
                <c:pt idx="27">
                  <c:v>44035.0</c:v>
                </c:pt>
                <c:pt idx="28">
                  <c:v>44034.0</c:v>
                </c:pt>
                <c:pt idx="29">
                  <c:v>44033.0</c:v>
                </c:pt>
                <c:pt idx="30">
                  <c:v>44032.0</c:v>
                </c:pt>
                <c:pt idx="31">
                  <c:v>44031.0</c:v>
                </c:pt>
                <c:pt idx="32">
                  <c:v>44030.0</c:v>
                </c:pt>
                <c:pt idx="33">
                  <c:v>44029.0</c:v>
                </c:pt>
                <c:pt idx="34">
                  <c:v>44028.0</c:v>
                </c:pt>
                <c:pt idx="35">
                  <c:v>44027.0</c:v>
                </c:pt>
                <c:pt idx="36">
                  <c:v>44026.0</c:v>
                </c:pt>
                <c:pt idx="37">
                  <c:v>44025.0</c:v>
                </c:pt>
                <c:pt idx="38">
                  <c:v>44024.0</c:v>
                </c:pt>
                <c:pt idx="39">
                  <c:v>44023.0</c:v>
                </c:pt>
                <c:pt idx="40">
                  <c:v>44022.0</c:v>
                </c:pt>
                <c:pt idx="41">
                  <c:v>44021.0</c:v>
                </c:pt>
                <c:pt idx="42">
                  <c:v>44020.0</c:v>
                </c:pt>
                <c:pt idx="43">
                  <c:v>44019.0</c:v>
                </c:pt>
                <c:pt idx="44">
                  <c:v>44018.0</c:v>
                </c:pt>
                <c:pt idx="45">
                  <c:v>44017.0</c:v>
                </c:pt>
                <c:pt idx="46">
                  <c:v>44016.0</c:v>
                </c:pt>
                <c:pt idx="47">
                  <c:v>44015.0</c:v>
                </c:pt>
                <c:pt idx="48">
                  <c:v>44014.0</c:v>
                </c:pt>
                <c:pt idx="49">
                  <c:v>44013.0</c:v>
                </c:pt>
                <c:pt idx="50">
                  <c:v>44012.0</c:v>
                </c:pt>
                <c:pt idx="51">
                  <c:v>44011.0</c:v>
                </c:pt>
                <c:pt idx="52">
                  <c:v>44010.0</c:v>
                </c:pt>
                <c:pt idx="53">
                  <c:v>44009.0</c:v>
                </c:pt>
                <c:pt idx="54">
                  <c:v>44008.0</c:v>
                </c:pt>
                <c:pt idx="55">
                  <c:v>44007.0</c:v>
                </c:pt>
                <c:pt idx="56">
                  <c:v>44006.0</c:v>
                </c:pt>
                <c:pt idx="57">
                  <c:v>44005.0</c:v>
                </c:pt>
                <c:pt idx="58">
                  <c:v>44004.0</c:v>
                </c:pt>
                <c:pt idx="59">
                  <c:v>44003.0</c:v>
                </c:pt>
                <c:pt idx="60">
                  <c:v>44002.0</c:v>
                </c:pt>
                <c:pt idx="61">
                  <c:v>44001.0</c:v>
                </c:pt>
                <c:pt idx="62">
                  <c:v>44000.0</c:v>
                </c:pt>
                <c:pt idx="63">
                  <c:v>43999.0</c:v>
                </c:pt>
                <c:pt idx="64">
                  <c:v>43998.0</c:v>
                </c:pt>
                <c:pt idx="65">
                  <c:v>43997.0</c:v>
                </c:pt>
                <c:pt idx="66">
                  <c:v>43996.0</c:v>
                </c:pt>
                <c:pt idx="67">
                  <c:v>43995.0</c:v>
                </c:pt>
                <c:pt idx="68">
                  <c:v>43994.0</c:v>
                </c:pt>
                <c:pt idx="69">
                  <c:v>43993.0</c:v>
                </c:pt>
                <c:pt idx="70">
                  <c:v>43992.0</c:v>
                </c:pt>
                <c:pt idx="71">
                  <c:v>43991.0</c:v>
                </c:pt>
                <c:pt idx="72">
                  <c:v>43990.0</c:v>
                </c:pt>
                <c:pt idx="73">
                  <c:v>43989.0</c:v>
                </c:pt>
                <c:pt idx="74">
                  <c:v>43988.0</c:v>
                </c:pt>
                <c:pt idx="75">
                  <c:v>43987.0</c:v>
                </c:pt>
                <c:pt idx="76">
                  <c:v>43986.0</c:v>
                </c:pt>
                <c:pt idx="77">
                  <c:v>43985.0</c:v>
                </c:pt>
                <c:pt idx="78">
                  <c:v>43984.0</c:v>
                </c:pt>
                <c:pt idx="79">
                  <c:v>43983.0</c:v>
                </c:pt>
                <c:pt idx="80">
                  <c:v>43982.0</c:v>
                </c:pt>
                <c:pt idx="81">
                  <c:v>43981.0</c:v>
                </c:pt>
                <c:pt idx="82">
                  <c:v>43980.0</c:v>
                </c:pt>
                <c:pt idx="83">
                  <c:v>43979.0</c:v>
                </c:pt>
                <c:pt idx="84">
                  <c:v>43978.0</c:v>
                </c:pt>
                <c:pt idx="85">
                  <c:v>43977.0</c:v>
                </c:pt>
                <c:pt idx="86">
                  <c:v>43976.0</c:v>
                </c:pt>
                <c:pt idx="87">
                  <c:v>43975.0</c:v>
                </c:pt>
                <c:pt idx="88">
                  <c:v>43974.0</c:v>
                </c:pt>
                <c:pt idx="89">
                  <c:v>43973.0</c:v>
                </c:pt>
                <c:pt idx="90">
                  <c:v>43972.0</c:v>
                </c:pt>
                <c:pt idx="91">
                  <c:v>43971.0</c:v>
                </c:pt>
                <c:pt idx="92">
                  <c:v>43970.0</c:v>
                </c:pt>
                <c:pt idx="93">
                  <c:v>43969.0</c:v>
                </c:pt>
                <c:pt idx="94">
                  <c:v>43968.0</c:v>
                </c:pt>
                <c:pt idx="95">
                  <c:v>43967.0</c:v>
                </c:pt>
                <c:pt idx="96">
                  <c:v>43966.0</c:v>
                </c:pt>
                <c:pt idx="97">
                  <c:v>43965.0</c:v>
                </c:pt>
                <c:pt idx="98">
                  <c:v>43964.0</c:v>
                </c:pt>
                <c:pt idx="99">
                  <c:v>43963.0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6.8792757386942</c:v>
                </c:pt>
                <c:pt idx="1">
                  <c:v>3.675531599831646</c:v>
                </c:pt>
                <c:pt idx="2">
                  <c:v>4.770839622664918</c:v>
                </c:pt>
                <c:pt idx="3">
                  <c:v>6.225643556179647</c:v>
                </c:pt>
                <c:pt idx="4">
                  <c:v>6.836113497837067</c:v>
                </c:pt>
                <c:pt idx="5">
                  <c:v>4.242326454332758</c:v>
                </c:pt>
                <c:pt idx="6">
                  <c:v>5.9420127910673575</c:v>
                </c:pt>
                <c:pt idx="7">
                  <c:v>5.670709211167645</c:v>
                </c:pt>
                <c:pt idx="8">
                  <c:v>3.4021521285336984</c:v>
                </c:pt>
                <c:pt idx="9">
                  <c:v>4.138866135810315</c:v>
                </c:pt>
                <c:pt idx="10">
                  <c:v>4.51351188777704</c:v>
                </c:pt>
                <c:pt idx="11">
                  <c:v>4.140571162782737</c:v>
                </c:pt>
                <c:pt idx="12">
                  <c:v>5.286255552456218</c:v>
                </c:pt>
                <c:pt idx="13">
                  <c:v>6.372152095078318</c:v>
                </c:pt>
                <c:pt idx="14">
                  <c:v>5.268590416628799</c:v>
                </c:pt>
                <c:pt idx="15">
                  <c:v>5.017530602303591</c:v>
                </c:pt>
                <c:pt idx="16">
                  <c:v>6.841745486580775</c:v>
                </c:pt>
                <c:pt idx="17">
                  <c:v>5.5388064527879735</c:v>
                </c:pt>
                <c:pt idx="18">
                  <c:v>6.024870040558952</c:v>
                </c:pt>
                <c:pt idx="19">
                  <c:v>5.484228532753565</c:v>
                </c:pt>
                <c:pt idx="20">
                  <c:v>4.737265644135766</c:v>
                </c:pt>
                <c:pt idx="21">
                  <c:v>4.211895924421201</c:v>
                </c:pt>
                <c:pt idx="22">
                  <c:v>4.810638860937214</c:v>
                </c:pt>
                <c:pt idx="23">
                  <c:v>6.299695196875675</c:v>
                </c:pt>
                <c:pt idx="24">
                  <c:v>4.896917311491079</c:v>
                </c:pt>
                <c:pt idx="25">
                  <c:v>4.770691037617226</c:v>
                </c:pt>
                <c:pt idx="26">
                  <c:v>4.154958421323509</c:v>
                </c:pt>
                <c:pt idx="27">
                  <c:v>5.280521875820016</c:v>
                </c:pt>
                <c:pt idx="28">
                  <c:v>3.4236530720148988</c:v>
                </c:pt>
                <c:pt idx="29">
                  <c:v>4.228345532010137</c:v>
                </c:pt>
                <c:pt idx="30">
                  <c:v>6.987561971018915</c:v>
                </c:pt>
                <c:pt idx="31">
                  <c:v>4.305588514478821</c:v>
                </c:pt>
                <c:pt idx="32">
                  <c:v>5.182112514419884</c:v>
                </c:pt>
                <c:pt idx="33">
                  <c:v>5.722433541825767</c:v>
                </c:pt>
                <c:pt idx="34">
                  <c:v>5.527072915710267</c:v>
                </c:pt>
                <c:pt idx="35">
                  <c:v>5.945485779577609</c:v>
                </c:pt>
                <c:pt idx="36">
                  <c:v>5.443293873812458</c:v>
                </c:pt>
                <c:pt idx="37">
                  <c:v>4.928670668606507</c:v>
                </c:pt>
                <c:pt idx="38">
                  <c:v>3.5427998136532097</c:v>
                </c:pt>
                <c:pt idx="39">
                  <c:v>5.886776765935526</c:v>
                </c:pt>
                <c:pt idx="40">
                  <c:v>5.411584865701255</c:v>
                </c:pt>
                <c:pt idx="41">
                  <c:v>4.149426622287519</c:v>
                </c:pt>
                <c:pt idx="42">
                  <c:v>3.915660694024523</c:v>
                </c:pt>
                <c:pt idx="43">
                  <c:v>4.572677983693016</c:v>
                </c:pt>
                <c:pt idx="44">
                  <c:v>5.519571871603131</c:v>
                </c:pt>
                <c:pt idx="45">
                  <c:v>5.804620919903201</c:v>
                </c:pt>
                <c:pt idx="46">
                  <c:v>4.3678727680170875</c:v>
                </c:pt>
                <c:pt idx="47">
                  <c:v>6.334082467681855</c:v>
                </c:pt>
                <c:pt idx="48">
                  <c:v>3.077822080602614</c:v>
                </c:pt>
                <c:pt idx="49">
                  <c:v>5.0888659852631335</c:v>
                </c:pt>
                <c:pt idx="50">
                  <c:v>4.576215633169081</c:v>
                </c:pt>
                <c:pt idx="51">
                  <c:v>5.61058216844913</c:v>
                </c:pt>
                <c:pt idx="52">
                  <c:v>6.318019065555762</c:v>
                </c:pt>
                <c:pt idx="53">
                  <c:v>5.208939209291541</c:v>
                </c:pt>
                <c:pt idx="54">
                  <c:v>5.919601179920532</c:v>
                </c:pt>
                <c:pt idx="55">
                  <c:v>5.791794834289448</c:v>
                </c:pt>
                <c:pt idx="56">
                  <c:v>4.450461916148422</c:v>
                </c:pt>
                <c:pt idx="57">
                  <c:v>6.528718900004086</c:v>
                </c:pt>
                <c:pt idx="58">
                  <c:v>5.024599297884263</c:v>
                </c:pt>
                <c:pt idx="59">
                  <c:v>4.978937796015194</c:v>
                </c:pt>
                <c:pt idx="60">
                  <c:v>5.438938614958728</c:v>
                </c:pt>
                <c:pt idx="61">
                  <c:v>2.4910298452977404</c:v>
                </c:pt>
                <c:pt idx="62">
                  <c:v>5.006867413403106</c:v>
                </c:pt>
                <c:pt idx="63">
                  <c:v>2.0231252310074948</c:v>
                </c:pt>
                <c:pt idx="64">
                  <c:v>4.530134919735658</c:v>
                </c:pt>
                <c:pt idx="65">
                  <c:v>6.251147911454542</c:v>
                </c:pt>
                <c:pt idx="66">
                  <c:v>4.9122386442343435</c:v>
                </c:pt>
                <c:pt idx="67">
                  <c:v>5.647503332979142</c:v>
                </c:pt>
                <c:pt idx="68">
                  <c:v>5.938481808366503</c:v>
                </c:pt>
                <c:pt idx="69">
                  <c:v>3.94761293784465</c:v>
                </c:pt>
                <c:pt idx="70">
                  <c:v>4.339120520692511</c:v>
                </c:pt>
                <c:pt idx="71">
                  <c:v>4.667886440233298</c:v>
                </c:pt>
                <c:pt idx="72">
                  <c:v>5.673461713110647</c:v>
                </c:pt>
                <c:pt idx="73">
                  <c:v>2.976813547318311</c:v>
                </c:pt>
                <c:pt idx="74">
                  <c:v>5.006928313209402</c:v>
                </c:pt>
                <c:pt idx="75">
                  <c:v>5.089521086607301</c:v>
                </c:pt>
                <c:pt idx="76">
                  <c:v>4.330448179258031</c:v>
                </c:pt>
                <c:pt idx="77">
                  <c:v>4.978378313545218</c:v>
                </c:pt>
                <c:pt idx="78">
                  <c:v>4.2482819583696365</c:v>
                </c:pt>
                <c:pt idx="79">
                  <c:v>4.764041989118188</c:v>
                </c:pt>
                <c:pt idx="80">
                  <c:v>5.67523388436441</c:v>
                </c:pt>
                <c:pt idx="81">
                  <c:v>4.7151263098118</c:v>
                </c:pt>
                <c:pt idx="82">
                  <c:v>4.295927917894284</c:v>
                </c:pt>
                <c:pt idx="83">
                  <c:v>5.030016818627175</c:v>
                </c:pt>
                <c:pt idx="84">
                  <c:v>5.056462888169268</c:v>
                </c:pt>
                <c:pt idx="85">
                  <c:v>4.406633511320633</c:v>
                </c:pt>
                <c:pt idx="86">
                  <c:v>6.865421630547955</c:v>
                </c:pt>
                <c:pt idx="87">
                  <c:v>5.483413511009923</c:v>
                </c:pt>
                <c:pt idx="88">
                  <c:v>4.058605877055783</c:v>
                </c:pt>
                <c:pt idx="89">
                  <c:v>5.507092902517984</c:v>
                </c:pt>
                <c:pt idx="90">
                  <c:v>7.082981715618081</c:v>
                </c:pt>
                <c:pt idx="91">
                  <c:v>6.37860564732876</c:v>
                </c:pt>
                <c:pt idx="92">
                  <c:v>4.135024274790872</c:v>
                </c:pt>
                <c:pt idx="93">
                  <c:v>4.86235161131312</c:v>
                </c:pt>
                <c:pt idx="94">
                  <c:v>4.74655534543325</c:v>
                </c:pt>
                <c:pt idx="95">
                  <c:v>5.3465961554749315</c:v>
                </c:pt>
                <c:pt idx="96">
                  <c:v>6.514483903412402</c:v>
                </c:pt>
                <c:pt idx="97">
                  <c:v>6.278432096753831</c:v>
                </c:pt>
                <c:pt idx="98">
                  <c:v>4.893394398803603</c:v>
                </c:pt>
                <c:pt idx="99">
                  <c:v>3.578017762593719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44062.0</c:v>
                </c:pt>
                <c:pt idx="1">
                  <c:v>44061.0</c:v>
                </c:pt>
                <c:pt idx="2">
                  <c:v>44060.0</c:v>
                </c:pt>
                <c:pt idx="3">
                  <c:v>44059.0</c:v>
                </c:pt>
                <c:pt idx="4">
                  <c:v>44058.0</c:v>
                </c:pt>
                <c:pt idx="5">
                  <c:v>44057.0</c:v>
                </c:pt>
                <c:pt idx="6">
                  <c:v>44056.0</c:v>
                </c:pt>
                <c:pt idx="7">
                  <c:v>44055.0</c:v>
                </c:pt>
                <c:pt idx="8">
                  <c:v>44054.0</c:v>
                </c:pt>
                <c:pt idx="9">
                  <c:v>44053.0</c:v>
                </c:pt>
                <c:pt idx="10">
                  <c:v>44052.0</c:v>
                </c:pt>
                <c:pt idx="11">
                  <c:v>44051.0</c:v>
                </c:pt>
                <c:pt idx="12">
                  <c:v>44050.0</c:v>
                </c:pt>
                <c:pt idx="13">
                  <c:v>44049.0</c:v>
                </c:pt>
                <c:pt idx="14">
                  <c:v>44048.0</c:v>
                </c:pt>
                <c:pt idx="15">
                  <c:v>44047.0</c:v>
                </c:pt>
                <c:pt idx="16">
                  <c:v>44046.0</c:v>
                </c:pt>
                <c:pt idx="17">
                  <c:v>44045.0</c:v>
                </c:pt>
                <c:pt idx="18">
                  <c:v>44044.0</c:v>
                </c:pt>
                <c:pt idx="19">
                  <c:v>44043.0</c:v>
                </c:pt>
                <c:pt idx="20">
                  <c:v>44042.0</c:v>
                </c:pt>
                <c:pt idx="21">
                  <c:v>44041.0</c:v>
                </c:pt>
                <c:pt idx="22">
                  <c:v>44040.0</c:v>
                </c:pt>
                <c:pt idx="23">
                  <c:v>44039.0</c:v>
                </c:pt>
                <c:pt idx="24">
                  <c:v>44038.0</c:v>
                </c:pt>
                <c:pt idx="25">
                  <c:v>44037.0</c:v>
                </c:pt>
                <c:pt idx="26">
                  <c:v>44036.0</c:v>
                </c:pt>
                <c:pt idx="27">
                  <c:v>44035.0</c:v>
                </c:pt>
                <c:pt idx="28">
                  <c:v>44034.0</c:v>
                </c:pt>
                <c:pt idx="29">
                  <c:v>44033.0</c:v>
                </c:pt>
                <c:pt idx="30">
                  <c:v>44032.0</c:v>
                </c:pt>
                <c:pt idx="31">
                  <c:v>44031.0</c:v>
                </c:pt>
                <c:pt idx="32">
                  <c:v>44030.0</c:v>
                </c:pt>
                <c:pt idx="33">
                  <c:v>44029.0</c:v>
                </c:pt>
                <c:pt idx="34">
                  <c:v>44028.0</c:v>
                </c:pt>
                <c:pt idx="35">
                  <c:v>44027.0</c:v>
                </c:pt>
                <c:pt idx="36">
                  <c:v>44026.0</c:v>
                </c:pt>
                <c:pt idx="37">
                  <c:v>44025.0</c:v>
                </c:pt>
                <c:pt idx="38">
                  <c:v>44024.0</c:v>
                </c:pt>
                <c:pt idx="39">
                  <c:v>44023.0</c:v>
                </c:pt>
                <c:pt idx="40">
                  <c:v>44022.0</c:v>
                </c:pt>
                <c:pt idx="41">
                  <c:v>44021.0</c:v>
                </c:pt>
                <c:pt idx="42">
                  <c:v>44020.0</c:v>
                </c:pt>
                <c:pt idx="43">
                  <c:v>44019.0</c:v>
                </c:pt>
                <c:pt idx="44">
                  <c:v>44018.0</c:v>
                </c:pt>
                <c:pt idx="45">
                  <c:v>44017.0</c:v>
                </c:pt>
                <c:pt idx="46">
                  <c:v>44016.0</c:v>
                </c:pt>
                <c:pt idx="47">
                  <c:v>44015.0</c:v>
                </c:pt>
                <c:pt idx="48">
                  <c:v>44014.0</c:v>
                </c:pt>
                <c:pt idx="49">
                  <c:v>44013.0</c:v>
                </c:pt>
                <c:pt idx="50">
                  <c:v>44012.0</c:v>
                </c:pt>
                <c:pt idx="51">
                  <c:v>44011.0</c:v>
                </c:pt>
                <c:pt idx="52">
                  <c:v>44010.0</c:v>
                </c:pt>
                <c:pt idx="53">
                  <c:v>44009.0</c:v>
                </c:pt>
                <c:pt idx="54">
                  <c:v>44008.0</c:v>
                </c:pt>
                <c:pt idx="55">
                  <c:v>44007.0</c:v>
                </c:pt>
                <c:pt idx="56">
                  <c:v>44006.0</c:v>
                </c:pt>
                <c:pt idx="57">
                  <c:v>44005.0</c:v>
                </c:pt>
                <c:pt idx="58">
                  <c:v>44004.0</c:v>
                </c:pt>
                <c:pt idx="59">
                  <c:v>44003.0</c:v>
                </c:pt>
                <c:pt idx="60">
                  <c:v>44002.0</c:v>
                </c:pt>
                <c:pt idx="61">
                  <c:v>44001.0</c:v>
                </c:pt>
                <c:pt idx="62">
                  <c:v>44000.0</c:v>
                </c:pt>
                <c:pt idx="63">
                  <c:v>43999.0</c:v>
                </c:pt>
                <c:pt idx="64">
                  <c:v>43998.0</c:v>
                </c:pt>
                <c:pt idx="65">
                  <c:v>43997.0</c:v>
                </c:pt>
                <c:pt idx="66">
                  <c:v>43996.0</c:v>
                </c:pt>
                <c:pt idx="67">
                  <c:v>43995.0</c:v>
                </c:pt>
                <c:pt idx="68">
                  <c:v>43994.0</c:v>
                </c:pt>
                <c:pt idx="69">
                  <c:v>43993.0</c:v>
                </c:pt>
                <c:pt idx="70">
                  <c:v>43992.0</c:v>
                </c:pt>
                <c:pt idx="71">
                  <c:v>43991.0</c:v>
                </c:pt>
                <c:pt idx="72">
                  <c:v>43990.0</c:v>
                </c:pt>
                <c:pt idx="73">
                  <c:v>43989.0</c:v>
                </c:pt>
                <c:pt idx="74">
                  <c:v>43988.0</c:v>
                </c:pt>
                <c:pt idx="75">
                  <c:v>43987.0</c:v>
                </c:pt>
                <c:pt idx="76">
                  <c:v>43986.0</c:v>
                </c:pt>
                <c:pt idx="77">
                  <c:v>43985.0</c:v>
                </c:pt>
                <c:pt idx="78">
                  <c:v>43984.0</c:v>
                </c:pt>
                <c:pt idx="79">
                  <c:v>43983.0</c:v>
                </c:pt>
                <c:pt idx="80">
                  <c:v>43982.0</c:v>
                </c:pt>
                <c:pt idx="81">
                  <c:v>43981.0</c:v>
                </c:pt>
                <c:pt idx="82">
                  <c:v>43980.0</c:v>
                </c:pt>
                <c:pt idx="83">
                  <c:v>43979.0</c:v>
                </c:pt>
                <c:pt idx="84">
                  <c:v>43978.0</c:v>
                </c:pt>
                <c:pt idx="85">
                  <c:v>43977.0</c:v>
                </c:pt>
                <c:pt idx="86">
                  <c:v>43976.0</c:v>
                </c:pt>
                <c:pt idx="87">
                  <c:v>43975.0</c:v>
                </c:pt>
                <c:pt idx="88">
                  <c:v>43974.0</c:v>
                </c:pt>
                <c:pt idx="89">
                  <c:v>43973.0</c:v>
                </c:pt>
                <c:pt idx="90">
                  <c:v>43972.0</c:v>
                </c:pt>
                <c:pt idx="91">
                  <c:v>43971.0</c:v>
                </c:pt>
                <c:pt idx="92">
                  <c:v>43970.0</c:v>
                </c:pt>
                <c:pt idx="93">
                  <c:v>43969.0</c:v>
                </c:pt>
                <c:pt idx="94">
                  <c:v>43968.0</c:v>
                </c:pt>
                <c:pt idx="95">
                  <c:v>43967.0</c:v>
                </c:pt>
                <c:pt idx="96">
                  <c:v>43966.0</c:v>
                </c:pt>
                <c:pt idx="97">
                  <c:v>43965.0</c:v>
                </c:pt>
                <c:pt idx="98">
                  <c:v>43964.0</c:v>
                </c:pt>
                <c:pt idx="99">
                  <c:v>43963.0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20.415398210106655</c:v>
                </c:pt>
                <c:pt idx="1">
                  <c:v>20.814132619218945</c:v>
                </c:pt>
                <c:pt idx="2">
                  <c:v>20.032525350919464</c:v>
                </c:pt>
                <c:pt idx="3">
                  <c:v>21.464581102392163</c:v>
                </c:pt>
                <c:pt idx="4">
                  <c:v>19.78598891968643</c:v>
                </c:pt>
                <c:pt idx="5">
                  <c:v>20.54751057089153</c:v>
                </c:pt>
                <c:pt idx="6">
                  <c:v>19.399330762493605</c:v>
                </c:pt>
                <c:pt idx="7">
                  <c:v>18.34844045839829</c:v>
                </c:pt>
                <c:pt idx="8">
                  <c:v>21.011698034278346</c:v>
                </c:pt>
                <c:pt idx="9">
                  <c:v>18.508357677420044</c:v>
                </c:pt>
                <c:pt idx="10">
                  <c:v>21.529123911053414</c:v>
                </c:pt>
                <c:pt idx="11">
                  <c:v>21.263191733609805</c:v>
                </c:pt>
                <c:pt idx="12">
                  <c:v>19.45065476762839</c:v>
                </c:pt>
                <c:pt idx="13">
                  <c:v>19.670796541060632</c:v>
                </c:pt>
                <c:pt idx="14">
                  <c:v>21.5674136780873</c:v>
                </c:pt>
                <c:pt idx="15">
                  <c:v>21.0955465496645</c:v>
                </c:pt>
                <c:pt idx="16">
                  <c:v>19.776731566965033</c:v>
                </c:pt>
                <c:pt idx="17">
                  <c:v>22.612129223647365</c:v>
                </c:pt>
                <c:pt idx="18">
                  <c:v>20.22098163200671</c:v>
                </c:pt>
                <c:pt idx="19">
                  <c:v>20.821601389025616</c:v>
                </c:pt>
                <c:pt idx="20">
                  <c:v>20.032685191411478</c:v>
                </c:pt>
                <c:pt idx="21">
                  <c:v>20.736438109318463</c:v>
                </c:pt>
                <c:pt idx="22">
                  <c:v>20.466047280182316</c:v>
                </c:pt>
                <c:pt idx="23">
                  <c:v>20.301791466984653</c:v>
                </c:pt>
                <c:pt idx="24">
                  <c:v>19.476520511308774</c:v>
                </c:pt>
                <c:pt idx="25">
                  <c:v>20.71169728288878</c:v>
                </c:pt>
                <c:pt idx="26">
                  <c:v>20.202258877430367</c:v>
                </c:pt>
                <c:pt idx="27">
                  <c:v>21.378366789075038</c:v>
                </c:pt>
                <c:pt idx="28">
                  <c:v>18.359523845724624</c:v>
                </c:pt>
                <c:pt idx="29">
                  <c:v>18.7841557185545</c:v>
                </c:pt>
                <c:pt idx="30">
                  <c:v>20.156190904688284</c:v>
                </c:pt>
                <c:pt idx="31">
                  <c:v>21.541038006117265</c:v>
                </c:pt>
                <c:pt idx="32">
                  <c:v>20.61779710739359</c:v>
                </c:pt>
                <c:pt idx="33">
                  <c:v>20.758089328725458</c:v>
                </c:pt>
                <c:pt idx="34">
                  <c:v>20.01295115631773</c:v>
                </c:pt>
                <c:pt idx="35">
                  <c:v>19.74751294731544</c:v>
                </c:pt>
                <c:pt idx="36">
                  <c:v>21.15519261024122</c:v>
                </c:pt>
                <c:pt idx="37">
                  <c:v>20.384342973978587</c:v>
                </c:pt>
                <c:pt idx="38">
                  <c:v>19.6833788394953</c:v>
                </c:pt>
                <c:pt idx="39">
                  <c:v>20.985777463206016</c:v>
                </c:pt>
                <c:pt idx="40">
                  <c:v>20.988423961555874</c:v>
                </c:pt>
                <c:pt idx="41">
                  <c:v>20.20226661644134</c:v>
                </c:pt>
                <c:pt idx="42">
                  <c:v>19.972648027201306</c:v>
                </c:pt>
                <c:pt idx="43">
                  <c:v>19.115825381283162</c:v>
                </c:pt>
                <c:pt idx="44">
                  <c:v>18.822154455539884</c:v>
                </c:pt>
                <c:pt idx="45">
                  <c:v>19.826509268187294</c:v>
                </c:pt>
                <c:pt idx="46">
                  <c:v>20.19259269273514</c:v>
                </c:pt>
                <c:pt idx="47">
                  <c:v>19.623829574447374</c:v>
                </c:pt>
                <c:pt idx="48">
                  <c:v>19.581114076879796</c:v>
                </c:pt>
                <c:pt idx="49">
                  <c:v>20.68278764525295</c:v>
                </c:pt>
                <c:pt idx="50">
                  <c:v>19.394111748922075</c:v>
                </c:pt>
                <c:pt idx="51">
                  <c:v>17.728793611115925</c:v>
                </c:pt>
                <c:pt idx="52">
                  <c:v>20.483657188435885</c:v>
                </c:pt>
                <c:pt idx="53">
                  <c:v>19.986412100103877</c:v>
                </c:pt>
                <c:pt idx="54">
                  <c:v>18.64140123912374</c:v>
                </c:pt>
                <c:pt idx="55">
                  <c:v>21.01870948178118</c:v>
                </c:pt>
                <c:pt idx="56">
                  <c:v>21.75401799199761</c:v>
                </c:pt>
                <c:pt idx="57">
                  <c:v>19.926759042069182</c:v>
                </c:pt>
                <c:pt idx="58">
                  <c:v>19.134202239108507</c:v>
                </c:pt>
                <c:pt idx="59">
                  <c:v>18.32972185752758</c:v>
                </c:pt>
                <c:pt idx="60">
                  <c:v>19.304480736271206</c:v>
                </c:pt>
                <c:pt idx="61">
                  <c:v>20.167907691596902</c:v>
                </c:pt>
                <c:pt idx="62">
                  <c:v>19.44918969928902</c:v>
                </c:pt>
                <c:pt idx="63">
                  <c:v>19.843412954885196</c:v>
                </c:pt>
                <c:pt idx="64">
                  <c:v>17.678555578461303</c:v>
                </c:pt>
                <c:pt idx="65">
                  <c:v>19.381728710465293</c:v>
                </c:pt>
                <c:pt idx="66">
                  <c:v>20.046289797631637</c:v>
                </c:pt>
                <c:pt idx="67">
                  <c:v>20.235159701177622</c:v>
                </c:pt>
                <c:pt idx="68">
                  <c:v>19.725574832369812</c:v>
                </c:pt>
                <c:pt idx="69">
                  <c:v>20.89580758197459</c:v>
                </c:pt>
                <c:pt idx="70">
                  <c:v>20.838166277282937</c:v>
                </c:pt>
                <c:pt idx="71">
                  <c:v>19.99683821927597</c:v>
                </c:pt>
                <c:pt idx="72">
                  <c:v>20.664755947148198</c:v>
                </c:pt>
                <c:pt idx="73">
                  <c:v>20.751031281390183</c:v>
                </c:pt>
                <c:pt idx="74">
                  <c:v>19.282845842736368</c:v>
                </c:pt>
                <c:pt idx="75">
                  <c:v>20.420981340270014</c:v>
                </c:pt>
                <c:pt idx="76">
                  <c:v>19.283272276351177</c:v>
                </c:pt>
                <c:pt idx="77">
                  <c:v>19.87372670779021</c:v>
                </c:pt>
                <c:pt idx="78">
                  <c:v>21.559746234933723</c:v>
                </c:pt>
                <c:pt idx="79">
                  <c:v>19.866880407436334</c:v>
                </c:pt>
                <c:pt idx="80">
                  <c:v>18.93204245600862</c:v>
                </c:pt>
                <c:pt idx="81">
                  <c:v>19.715031295827337</c:v>
                </c:pt>
                <c:pt idx="82">
                  <c:v>21.679494909268097</c:v>
                </c:pt>
                <c:pt idx="83">
                  <c:v>20.411423582911805</c:v>
                </c:pt>
                <c:pt idx="84">
                  <c:v>18.97332209515251</c:v>
                </c:pt>
                <c:pt idx="85">
                  <c:v>18.29647578991547</c:v>
                </c:pt>
                <c:pt idx="86">
                  <c:v>19.319505521002192</c:v>
                </c:pt>
                <c:pt idx="87">
                  <c:v>20.497528961225765</c:v>
                </c:pt>
                <c:pt idx="88">
                  <c:v>19.879928600093475</c:v>
                </c:pt>
                <c:pt idx="89">
                  <c:v>22.14452492553052</c:v>
                </c:pt>
                <c:pt idx="90">
                  <c:v>21.262000109992723</c:v>
                </c:pt>
                <c:pt idx="91">
                  <c:v>21.430594094592895</c:v>
                </c:pt>
                <c:pt idx="92">
                  <c:v>20.498917096286945</c:v>
                </c:pt>
                <c:pt idx="93">
                  <c:v>19.539445967459898</c:v>
                </c:pt>
                <c:pt idx="94">
                  <c:v>21.53383416309917</c:v>
                </c:pt>
                <c:pt idx="95">
                  <c:v>18.69686305059922</c:v>
                </c:pt>
                <c:pt idx="96">
                  <c:v>20.339487068904766</c:v>
                </c:pt>
                <c:pt idx="97">
                  <c:v>19.389696405640954</c:v>
                </c:pt>
                <c:pt idx="98">
                  <c:v>19.577056167995636</c:v>
                </c:pt>
                <c:pt idx="99">
                  <c:v>17.921824573557778</c:v>
                </c:pt>
              </c:numCache>
            </c:numRef>
          </c:val>
          <c:smooth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Automated Presentation Creating Process</a:t>
            </a:r>
          </a:p>
          <a:p>
            <a:r>
              <a:t>How to Create PowerPoint Presentations with Python 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0" y="5486400"/>
            <a:ext cx="914400" cy="9144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0" y="53035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 Chart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pic>
        <p:nvPicPr>
          <p:cNvPr id="5" name="Picture 4" descr="620px-Duloxetine-ball-and-stick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87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  <a:p>
            <a:r>
              <a:t> </a:t>
            </a:r>
          </a:p>
          <a:p>
            <a:r>
              <a:t>They will find the Ring, and kill the one who carries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3657600"/>
            <a:ext cx="14630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Thank You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0"/>
            <a:ext cx="914400" cy="9144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