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0px-Duloxetine-ball-and-stick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874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