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28" autoAdjust="0"/>
  </p:normalViewPr>
  <p:slideViewPr>
    <p:cSldViewPr snapToGrid="0">
      <p:cViewPr>
        <p:scale>
          <a:sx n="60" d="100"/>
          <a:sy n="60" d="100"/>
        </p:scale>
        <p:origin x="-1104" y="-2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231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185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9061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411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6684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2528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0291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1631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486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996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740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958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712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803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379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041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22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5949349"/>
      </p:ext>
    </p:extLst>
  </p:cSld>
  <p:clrMap bg1="dk1" tx1="lt1" bg2="dk2"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 id="2147484125" r:id="rId12"/>
    <p:sldLayoutId id="2147484126" r:id="rId13"/>
    <p:sldLayoutId id="2147484127" r:id="rId14"/>
    <p:sldLayoutId id="2147484128" r:id="rId15"/>
    <p:sldLayoutId id="2147484129" r:id="rId16"/>
    <p:sldLayoutId id="21474841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BBA79-95CF-F018-CC72-5EA40F2CDE73}"/>
              </a:ext>
            </a:extLst>
          </p:cNvPr>
          <p:cNvSpPr>
            <a:spLocks noGrp="1"/>
          </p:cNvSpPr>
          <p:nvPr>
            <p:ph type="ctrTitle"/>
          </p:nvPr>
        </p:nvSpPr>
        <p:spPr>
          <a:xfrm>
            <a:off x="1664970" y="2505408"/>
            <a:ext cx="8862060" cy="756602"/>
          </a:xfrm>
        </p:spPr>
        <p:txBody>
          <a:bodyPr>
            <a:noAutofit/>
          </a:bodyPr>
          <a:lstStyle/>
          <a:p>
            <a:pPr algn="ct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THANTHAI PERIYAR GOVERNMENT INSTITUTE    OF TECHNOLOGY,VELLORE-02 .</a:t>
            </a:r>
          </a:p>
        </p:txBody>
      </p:sp>
      <p:sp>
        <p:nvSpPr>
          <p:cNvPr id="3" name="Subtitle 2">
            <a:extLst>
              <a:ext uri="{FF2B5EF4-FFF2-40B4-BE49-F238E27FC236}">
                <a16:creationId xmlns:a16="http://schemas.microsoft.com/office/drawing/2014/main" xmlns="" id="{B29E235C-59CB-1850-DAAF-A0ABD9B91766}"/>
              </a:ext>
            </a:extLst>
          </p:cNvPr>
          <p:cNvSpPr>
            <a:spLocks noGrp="1"/>
          </p:cNvSpPr>
          <p:nvPr>
            <p:ph type="subTitle" idx="1"/>
          </p:nvPr>
        </p:nvSpPr>
        <p:spPr>
          <a:xfrm>
            <a:off x="3352800" y="3429000"/>
            <a:ext cx="6537960" cy="678226"/>
          </a:xfrm>
        </p:spPr>
        <p:txBody>
          <a:bodyPr>
            <a:noAutofit/>
          </a:bodyPr>
          <a:lstStyle/>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Internship on embedded testing</a:t>
            </a:r>
          </a:p>
          <a:p>
            <a:endParaRPr lang="en-US" sz="2400" b="1"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400" b="1"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400" b="1"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4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5C86FB21-57A4-6466-1C61-6278E69CBC74}"/>
              </a:ext>
            </a:extLst>
          </p:cNvPr>
          <p:cNvPicPr>
            <a:picLocks noChangeAspect="1"/>
          </p:cNvPicPr>
          <p:nvPr/>
        </p:nvPicPr>
        <p:blipFill>
          <a:blip r:embed="rId2"/>
          <a:stretch>
            <a:fillRect/>
          </a:stretch>
        </p:blipFill>
        <p:spPr>
          <a:xfrm>
            <a:off x="5050427" y="152827"/>
            <a:ext cx="1777094" cy="1709688"/>
          </a:xfrm>
          <a:prstGeom prst="rect">
            <a:avLst/>
          </a:prstGeom>
        </p:spPr>
      </p:pic>
      <p:sp>
        <p:nvSpPr>
          <p:cNvPr id="6" name="TextBox 5">
            <a:extLst>
              <a:ext uri="{FF2B5EF4-FFF2-40B4-BE49-F238E27FC236}">
                <a16:creationId xmlns:a16="http://schemas.microsoft.com/office/drawing/2014/main" xmlns="" id="{82974102-3F6F-7504-45C0-9BAE7C812F63}"/>
              </a:ext>
            </a:extLst>
          </p:cNvPr>
          <p:cNvSpPr txBox="1"/>
          <p:nvPr/>
        </p:nvSpPr>
        <p:spPr>
          <a:xfrm>
            <a:off x="1402080" y="4195840"/>
            <a:ext cx="8862060" cy="461665"/>
          </a:xfrm>
          <a:prstGeom prst="rect">
            <a:avLst/>
          </a:prstGeom>
          <a:noFill/>
        </p:spPr>
        <p:txBody>
          <a:bodyPr wrap="square" rtlCol="0">
            <a:spAutoFit/>
          </a:bodyPr>
          <a:lstStyle/>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                   VAAYUSASTRA AEROSPACE PRIVATE LIMITED</a:t>
            </a:r>
            <a:endParaRPr lang="en-US" sz="2400" dirty="0"/>
          </a:p>
        </p:txBody>
      </p:sp>
      <p:sp>
        <p:nvSpPr>
          <p:cNvPr id="10" name="TextBox 9">
            <a:extLst>
              <a:ext uri="{FF2B5EF4-FFF2-40B4-BE49-F238E27FC236}">
                <a16:creationId xmlns:a16="http://schemas.microsoft.com/office/drawing/2014/main" xmlns="" id="{2627E420-E84F-ECC6-AEE1-80E205E380D0}"/>
              </a:ext>
            </a:extLst>
          </p:cNvPr>
          <p:cNvSpPr txBox="1"/>
          <p:nvPr/>
        </p:nvSpPr>
        <p:spPr>
          <a:xfrm>
            <a:off x="6952593" y="5550080"/>
            <a:ext cx="4675527" cy="1200329"/>
          </a:xfrm>
          <a:prstGeom prst="rect">
            <a:avLst/>
          </a:prstGeom>
          <a:noFill/>
        </p:spPr>
        <p:txBody>
          <a:bodyPr wrap="square" rtlCol="0">
            <a:spAutoFit/>
          </a:bodyPr>
          <a:lstStyle/>
          <a:p>
            <a:r>
              <a:rPr lang="en-US" sz="2400" b="1" dirty="0" smtClean="0">
                <a:solidFill>
                  <a:schemeClr val="bg1">
                    <a:lumMod val="95000"/>
                    <a:lumOff val="5000"/>
                  </a:schemeClr>
                </a:solidFill>
                <a:latin typeface="Times New Roman" panose="02020603050405020304" pitchFamily="18" charset="0"/>
                <a:cs typeface="Times New Roman" panose="02020603050405020304" pitchFamily="18" charset="0"/>
              </a:rPr>
              <a:t>TEAM MEMBERS</a:t>
            </a:r>
            <a:endParaRPr lang="en-US" sz="2400" b="1"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smtClean="0">
                <a:solidFill>
                  <a:schemeClr val="bg1">
                    <a:lumMod val="95000"/>
                    <a:lumOff val="5000"/>
                  </a:schemeClr>
                </a:solidFill>
                <a:latin typeface="Times New Roman" panose="02020603050405020304" pitchFamily="18" charset="0"/>
                <a:cs typeface="Times New Roman" panose="02020603050405020304" pitchFamily="18" charset="0"/>
              </a:rPr>
              <a:t>EZHILARASI </a:t>
            </a: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    513121106025</a:t>
            </a: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MANIMARAN V    </a:t>
            </a:r>
            <a:r>
              <a:rPr lang="en-US" sz="2400" b="1" dirty="0" smtClean="0">
                <a:solidFill>
                  <a:schemeClr val="bg1">
                    <a:lumMod val="95000"/>
                    <a:lumOff val="5000"/>
                  </a:schemeClr>
                </a:solidFill>
                <a:latin typeface="Times New Roman" panose="02020603050405020304" pitchFamily="18" charset="0"/>
                <a:cs typeface="Times New Roman" panose="02020603050405020304" pitchFamily="18" charset="0"/>
              </a:rPr>
              <a:t>513121106302</a:t>
            </a:r>
            <a:endParaRPr lang="en-US" sz="24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1E98E2DD-7839-E39A-1697-74B794C48C17}"/>
              </a:ext>
            </a:extLst>
          </p:cNvPr>
          <p:cNvPicPr>
            <a:picLocks noChangeAspect="1"/>
          </p:cNvPicPr>
          <p:nvPr/>
        </p:nvPicPr>
        <p:blipFill>
          <a:blip r:embed="rId3"/>
          <a:stretch>
            <a:fillRect/>
          </a:stretch>
        </p:blipFill>
        <p:spPr>
          <a:xfrm>
            <a:off x="2438400" y="152824"/>
            <a:ext cx="1777094" cy="1797896"/>
          </a:xfrm>
          <a:prstGeom prst="rect">
            <a:avLst/>
          </a:prstGeom>
        </p:spPr>
      </p:pic>
      <p:pic>
        <p:nvPicPr>
          <p:cNvPr id="13" name="Picture 12">
            <a:extLst>
              <a:ext uri="{FF2B5EF4-FFF2-40B4-BE49-F238E27FC236}">
                <a16:creationId xmlns:a16="http://schemas.microsoft.com/office/drawing/2014/main" xmlns="" id="{DB34262A-DDA4-0458-A329-17E99DC18865}"/>
              </a:ext>
            </a:extLst>
          </p:cNvPr>
          <p:cNvPicPr>
            <a:picLocks noChangeAspect="1"/>
          </p:cNvPicPr>
          <p:nvPr/>
        </p:nvPicPr>
        <p:blipFill>
          <a:blip r:embed="rId4"/>
          <a:stretch>
            <a:fillRect/>
          </a:stretch>
        </p:blipFill>
        <p:spPr>
          <a:xfrm>
            <a:off x="7662454" y="152824"/>
            <a:ext cx="1777094" cy="1709691"/>
          </a:xfrm>
          <a:prstGeom prst="rect">
            <a:avLst/>
          </a:prstGeom>
          <a:noFill/>
        </p:spPr>
      </p:pic>
    </p:spTree>
    <p:extLst>
      <p:ext uri="{BB962C8B-B14F-4D97-AF65-F5344CB8AC3E}">
        <p14:creationId xmlns:p14="http://schemas.microsoft.com/office/powerpoint/2010/main" val="40525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29DD0F-ACF5-8BA0-6B14-218541D8DDC2}"/>
              </a:ext>
            </a:extLst>
          </p:cNvPr>
          <p:cNvSpPr>
            <a:spLocks noGrp="1"/>
          </p:cNvSpPr>
          <p:nvPr>
            <p:ph type="title"/>
          </p:nvPr>
        </p:nvSpPr>
        <p:spPr>
          <a:xfrm>
            <a:off x="838200" y="396240"/>
            <a:ext cx="9905998" cy="731520"/>
          </a:xfrm>
        </p:spPr>
        <p:txBody>
          <a:bodyPr>
            <a:normAutofit/>
          </a:bodyPr>
          <a:lstStyle/>
          <a:p>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6D2670D4-5169-D0F8-A26B-AD46EBB16AF4}"/>
              </a:ext>
            </a:extLst>
          </p:cNvPr>
          <p:cNvSpPr>
            <a:spLocks noGrp="1"/>
          </p:cNvSpPr>
          <p:nvPr>
            <p:ph idx="1"/>
          </p:nvPr>
        </p:nvSpPr>
        <p:spPr>
          <a:xfrm>
            <a:off x="838200" y="1249680"/>
            <a:ext cx="10209211" cy="5212080"/>
          </a:xfrm>
        </p:spPr>
        <p:txBody>
          <a:bodyPr/>
          <a:lstStyle/>
          <a:p>
            <a:pPr marL="0" indent="0" algn="just">
              <a:buNone/>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	The work focuses on testing the functionality and performance of embedded systems. It involves assisting in the development and execution of testing procedures to ensure the reliability and accuracy of these systems. The final project entailed the development of an image-to-text-to-speech conversion system using Raspberry Pi, where text from images is extracted and converted into speech. This experience not only enhanced knowledge of embedded systems and testing tools but also emphasized the importance of strict safety and performance standards in aerospace technology.</a:t>
            </a:r>
          </a:p>
        </p:txBody>
      </p:sp>
    </p:spTree>
    <p:extLst>
      <p:ext uri="{BB962C8B-B14F-4D97-AF65-F5344CB8AC3E}">
        <p14:creationId xmlns:p14="http://schemas.microsoft.com/office/powerpoint/2010/main" val="92171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E41A4-A946-A9D1-84B2-973BC8400570}"/>
              </a:ext>
            </a:extLst>
          </p:cNvPr>
          <p:cNvSpPr>
            <a:spLocks noGrp="1"/>
          </p:cNvSpPr>
          <p:nvPr>
            <p:ph type="title"/>
          </p:nvPr>
        </p:nvSpPr>
        <p:spPr>
          <a:xfrm>
            <a:off x="1141413" y="146958"/>
            <a:ext cx="9905998" cy="919842"/>
          </a:xfrm>
        </p:spPr>
        <p:txBody>
          <a:bodyPr>
            <a:normAutofit/>
          </a:bodyPr>
          <a:lstStyle/>
          <a:p>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methodology</a:t>
            </a:r>
          </a:p>
        </p:txBody>
      </p:sp>
      <p:sp>
        <p:nvSpPr>
          <p:cNvPr id="4" name="Rectangle 3">
            <a:extLst>
              <a:ext uri="{FF2B5EF4-FFF2-40B4-BE49-F238E27FC236}">
                <a16:creationId xmlns:a16="http://schemas.microsoft.com/office/drawing/2014/main" xmlns="" id="{C220F927-F25F-EF2F-0C7C-6F2B076A2CD8}"/>
              </a:ext>
            </a:extLst>
          </p:cNvPr>
          <p:cNvSpPr/>
          <p:nvPr/>
        </p:nvSpPr>
        <p:spPr>
          <a:xfrm>
            <a:off x="1295400" y="1066800"/>
            <a:ext cx="4541520" cy="5791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Content Placeholder 5">
            <a:extLst>
              <a:ext uri="{FF2B5EF4-FFF2-40B4-BE49-F238E27FC236}">
                <a16:creationId xmlns:a16="http://schemas.microsoft.com/office/drawing/2014/main" xmlns="" id="{32C4391B-3B2D-ADEF-4D78-859B0AA322AF}"/>
              </a:ext>
            </a:extLst>
          </p:cNvPr>
          <p:cNvSpPr>
            <a:spLocks noGrp="1"/>
          </p:cNvSpPr>
          <p:nvPr>
            <p:ph idx="1"/>
          </p:nvPr>
        </p:nvSpPr>
        <p:spPr>
          <a:xfrm>
            <a:off x="807721" y="1066800"/>
            <a:ext cx="10088880" cy="5440680"/>
          </a:xfrm>
        </p:spPr>
        <p:txBody>
          <a:bodyPr/>
          <a:lstStyle/>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Worked with various embedded components, focusing on interfacing techniques and real-time testing. </a:t>
            </a:r>
          </a:p>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Implemented the automated testing frameworks to validate system functionality and used error detection methods to improve system reliability. </a:t>
            </a:r>
          </a:p>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Additionally, I applied debugging tools to troubleshoot issues efficiently, ensuring smooth operation of embedded systems.</a:t>
            </a:r>
          </a:p>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Optimized by enhancing code efficiency and minimizing memory usage for better performance and power management.</a:t>
            </a:r>
          </a:p>
        </p:txBody>
      </p:sp>
    </p:spTree>
    <p:extLst>
      <p:ext uri="{BB962C8B-B14F-4D97-AF65-F5344CB8AC3E}">
        <p14:creationId xmlns:p14="http://schemas.microsoft.com/office/powerpoint/2010/main" val="349868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EE7EE1-1880-9385-CDD7-0E3C2932F00A}"/>
              </a:ext>
            </a:extLst>
          </p:cNvPr>
          <p:cNvSpPr>
            <a:spLocks noGrp="1"/>
          </p:cNvSpPr>
          <p:nvPr>
            <p:ph type="title"/>
          </p:nvPr>
        </p:nvSpPr>
        <p:spPr>
          <a:xfrm>
            <a:off x="1141412" y="244928"/>
            <a:ext cx="9905998" cy="697775"/>
          </a:xfrm>
        </p:spPr>
        <p:txBody>
          <a:bodyPr>
            <a:normAutofit/>
          </a:bodyPr>
          <a:lstStyle/>
          <a:p>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PROJECT DEVELOPMENT</a:t>
            </a:r>
          </a:p>
        </p:txBody>
      </p:sp>
      <p:sp>
        <p:nvSpPr>
          <p:cNvPr id="3" name="Content Placeholder 2">
            <a:extLst>
              <a:ext uri="{FF2B5EF4-FFF2-40B4-BE49-F238E27FC236}">
                <a16:creationId xmlns:a16="http://schemas.microsoft.com/office/drawing/2014/main" xmlns="" id="{5A29E397-286A-A719-2612-EE5AEBE3C1DB}"/>
              </a:ext>
            </a:extLst>
          </p:cNvPr>
          <p:cNvSpPr>
            <a:spLocks noGrp="1"/>
          </p:cNvSpPr>
          <p:nvPr>
            <p:ph idx="1"/>
          </p:nvPr>
        </p:nvSpPr>
        <p:spPr>
          <a:xfrm>
            <a:off x="975361" y="1569720"/>
            <a:ext cx="6370319" cy="4831080"/>
          </a:xfrm>
        </p:spPr>
        <p:txBody>
          <a:bodyPr>
            <a:normAutofit lnSpcReduction="10000"/>
          </a:bodyPr>
          <a:lstStyle/>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The Project aims to develop a tool that converts printed text into speech using a Raspberry Pi, aiding visually impaired individuals. </a:t>
            </a:r>
          </a:p>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The system captures images of text using a camera module, processes these images with OpenCV, and extracts text through Tesseract OCR. </a:t>
            </a:r>
          </a:p>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The development involves setting up the Raspberry Pi, writing scripts for image capture and processing, and ensuring accuracy through testing.</a:t>
            </a:r>
          </a:p>
        </p:txBody>
      </p:sp>
      <p:sp>
        <p:nvSpPr>
          <p:cNvPr id="4" name="TextBox 3">
            <a:extLst>
              <a:ext uri="{FF2B5EF4-FFF2-40B4-BE49-F238E27FC236}">
                <a16:creationId xmlns:a16="http://schemas.microsoft.com/office/drawing/2014/main" xmlns="" id="{8E578432-B4ED-445E-C22A-329745E8B7BE}"/>
              </a:ext>
            </a:extLst>
          </p:cNvPr>
          <p:cNvSpPr txBox="1"/>
          <p:nvPr/>
        </p:nvSpPr>
        <p:spPr>
          <a:xfrm>
            <a:off x="1485900" y="942704"/>
            <a:ext cx="9739992" cy="461665"/>
          </a:xfrm>
          <a:prstGeom prst="rect">
            <a:avLst/>
          </a:prstGeom>
          <a:noFill/>
        </p:spPr>
        <p:txBody>
          <a:bodyPr wrap="square" rtlCol="0">
            <a:spAutoFit/>
          </a:bodyPr>
          <a:lstStyle/>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IMAGE TEXT TO SPEECH CONVERSION USING RASPBERRY PI</a:t>
            </a:r>
          </a:p>
        </p:txBody>
      </p:sp>
      <p:pic>
        <p:nvPicPr>
          <p:cNvPr id="6" name="Picture 5" descr="WhatsApp Image 2024-08-23 at 10.54.08 AM">
            <a:extLst>
              <a:ext uri="{FF2B5EF4-FFF2-40B4-BE49-F238E27FC236}">
                <a16:creationId xmlns:a16="http://schemas.microsoft.com/office/drawing/2014/main" xmlns="" id="{AACB7EFC-2B4E-19E7-F9F8-874CBDE73788}"/>
              </a:ext>
            </a:extLst>
          </p:cNvPr>
          <p:cNvPicPr>
            <a:picLocks noChangeAspect="1"/>
          </p:cNvPicPr>
          <p:nvPr/>
        </p:nvPicPr>
        <p:blipFill>
          <a:blip r:embed="rId2"/>
          <a:srcRect l="8460" t="5802" r="2060" b="6281"/>
          <a:stretch/>
        </p:blipFill>
        <p:spPr>
          <a:xfrm>
            <a:off x="7606980" y="1722120"/>
            <a:ext cx="4280219" cy="3962400"/>
          </a:xfrm>
          <a:prstGeom prst="rect">
            <a:avLst/>
          </a:prstGeom>
        </p:spPr>
      </p:pic>
    </p:spTree>
    <p:extLst>
      <p:ext uri="{BB962C8B-B14F-4D97-AF65-F5344CB8AC3E}">
        <p14:creationId xmlns:p14="http://schemas.microsoft.com/office/powerpoint/2010/main" val="367393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3C7DC-E6A2-30E4-0A1B-27C5A57582E5}"/>
              </a:ext>
            </a:extLst>
          </p:cNvPr>
          <p:cNvSpPr>
            <a:spLocks noGrp="1"/>
          </p:cNvSpPr>
          <p:nvPr>
            <p:ph type="title"/>
          </p:nvPr>
        </p:nvSpPr>
        <p:spPr>
          <a:xfrm>
            <a:off x="1141413" y="365760"/>
            <a:ext cx="9905998" cy="822960"/>
          </a:xfrm>
        </p:spPr>
        <p:txBody>
          <a:bodyPr>
            <a:normAutofit/>
          </a:bodyPr>
          <a:lstStyle/>
          <a:p>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3859C3E9-50F7-DB79-F58C-A7507A6BD720}"/>
              </a:ext>
            </a:extLst>
          </p:cNvPr>
          <p:cNvSpPr>
            <a:spLocks noGrp="1"/>
          </p:cNvSpPr>
          <p:nvPr>
            <p:ph idx="1"/>
          </p:nvPr>
        </p:nvSpPr>
        <p:spPr>
          <a:xfrm>
            <a:off x="1141412" y="1386840"/>
            <a:ext cx="9905999" cy="5105400"/>
          </a:xfrm>
        </p:spPr>
        <p:txBody>
          <a:bodyPr/>
          <a:lstStyle/>
          <a:p>
            <a:pPr marL="0" indent="0" algn="just">
              <a:buNone/>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	The exposure to advanced techniques and real-world problem-solving scenarios has greatly enhanced our understanding and skill set. Through hands-on tasks, we have developed a deeper insight into the core processes, refining our technical abilities and analytical thinking. This journey has equipped us with the confidence and competence to tackle future challenges with a practical and innovative approach, preparing us for the next steps in our professional development.</a:t>
            </a:r>
          </a:p>
          <a:p>
            <a:pPr marL="0" indent="0">
              <a:buNone/>
            </a:pPr>
            <a:endParaRPr lang="en-US" dirty="0"/>
          </a:p>
        </p:txBody>
      </p:sp>
    </p:spTree>
    <p:extLst>
      <p:ext uri="{BB962C8B-B14F-4D97-AF65-F5344CB8AC3E}">
        <p14:creationId xmlns:p14="http://schemas.microsoft.com/office/powerpoint/2010/main" val="82785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CC2A0-F798-E7C5-1CA6-13FA644D3F32}"/>
              </a:ext>
            </a:extLst>
          </p:cNvPr>
          <p:cNvSpPr>
            <a:spLocks noGrp="1"/>
          </p:cNvSpPr>
          <p:nvPr>
            <p:ph type="title"/>
          </p:nvPr>
        </p:nvSpPr>
        <p:spPr>
          <a:xfrm>
            <a:off x="1141413" y="350520"/>
            <a:ext cx="9905998" cy="1097280"/>
          </a:xfrm>
        </p:spPr>
        <p:txBody>
          <a:bodyPr>
            <a:normAutofit/>
          </a:bodyPr>
          <a:lstStyle/>
          <a:p>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xmlns="" id="{6C382AEC-3790-2157-4DD7-E7818E10240A}"/>
              </a:ext>
            </a:extLst>
          </p:cNvPr>
          <p:cNvSpPr>
            <a:spLocks noGrp="1"/>
          </p:cNvSpPr>
          <p:nvPr>
            <p:ph idx="1"/>
          </p:nvPr>
        </p:nvSpPr>
        <p:spPr>
          <a:xfrm>
            <a:off x="1141412" y="1447800"/>
            <a:ext cx="9905999" cy="5196840"/>
          </a:xfrm>
        </p:spPr>
        <p:txBody>
          <a:bodyPr/>
          <a:lstStyle/>
          <a:p>
            <a:pPr marL="0" indent="0" algn="just">
              <a:buNone/>
            </a:pPr>
            <a:r>
              <a:rPr lang="en-US" dirty="0">
                <a:solidFill>
                  <a:schemeClr val="bg1">
                    <a:lumMod val="85000"/>
                    <a:lumOff val="15000"/>
                  </a:schemeClr>
                </a:solidFill>
                <a:latin typeface="Times New Roman" panose="02020603050405020304" pitchFamily="18" charset="0"/>
                <a:cs typeface="Times New Roman" panose="02020603050405020304" pitchFamily="18" charset="0"/>
              </a:rPr>
              <a:t>	Current tools facing challenges with accuracy in recognizing varied text formats and providing immediate auditory feedback, which can hinder usability and effectiveness. This project aims to develop a cost-effective, portable solution using Raspberry Pi that captures images of text, accurately recognizes and converts it to speech in real-time, thereby enabling individuals with visual impairments to independently access and interpret textual information in their environment</a:t>
            </a:r>
            <a:r>
              <a:rPr lang="en-US" b="1" dirty="0">
                <a:solidFill>
                  <a:schemeClr val="bg1">
                    <a:lumMod val="85000"/>
                    <a:lumOff val="1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9481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AFF224F-4271-A9F8-CF0D-935AEF4E6058}"/>
              </a:ext>
            </a:extLst>
          </p:cNvPr>
          <p:cNvSpPr txBox="1"/>
          <p:nvPr/>
        </p:nvSpPr>
        <p:spPr>
          <a:xfrm>
            <a:off x="2438400" y="2712720"/>
            <a:ext cx="7147560" cy="830997"/>
          </a:xfrm>
          <a:prstGeom prst="rect">
            <a:avLst/>
          </a:prstGeom>
          <a:noFill/>
        </p:spPr>
        <p:txBody>
          <a:bodyPr wrap="square" rtlCol="0">
            <a:spAutoFit/>
          </a:bodyPr>
          <a:lstStyle/>
          <a:p>
            <a:pPr algn="ctr"/>
            <a:r>
              <a:rPr lang="en-US" sz="4800" b="1" dirty="0">
                <a:solidFill>
                  <a:schemeClr val="bg1">
                    <a:lumMod val="95000"/>
                    <a:lumOff val="5000"/>
                  </a:schemeClr>
                </a:solidFill>
              </a:rPr>
              <a:t>THANK YOU</a:t>
            </a:r>
          </a:p>
        </p:txBody>
      </p:sp>
    </p:spTree>
    <p:extLst>
      <p:ext uri="{BB962C8B-B14F-4D97-AF65-F5344CB8AC3E}">
        <p14:creationId xmlns:p14="http://schemas.microsoft.com/office/powerpoint/2010/main" val="778188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361</TotalTime>
  <Words>178</Words>
  <Application>Microsoft Office PowerPoint</Application>
  <PresentationFormat>Custom</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THANTHAI PERIYAR GOVERNMENT INSTITUTE    OF TECHNOLOGY,VELLORE-02 .</vt:lpstr>
      <vt:lpstr>ABSTRACT</vt:lpstr>
      <vt:lpstr>methodology</vt:lpstr>
      <vt:lpstr>PROJECT DEVELOPMENT</vt:lpstr>
      <vt:lpstr>conclusion</vt:lpstr>
      <vt:lpstr>Problem identification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THANTHAI PERIYAR GOVERNMENT INSTITUTE    OF TECHNOLOGY,VELLORE-02 .</dc:title>
  <dc:creator>Ezhilarasi M</dc:creator>
  <cp:lastModifiedBy>Windows User</cp:lastModifiedBy>
  <cp:revision>12</cp:revision>
  <dcterms:created xsi:type="dcterms:W3CDTF">2024-09-26T01:49:11Z</dcterms:created>
  <dcterms:modified xsi:type="dcterms:W3CDTF">2024-09-26T17:46:11Z</dcterms:modified>
</cp:coreProperties>
</file>