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anesanramasamy130@gmail.com" TargetMode="External" /><Relationship Id="rId2" Type="http://schemas.openxmlformats.org/officeDocument/2006/relationships/hyperlink" Target="mailto:mani7832maran@gmail.com" TargetMode="External" /><Relationship Id="rId1" Type="http://schemas.openxmlformats.org/officeDocument/2006/relationships/slideLayout" Target="../slideLayouts/slideLayout1.xml" /><Relationship Id="rId4" Type="http://schemas.openxmlformats.org/officeDocument/2006/relationships/hyperlink" Target="mailto:saravananramar150@gmail.com" TargetMode="Externa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6" y="613766"/>
            <a:ext cx="8684986" cy="953861"/>
          </a:xfrm>
        </p:spPr>
        <p:txBody>
          <a:bodyPr>
            <a:normAutofit fontScale="90000"/>
          </a:bodyPr>
          <a:lstStyle/>
          <a:p>
            <a:r>
              <a:rPr lang="en-US" b="1"/>
              <a:t>COOK BOOK YOUR VIRTUAL KITCHEN ASSISTANT </a:t>
            </a:r>
            <a:endParaRPr b="1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84AD2D4-99F8-1420-8CEC-2B856D4902FD}"/>
              </a:ext>
            </a:extLst>
          </p:cNvPr>
          <p:cNvSpPr/>
          <p:nvPr/>
        </p:nvSpPr>
        <p:spPr>
          <a:xfrm>
            <a:off x="-326571" y="-517070"/>
            <a:ext cx="9797141" cy="7810500"/>
          </a:xfrm>
          <a:prstGeom prst="fra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C85D41D-746E-3A3E-836F-51B3CBD9E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754372"/>
            <a:ext cx="6400800" cy="553905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TEAM LEADER:- R.MANIMARAN</a:t>
            </a:r>
          </a:p>
          <a:p>
            <a:r>
              <a:rPr lang="en-IN" dirty="0"/>
              <a:t>MAIL ID:- </a:t>
            </a:r>
            <a:r>
              <a:rPr lang="en-IN" dirty="0">
                <a:hlinkClick r:id="rId2"/>
              </a:rPr>
              <a:t>mani7832maran@gmail.com</a:t>
            </a:r>
            <a:endParaRPr lang="en-IN" dirty="0"/>
          </a:p>
          <a:p>
            <a:r>
              <a:rPr lang="en-IN" dirty="0"/>
              <a:t>MEMBERS:-</a:t>
            </a:r>
          </a:p>
          <a:p>
            <a:r>
              <a:rPr lang="en-IN" dirty="0"/>
              <a:t>R.GANESAN</a:t>
            </a:r>
          </a:p>
          <a:p>
            <a:r>
              <a:rPr lang="en-IN" dirty="0">
                <a:hlinkClick r:id="rId3"/>
              </a:rPr>
              <a:t>ganesanramasamy130@gmail.com</a:t>
            </a:r>
            <a:endParaRPr lang="en-IN" dirty="0"/>
          </a:p>
          <a:p>
            <a:r>
              <a:rPr lang="en-IN" dirty="0"/>
              <a:t>R.SARAVANAN</a:t>
            </a:r>
          </a:p>
          <a:p>
            <a:r>
              <a:rPr lang="en-IN" dirty="0">
                <a:hlinkClick r:id="rId4"/>
              </a:rPr>
              <a:t>saravananramar150@gmail.com</a:t>
            </a:r>
            <a:endParaRPr lang="en-IN" dirty="0"/>
          </a:p>
          <a:p>
            <a:r>
              <a:rPr lang="en-IN" dirty="0"/>
              <a:t>M.VISHAL</a:t>
            </a:r>
          </a:p>
          <a:p>
            <a:r>
              <a:rPr lang="en-IN" dirty="0"/>
              <a:t>vishalswag37@gmail.com</a:t>
            </a: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Landing Page</a:t>
            </a:r>
          </a:p>
          <a:p>
            <a:r>
              <a:rPr lang="en-US"/>
              <a:t>Recipe search page </a:t>
            </a:r>
          </a:p>
          <a:p>
            <a:r>
              <a:rPr lang="en-US"/>
              <a:t> Cooking assistant page(Step-by-step mode)</a:t>
            </a:r>
          </a:p>
          <a:p>
            <a:r>
              <a:rPr lang="en-US"/>
              <a:t> Admin dashboard </a:t>
            </a:r>
            <a:endParaRPr/>
          </a:p>
          <a:p>
            <a:r>
              <a:t>(Add screenshots here if available)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FFB302AD-824D-8225-BF7B-ED44CE485FBA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lang="en-US"/>
              <a:t> Unit testing with Jest</a:t>
            </a:r>
          </a:p>
          <a:p>
            <a:r>
              <a:rPr lang="en-US"/>
              <a:t> API testing with postman</a:t>
            </a:r>
          </a:p>
          <a:p>
            <a:r>
              <a:rPr lang="en-US"/>
              <a:t> UI testing for responsiveness </a:t>
            </a:r>
            <a:endParaRPr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13BB1C7E-EB13-F881-A56A-624DACACD7B6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lang="en-US"/>
              <a:t>Limited number of recipe initially </a:t>
            </a:r>
          </a:p>
          <a:p>
            <a:r>
              <a:rPr lang="en-US"/>
              <a:t> No offline access yet </a:t>
            </a:r>
          </a:p>
          <a:p>
            <a:r>
              <a:rPr lang="en-US"/>
              <a:t>Performance may  slow with  large data </a:t>
            </a:r>
          </a:p>
          <a:p>
            <a:endParaRPr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655B33E-C022-DD60-4013-4F0C83B81F5C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Interactive recipes</a:t>
            </a:r>
            <a:endParaRPr/>
          </a:p>
          <a:p>
            <a:r>
              <a:rPr lang="en-US"/>
              <a:t> user-generated content </a:t>
            </a:r>
          </a:p>
          <a:p>
            <a:r>
              <a:rPr lang="en-US"/>
              <a:t> Social sharing</a:t>
            </a:r>
            <a:endParaRPr/>
          </a:p>
          <a:p>
            <a:r>
              <a:rPr lang="en-US"/>
              <a:t> voice assistance </a:t>
            </a:r>
          </a:p>
          <a:p>
            <a:r>
              <a:rPr lang="en-US"/>
              <a:t> Accessibility features </a:t>
            </a:r>
          </a:p>
          <a:p>
            <a:r>
              <a:rPr lang="en-US"/>
              <a:t> Smart shopping lists </a:t>
            </a:r>
            <a:endParaRPr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E639A1B-E117-2386-EFB2-87DDA17DF4C7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Questions?</a:t>
            </a:r>
          </a:p>
          <a:p>
            <a:r>
              <a:t>Contact:</a:t>
            </a:r>
            <a:r>
              <a:rPr lang="en-US"/>
              <a:t>[TEAM LEADER:M.SRIVARSHINI</a:t>
            </a:r>
          </a:p>
          <a:p>
            <a:r>
              <a:rPr lang="en-US"/>
              <a:t>                  srivarshinimuthukumar19@gmail.com]</a:t>
            </a:r>
            <a:endParaRPr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9D5EAC0-6061-C71B-569C-467C1642D613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748497-A12D-CD22-018E-81843DF64FFB}"/>
              </a:ext>
            </a:extLst>
          </p:cNvPr>
          <p:cNvCxnSpPr>
            <a:cxnSpLocks/>
          </p:cNvCxnSpPr>
          <p:nvPr/>
        </p:nvCxnSpPr>
        <p:spPr>
          <a:xfrm>
            <a:off x="1922926" y="5805714"/>
            <a:ext cx="5243503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lang="en-US"/>
              <a:t> Cook book is a smart digital platform </a:t>
            </a:r>
            <a:endParaRPr/>
          </a:p>
          <a:p>
            <a:r>
              <a:rPr lang="en-US"/>
              <a:t> Unlike traditional Cook books ,this assistant provides step by step instructions </a:t>
            </a:r>
            <a:endParaRPr/>
          </a:p>
          <a:p>
            <a:r>
              <a:rPr lang="en-US"/>
              <a:t> it is designed for students </a:t>
            </a:r>
            <a:endParaRPr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6044270B-A8F2-2524-AC33-6E1C1A8B9ED5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Purpose:</a:t>
            </a:r>
            <a:r>
              <a:rPr lang="en-US"/>
              <a:t> Providing enjoyable reading and cooking experience </a:t>
            </a:r>
            <a:endParaRPr/>
          </a:p>
          <a:p>
            <a:r>
              <a:t>Features:</a:t>
            </a:r>
          </a:p>
          <a:p>
            <a:r>
              <a:t>- </a:t>
            </a:r>
            <a:r>
              <a:rPr lang="en-US"/>
              <a:t>Step-by-step cooking guidance </a:t>
            </a:r>
            <a:endParaRPr/>
          </a:p>
          <a:p>
            <a:r>
              <a:t>- </a:t>
            </a:r>
            <a:r>
              <a:rPr lang="en-US"/>
              <a:t>Photos and illustrations</a:t>
            </a:r>
            <a:endParaRPr/>
          </a:p>
          <a:p>
            <a:r>
              <a:t>- </a:t>
            </a:r>
            <a:r>
              <a:rPr lang="en-US"/>
              <a:t>Nutritional value </a:t>
            </a:r>
            <a:r>
              <a:rPr lang="en-US" err="1"/>
              <a:t>calculaator</a:t>
            </a:r>
            <a:r>
              <a:rPr lang="en-US"/>
              <a:t> for recipes</a:t>
            </a:r>
            <a:endParaRPr/>
          </a:p>
          <a:p>
            <a:r>
              <a:rPr lang="en-US"/>
              <a:t>-Secure control panel </a:t>
            </a:r>
            <a:endParaRPr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DF52379-C6F4-4FF2-AD79-6C1BE82718F9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</a:t>
            </a:r>
            <a:r>
              <a:rPr lang="en-US"/>
              <a:t>ron</a:t>
            </a:r>
            <a:r>
              <a:t>ten</a:t>
            </a:r>
            <a:r>
              <a:rPr lang="en-US"/>
              <a:t>d: HTML,CSS, </a:t>
            </a:r>
            <a:r>
              <a:rPr lang="en-US" err="1"/>
              <a:t>Javascript</a:t>
            </a:r>
            <a:r>
              <a:rPr lang="en-US"/>
              <a:t>/</a:t>
            </a:r>
            <a:r>
              <a:rPr lang="en-US" err="1"/>
              <a:t>Reatc</a:t>
            </a:r>
            <a:r>
              <a:rPr lang="en-US"/>
              <a:t>(if applicable)</a:t>
            </a:r>
            <a:endParaRPr/>
          </a:p>
          <a:p>
            <a:r>
              <a:t>Backend: </a:t>
            </a:r>
            <a:r>
              <a:rPr err="1"/>
              <a:t>Node.js</a:t>
            </a:r>
            <a:r>
              <a:t> </a:t>
            </a:r>
            <a:r>
              <a:rPr lang="en-US"/>
              <a:t>/python </a:t>
            </a:r>
            <a:endParaRPr/>
          </a:p>
          <a:p>
            <a:r>
              <a:t>Database: MongoDB</a:t>
            </a:r>
          </a:p>
          <a:p>
            <a:r>
              <a:t>User → Frontend → Backend → Database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2DCE688-F951-9F91-D00C-48473A65E62F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Tools: Node.js, MongoDB, React.js, Express.js, Git, VS Code</a:t>
            </a:r>
          </a:p>
          <a:p>
            <a:r>
              <a:t>Steps:</a:t>
            </a:r>
          </a:p>
          <a:p>
            <a:r>
              <a:t>1. Clone repository</a:t>
            </a:r>
          </a:p>
          <a:p>
            <a:r>
              <a:t>2. Install client &amp; server dependencies</a:t>
            </a:r>
          </a:p>
          <a:p>
            <a:r>
              <a:t>3. Run backend &amp; frontend servers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4D944787-8A75-94AC-A189-A176F06B59EB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rPr lang="en-US"/>
              <a:t>Cook book</a:t>
            </a:r>
            <a:r>
              <a:t>/</a:t>
            </a:r>
          </a:p>
          <a:p>
            <a:r>
              <a:t> ├──</a:t>
            </a:r>
            <a:r>
              <a:rPr lang="en-US"/>
              <a:t> frontend</a:t>
            </a:r>
            <a:r>
              <a:t>/</a:t>
            </a:r>
            <a:r>
              <a:rPr lang="en-US"/>
              <a:t>-</a:t>
            </a:r>
            <a:r>
              <a:t> </a:t>
            </a:r>
            <a:r>
              <a:rPr lang="en-US"/>
              <a:t>UI files </a:t>
            </a:r>
            <a:endParaRPr/>
          </a:p>
          <a:p>
            <a:r>
              <a:t> └── </a:t>
            </a:r>
            <a:r>
              <a:rPr lang="en-US"/>
              <a:t>backend </a:t>
            </a:r>
            <a:r>
              <a:t>/ </a:t>
            </a:r>
            <a:r>
              <a:rPr lang="en-US"/>
              <a:t>- APIs and login </a:t>
            </a:r>
            <a:endParaRPr/>
          </a:p>
          <a:p>
            <a:pPr marL="0" indent="0">
              <a:buNone/>
            </a:pPr>
            <a:r>
              <a:t> ├── </a:t>
            </a:r>
            <a:r>
              <a:rPr lang="en-US"/>
              <a:t>database</a:t>
            </a:r>
            <a:r>
              <a:t>/</a:t>
            </a:r>
            <a:r>
              <a:rPr lang="en-US"/>
              <a:t>SQL /Mongo Setup</a:t>
            </a:r>
            <a:endParaRPr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41297147-0F60-B659-E97A-6FD1AD342575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Frontend: cd client → npm start</a:t>
            </a:r>
          </a:p>
          <a:p>
            <a:r>
              <a:t>Backend: cd server → npm start</a:t>
            </a:r>
          </a:p>
          <a:p>
            <a:r>
              <a:t>Access: http://localhost:3000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A4D2DB9-F63D-FC75-1B08-38C18B64D51A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/</a:t>
            </a:r>
            <a:r>
              <a:rPr err="1"/>
              <a:t>api</a:t>
            </a:r>
            <a:r>
              <a:t>/user/register → User Registration</a:t>
            </a:r>
          </a:p>
          <a:p>
            <a:r>
              <a:t>/</a:t>
            </a:r>
            <a:r>
              <a:rPr err="1"/>
              <a:t>api</a:t>
            </a:r>
            <a:r>
              <a:t>/user/login → User Login</a:t>
            </a:r>
          </a:p>
          <a:p>
            <a:r>
              <a:t>/</a:t>
            </a:r>
            <a:r>
              <a:rPr err="1"/>
              <a:t>api</a:t>
            </a:r>
            <a:r>
              <a:t>/</a:t>
            </a:r>
            <a:r>
              <a:rPr lang="en-US"/>
              <a:t>recipe</a:t>
            </a:r>
            <a:r>
              <a:t>/create → Add </a:t>
            </a:r>
            <a:r>
              <a:rPr lang="en-US"/>
              <a:t>recipe </a:t>
            </a:r>
            <a:endParaRPr/>
          </a:p>
          <a:p>
            <a:r>
              <a:t>/</a:t>
            </a:r>
            <a:r>
              <a:rPr err="1"/>
              <a:t>api</a:t>
            </a:r>
            <a:r>
              <a:t>/</a:t>
            </a:r>
            <a:r>
              <a:rPr lang="en-US"/>
              <a:t>recipes</a:t>
            </a:r>
            <a:r>
              <a:t>/list → View </a:t>
            </a:r>
            <a:r>
              <a:rPr lang="en-US"/>
              <a:t>recipe </a:t>
            </a:r>
            <a:endParaRPr/>
          </a:p>
          <a:p>
            <a:r>
              <a:t>/</a:t>
            </a:r>
            <a:r>
              <a:rPr err="1"/>
              <a:t>api</a:t>
            </a:r>
            <a:r>
              <a:t>/</a:t>
            </a:r>
            <a:r>
              <a:rPr lang="en-US"/>
              <a:t>recipes</a:t>
            </a:r>
            <a:r>
              <a:t>/</a:t>
            </a:r>
            <a:r>
              <a:rPr lang="en-US"/>
              <a:t>search </a:t>
            </a:r>
            <a:r>
              <a:t>→ </a:t>
            </a:r>
            <a:r>
              <a:rPr lang="en-US"/>
              <a:t>search recipe by ingredient </a:t>
            </a:r>
            <a:endParaRPr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1EC6427F-B905-6985-2FB6-EE36BE8BE502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JWT-based login system</a:t>
            </a:r>
          </a:p>
          <a:p>
            <a:r>
              <a:t>Middleware for private routes</a:t>
            </a:r>
          </a:p>
          <a:p>
            <a:r>
              <a:t>Secure data access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C90A528-E686-8919-67BA-417FE3457478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COOK BOOK YOUR VIRTUAL KITCHEN ASSISTANT </vt:lpstr>
      <vt:lpstr>Introduction</vt:lpstr>
      <vt:lpstr>Project Overview</vt:lpstr>
      <vt:lpstr>System Architecture</vt:lpstr>
      <vt:lpstr>Setup Instructions</vt:lpstr>
      <vt:lpstr>Folder Structure</vt:lpstr>
      <vt:lpstr>Running the Application</vt:lpstr>
      <vt:lpstr>API Documentation</vt:lpstr>
      <vt:lpstr>Authentication</vt:lpstr>
      <vt:lpstr>User Interface (UI)</vt:lpstr>
      <vt:lpstr>Testing</vt:lpstr>
      <vt:lpstr>Known Issues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MANAGER:Keep Track Of Inventory </dc:title>
  <dc:subject/>
  <dc:creator/>
  <cp:keywords/>
  <dc:description>generated using python-pptx</dc:description>
  <cp:lastModifiedBy>Manimaran R</cp:lastModifiedBy>
  <cp:revision>2</cp:revision>
  <dcterms:created xsi:type="dcterms:W3CDTF">2013-01-27T09:14:16Z</dcterms:created>
  <dcterms:modified xsi:type="dcterms:W3CDTF">2025-09-19T03:54:17Z</dcterms:modified>
  <cp:category/>
</cp:coreProperties>
</file>