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826884-989A-4EB1-A04E-58444B138A6E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7D88235-A7E3-4D0F-BF14-80B5AF75247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/>
              <a:t/>
            </a:r>
            <a:br>
              <a:rPr lang="en-IN" sz="6000" dirty="0"/>
            </a:br>
            <a:endParaRPr lang="en-IN" sz="6000" b="1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Future Sales Prediction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7345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412776"/>
            <a:ext cx="7408333" cy="3450696"/>
          </a:xfrm>
        </p:spPr>
        <p:txBody>
          <a:bodyPr>
            <a:normAutofit/>
          </a:bodyPr>
          <a:lstStyle/>
          <a:p>
            <a:r>
              <a:rPr lang="en-IN" sz="3200" dirty="0"/>
              <a:t>Then, test the model</a:t>
            </a:r>
            <a:r>
              <a:rPr lang="en-IN" sz="3200" dirty="0" smtClean="0"/>
              <a:t>:</a:t>
            </a:r>
          </a:p>
          <a:p>
            <a:endParaRPr lang="en-US" sz="3200" dirty="0"/>
          </a:p>
          <a:p>
            <a:r>
              <a:rPr lang="en-IN" sz="4000" dirty="0" err="1"/>
              <a:t>y_pred</a:t>
            </a:r>
            <a:r>
              <a:rPr lang="en-IN" sz="4000" dirty="0"/>
              <a:t> = </a:t>
            </a:r>
            <a:r>
              <a:rPr lang="en-IN" sz="4000" dirty="0" err="1"/>
              <a:t>model.predict</a:t>
            </a:r>
            <a:r>
              <a:rPr lang="en-IN" sz="4000" dirty="0"/>
              <a:t>(</a:t>
            </a:r>
            <a:r>
              <a:rPr lang="en-IN" sz="4000" dirty="0" err="1"/>
              <a:t>X_test</a:t>
            </a:r>
            <a:r>
              <a:rPr lang="en-IN" sz="4000" dirty="0"/>
              <a:t>)</a:t>
            </a:r>
            <a:endParaRPr lang="en-IN" sz="3200" dirty="0"/>
          </a:p>
          <a:p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838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1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Common metrics to check the accuracy of your model include:</a:t>
            </a:r>
          </a:p>
          <a:p>
            <a:r>
              <a:rPr lang="en-US" b="1" dirty="0"/>
              <a:t>Mean Absolute Error (MAE):</a:t>
            </a:r>
            <a:r>
              <a:rPr lang="en-US" dirty="0"/>
              <a:t> Measures the average absolute difference between predicted and actual values.</a:t>
            </a:r>
          </a:p>
          <a:p>
            <a:r>
              <a:rPr lang="en-US" b="1" dirty="0"/>
              <a:t>Mean Squared Error (MSE):</a:t>
            </a:r>
            <a:r>
              <a:rPr lang="en-US" dirty="0"/>
              <a:t> Measures the average squared difference between predicted and actual values.</a:t>
            </a:r>
          </a:p>
          <a:p>
            <a:r>
              <a:rPr lang="en-US" b="1" dirty="0"/>
              <a:t>Root Mean Squared Error (RMSE):</a:t>
            </a:r>
            <a:r>
              <a:rPr lang="en-US" dirty="0"/>
              <a:t> The square root of MSE, giving more weight to large errors.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Metrics: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2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599" cy="4209331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calculate these metrics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mean_absolute_error</a:t>
            </a:r>
            <a:r>
              <a:rPr lang="en-IN" dirty="0"/>
              <a:t>, </a:t>
            </a:r>
            <a:r>
              <a:rPr lang="en-IN" dirty="0" err="1"/>
              <a:t>mean_squared_error</a:t>
            </a:r>
            <a:r>
              <a:rPr lang="en-IN" dirty="0"/>
              <a:t>, r2_score</a:t>
            </a:r>
          </a:p>
          <a:p>
            <a:endParaRPr lang="en-IN" dirty="0"/>
          </a:p>
          <a:p>
            <a:r>
              <a:rPr lang="en-IN" dirty="0" err="1"/>
              <a:t>mae</a:t>
            </a:r>
            <a:r>
              <a:rPr lang="en-IN" dirty="0"/>
              <a:t> = </a:t>
            </a:r>
            <a:r>
              <a:rPr lang="en-IN" dirty="0" err="1"/>
              <a:t>mean_absolute_error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 err="1"/>
              <a:t>mse</a:t>
            </a:r>
            <a:r>
              <a:rPr lang="en-IN" dirty="0"/>
              <a:t> = </a:t>
            </a:r>
            <a:r>
              <a:rPr lang="en-IN" dirty="0" err="1"/>
              <a:t>mean_squared_error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r>
              <a:rPr lang="en-IN" dirty="0" err="1"/>
              <a:t>rmse</a:t>
            </a:r>
            <a:r>
              <a:rPr lang="en-IN" dirty="0"/>
              <a:t> = </a:t>
            </a:r>
            <a:r>
              <a:rPr lang="en-IN" dirty="0" err="1"/>
              <a:t>np.sqrt</a:t>
            </a:r>
            <a:r>
              <a:rPr lang="en-IN" dirty="0"/>
              <a:t>(</a:t>
            </a:r>
            <a:r>
              <a:rPr lang="en-IN" dirty="0" err="1"/>
              <a:t>mse</a:t>
            </a:r>
            <a:r>
              <a:rPr lang="en-IN" dirty="0"/>
              <a:t>)</a:t>
            </a:r>
          </a:p>
          <a:p>
            <a:r>
              <a:rPr lang="en-IN" dirty="0"/>
              <a:t>r2 = r2_score(</a:t>
            </a:r>
            <a:r>
              <a:rPr lang="en-IN" dirty="0" err="1"/>
              <a:t>y_test</a:t>
            </a:r>
            <a:r>
              <a:rPr lang="en-IN" dirty="0"/>
              <a:t>, </a:t>
            </a:r>
            <a:r>
              <a:rPr lang="en-IN" dirty="0" err="1"/>
              <a:t>y_pred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R-squared (R²) Score:</a:t>
            </a:r>
            <a:r>
              <a:rPr lang="en-US" sz="2800" dirty="0"/>
              <a:t> Measures the proportion of the variance in the dependent variable that is predictable from the independent variables.</a:t>
            </a:r>
            <a:endParaRPr lang="en-IN" sz="2800" b="1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67544" y="332656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24744"/>
            <a:ext cx="8496943" cy="5001419"/>
          </a:xfrm>
        </p:spPr>
        <p:txBody>
          <a:bodyPr>
            <a:noAutofit/>
          </a:bodyPr>
          <a:lstStyle/>
          <a:p>
            <a:r>
              <a:rPr lang="en-US" sz="3200" dirty="0"/>
              <a:t>These metrics will help you understand how accurate your future sales predictions are and identify areas for improvement in your model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Remember that the choice of model and feature engineering depends on the specific nature of your data and the problem you're trying to solve. The steps outlined here provide a general framework for making future sales predictions.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040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6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Future sales prediction involves using historical sales data to forecast future sales figures. This can be crucial for inventory management, financial planning, and overall business strategy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lgerian" pitchFamily="82" charset="0"/>
                <a:ea typeface="Adobe Gothic Std B" pitchFamily="34" charset="-128"/>
              </a:rPr>
              <a:t>Short</a:t>
            </a:r>
            <a:r>
              <a:rPr lang="en-US" b="1" dirty="0"/>
              <a:t> Explanation about Future Sales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columns you'll use in your dataset typically include:</a:t>
            </a:r>
          </a:p>
          <a:p>
            <a:r>
              <a:rPr lang="en-US" b="1" dirty="0"/>
              <a:t>Date:</a:t>
            </a:r>
            <a:r>
              <a:rPr lang="en-US" dirty="0"/>
              <a:t> The date of the sale.</a:t>
            </a:r>
          </a:p>
          <a:p>
            <a:r>
              <a:rPr lang="en-US" b="1" dirty="0"/>
              <a:t>Sales:</a:t>
            </a:r>
            <a:r>
              <a:rPr lang="en-US" dirty="0"/>
              <a:t> The actual sales figure for that date.</a:t>
            </a:r>
          </a:p>
          <a:p>
            <a:r>
              <a:rPr lang="en-US" b="1" dirty="0"/>
              <a:t>Features:</a:t>
            </a:r>
            <a:r>
              <a:rPr lang="en-US" dirty="0"/>
              <a:t> These can be various factors that influence sales, like promotions, seasonality, holidays, and marketing activities. Additional columns like product ID, store ID, or location data can also be useful.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Details about Columns</a:t>
            </a:r>
            <a:r>
              <a:rPr lang="en-IN" b="1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3. Libraries to Be Used:</a:t>
            </a:r>
            <a:endParaRPr lang="en-US" sz="2800" dirty="0"/>
          </a:p>
          <a:p>
            <a:r>
              <a:rPr lang="en-US" sz="2800" dirty="0"/>
              <a:t>You can use Python and several libraries for this task, such as:</a:t>
            </a:r>
          </a:p>
          <a:p>
            <a:r>
              <a:rPr lang="en-US" sz="2800" b="1" dirty="0"/>
              <a:t>Pandas:</a:t>
            </a:r>
            <a:r>
              <a:rPr lang="en-US" sz="2800" dirty="0"/>
              <a:t> For data manipulation.</a:t>
            </a:r>
          </a:p>
          <a:p>
            <a:r>
              <a:rPr lang="en-US" sz="2800" b="1" dirty="0" err="1"/>
              <a:t>NumPy</a:t>
            </a:r>
            <a:r>
              <a:rPr lang="en-US" sz="2800" b="1" dirty="0"/>
              <a:t>:</a:t>
            </a:r>
            <a:r>
              <a:rPr lang="en-US" sz="2800" dirty="0"/>
              <a:t> For numerical operations.</a:t>
            </a:r>
          </a:p>
          <a:p>
            <a:r>
              <a:rPr lang="en-US" sz="2800" b="1" dirty="0" err="1"/>
              <a:t>Scikit</a:t>
            </a:r>
            <a:r>
              <a:rPr lang="en-US" sz="2800" b="1" dirty="0"/>
              <a:t>-Learn:</a:t>
            </a:r>
            <a:r>
              <a:rPr lang="en-US" sz="2800" dirty="0"/>
              <a:t> For machine learning models.</a:t>
            </a:r>
          </a:p>
          <a:p>
            <a:r>
              <a:rPr lang="en-US" sz="2800" b="1" dirty="0" err="1"/>
              <a:t>Matplotlib</a:t>
            </a:r>
            <a:r>
              <a:rPr lang="en-US" sz="2800" b="1" dirty="0"/>
              <a:t> and </a:t>
            </a:r>
            <a:r>
              <a:rPr lang="en-US" sz="2800" b="1" dirty="0" err="1"/>
              <a:t>Seaborn</a:t>
            </a:r>
            <a:r>
              <a:rPr lang="en-US" sz="2800" b="1" dirty="0"/>
              <a:t>:</a:t>
            </a:r>
            <a:r>
              <a:rPr lang="en-US" sz="2800" dirty="0"/>
              <a:t> For data visualization.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Libraries to Be Used</a:t>
            </a:r>
            <a:r>
              <a:rPr lang="en-IN" b="1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8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pip install pandas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seaborn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To </a:t>
            </a:r>
            <a:r>
              <a:rPr lang="en-US" sz="3200" dirty="0"/>
              <a:t>install these libraries, you can use pip: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266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Load </a:t>
            </a:r>
            <a:r>
              <a:rPr lang="en-US" sz="2800" dirty="0"/>
              <a:t>your dataset into a Pandas </a:t>
            </a:r>
            <a:r>
              <a:rPr lang="en-US" sz="2800" dirty="0" err="1"/>
              <a:t>DataFrame</a:t>
            </a:r>
            <a:r>
              <a:rPr lang="en-US" sz="2800" dirty="0"/>
              <a:t>.</a:t>
            </a:r>
          </a:p>
          <a:p>
            <a:r>
              <a:rPr lang="en-US" sz="2800" dirty="0"/>
              <a:t>Preprocess the data by handling missing values and encoding categorical variables.</a:t>
            </a:r>
          </a:p>
          <a:p>
            <a:r>
              <a:rPr lang="en-US" sz="2800" dirty="0"/>
              <a:t>Create time series features from the date column (e.g., year, month, day of the week) as these can influence sales.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Data Preparation: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62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136903" cy="435334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To evaluate your model's accuracy, you need to split your dataset into a training set and a testing set. A common split is 80% for training and 20% for testing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from </a:t>
            </a:r>
            <a:r>
              <a:rPr lang="en-US" sz="3000" dirty="0" err="1"/>
              <a:t>sklearn.model_selection</a:t>
            </a:r>
            <a:r>
              <a:rPr lang="en-US" sz="3000" dirty="0"/>
              <a:t> import </a:t>
            </a:r>
            <a:r>
              <a:rPr lang="en-US" sz="3000" dirty="0" err="1"/>
              <a:t>train_test_split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 err="1"/>
              <a:t>X_train</a:t>
            </a:r>
            <a:r>
              <a:rPr lang="en-US" sz="3000" dirty="0"/>
              <a:t>, </a:t>
            </a:r>
            <a:r>
              <a:rPr lang="en-US" sz="3000" dirty="0" err="1"/>
              <a:t>X_test</a:t>
            </a:r>
            <a:r>
              <a:rPr lang="en-US" sz="3000" dirty="0"/>
              <a:t>, </a:t>
            </a:r>
            <a:r>
              <a:rPr lang="en-US" sz="3000" dirty="0" err="1"/>
              <a:t>y_train</a:t>
            </a:r>
            <a:r>
              <a:rPr lang="en-US" sz="3000" dirty="0"/>
              <a:t>, </a:t>
            </a:r>
            <a:r>
              <a:rPr lang="en-US" sz="3000" dirty="0" err="1"/>
              <a:t>y_test</a:t>
            </a:r>
            <a:r>
              <a:rPr lang="en-US" sz="3000" dirty="0"/>
              <a:t> = </a:t>
            </a:r>
            <a:r>
              <a:rPr lang="en-US" sz="3000" dirty="0" err="1"/>
              <a:t>train_test_split</a:t>
            </a:r>
            <a:r>
              <a:rPr lang="en-US" sz="3000" dirty="0"/>
              <a:t>(features, sales, </a:t>
            </a:r>
            <a:r>
              <a:rPr lang="en-US" sz="3000" dirty="0" err="1"/>
              <a:t>test_size</a:t>
            </a:r>
            <a:r>
              <a:rPr lang="en-US" sz="3000" dirty="0"/>
              <a:t>=0.2, </a:t>
            </a:r>
            <a:r>
              <a:rPr lang="en-US" sz="3000" dirty="0" err="1"/>
              <a:t>random_state</a:t>
            </a:r>
            <a:r>
              <a:rPr lang="en-US" sz="3000" dirty="0"/>
              <a:t>=42)</a:t>
            </a:r>
          </a:p>
          <a:p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en-IN" b="1" dirty="0"/>
              <a:t>Train and Test Split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0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can use various models for sales prediction, such as Linear Regression, Decision Trees, Random Forest, or more advanced techniques like LSTM for time series data.</a:t>
            </a:r>
            <a:endParaRPr lang="en-IN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you choose to use a Linear Regression model, </a:t>
            </a:r>
            <a:r>
              <a:rPr lang="en-US" dirty="0" smtClean="0"/>
              <a:t>you </a:t>
            </a:r>
            <a:r>
              <a:rPr lang="en-US" dirty="0"/>
              <a:t>can train it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model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 and Test the Model: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9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</TotalTime>
  <Words>560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 </vt:lpstr>
      <vt:lpstr>Short Explanation about Future Sales Prediction</vt:lpstr>
      <vt:lpstr>Details about Columns:</vt:lpstr>
      <vt:lpstr>Libraries to Be Used:</vt:lpstr>
      <vt:lpstr>pip install pandas numpy scikit-learn matplotlib seaborn </vt:lpstr>
      <vt:lpstr>Data Preparation:</vt:lpstr>
      <vt:lpstr>Train and Test Split</vt:lpstr>
      <vt:lpstr>Model Selection</vt:lpstr>
      <vt:lpstr>Train and Test the Model:</vt:lpstr>
      <vt:lpstr>PowerPoint Presentation</vt:lpstr>
      <vt:lpstr>Evaluation Metrics:</vt:lpstr>
      <vt:lpstr>R-squared (R²) Score: Measures the proportion of the variance in the dependent variable that is predictable from the independent variables.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sales prediction</dc:title>
  <dc:creator>ADMIN</dc:creator>
  <cp:lastModifiedBy>ADMIN</cp:lastModifiedBy>
  <cp:revision>5</cp:revision>
  <dcterms:created xsi:type="dcterms:W3CDTF">2023-10-11T08:37:12Z</dcterms:created>
  <dcterms:modified xsi:type="dcterms:W3CDTF">2023-10-11T10:02:00Z</dcterms:modified>
</cp:coreProperties>
</file>