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3" r:id="rId18"/>
    <p:sldId id="274" r:id="rId19"/>
    <p:sldId id="270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Applied Data Science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#</a:t>
            </a:r>
            <a:r>
              <a:rPr lang="en-US" sz="3600" dirty="0" smtClean="0"/>
              <a:t> Add external factors as features (e.g., marketing spending)</a:t>
            </a:r>
          </a:p>
          <a:p>
            <a:r>
              <a:rPr lang="en-US" sz="3600" dirty="0" err="1" smtClean="0"/>
              <a:t>sales_data</a:t>
            </a:r>
            <a:r>
              <a:rPr lang="en-US" sz="3600" dirty="0" smtClean="0"/>
              <a:t>['</a:t>
            </a:r>
            <a:r>
              <a:rPr lang="en-US" sz="3600" dirty="0" err="1" smtClean="0"/>
              <a:t>marketing_spend</a:t>
            </a:r>
            <a:r>
              <a:rPr lang="en-US" sz="3600" dirty="0" smtClean="0"/>
              <a:t>'] = [100, 150, 120, ...]  # Your data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Choose a suitable forecasting model: Options include ARIMA, exponential smoothing, Prophet, or machine learning models (e.g., regression, neural networks).</a:t>
            </a:r>
          </a:p>
          <a:p>
            <a:r>
              <a:rPr lang="en-US" sz="2800" dirty="0" smtClean="0"/>
              <a:t>Consider ensemble methods: Combine multiple models for more accurate predictions.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 (using an ARIMA model as an example):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statsmodels.tsa.arima_model</a:t>
            </a:r>
            <a:r>
              <a:rPr lang="en-US" dirty="0" smtClean="0"/>
              <a:t> import ARIMA</a:t>
            </a:r>
          </a:p>
          <a:p>
            <a:endParaRPr lang="en-US" dirty="0" smtClean="0"/>
          </a:p>
          <a:p>
            <a:r>
              <a:rPr lang="en-US" dirty="0" smtClean="0"/>
              <a:t># Fit an ARIMA model</a:t>
            </a:r>
          </a:p>
          <a:p>
            <a:r>
              <a:rPr lang="en-US" dirty="0" smtClean="0"/>
              <a:t>model = ARIMA(</a:t>
            </a:r>
            <a:r>
              <a:rPr lang="en-US" dirty="0" err="1" smtClean="0"/>
              <a:t>sales_data</a:t>
            </a:r>
            <a:r>
              <a:rPr lang="en-US" dirty="0" smtClean="0"/>
              <a:t>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data: Divide your dataset into training, validation, and testing sets to assess model performance.</a:t>
            </a:r>
          </a:p>
          <a:p>
            <a:r>
              <a:rPr lang="en-US" sz="3200" dirty="0" smtClean="0"/>
              <a:t>Train and tune the model parameters: Optimize </a:t>
            </a:r>
            <a:r>
              <a:rPr lang="en-US" sz="3200" dirty="0" err="1" smtClean="0"/>
              <a:t>hyperparameters</a:t>
            </a:r>
            <a:r>
              <a:rPr lang="en-US" sz="3200" dirty="0" smtClean="0"/>
              <a:t> using cross-validation.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Split the data into training and testing sets</a:t>
            </a:r>
          </a:p>
          <a:p>
            <a:r>
              <a:rPr lang="en-US" dirty="0" err="1" smtClean="0"/>
              <a:t>train_size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) * 0.8)</a:t>
            </a:r>
          </a:p>
          <a:p>
            <a:r>
              <a:rPr lang="en-US" dirty="0" smtClean="0"/>
              <a:t>train, test = </a:t>
            </a:r>
            <a:r>
              <a:rPr lang="en-US" dirty="0" err="1" smtClean="0"/>
              <a:t>sales_data</a:t>
            </a:r>
            <a:r>
              <a:rPr lang="en-US" dirty="0" smtClean="0"/>
              <a:t>[:</a:t>
            </a:r>
            <a:r>
              <a:rPr lang="en-US" dirty="0" err="1" smtClean="0"/>
              <a:t>train_size</a:t>
            </a:r>
            <a:r>
              <a:rPr lang="en-US" dirty="0" smtClean="0"/>
              <a:t>], </a:t>
            </a:r>
            <a:r>
              <a:rPr lang="en-US" dirty="0" err="1" smtClean="0"/>
              <a:t>sales_data</a:t>
            </a:r>
            <a:r>
              <a:rPr lang="en-US" dirty="0" smtClean="0"/>
              <a:t>[</a:t>
            </a:r>
            <a:r>
              <a:rPr lang="en-US" dirty="0" err="1" smtClean="0"/>
              <a:t>train_size</a:t>
            </a:r>
            <a:r>
              <a:rPr lang="en-US" dirty="0" smtClean="0"/>
              <a:t>:]</a:t>
            </a:r>
          </a:p>
          <a:p>
            <a:endParaRPr lang="en-US" dirty="0" smtClean="0"/>
          </a:p>
          <a:p>
            <a:r>
              <a:rPr lang="en-US" dirty="0" smtClean="0"/>
              <a:t># Train the model</a:t>
            </a:r>
          </a:p>
          <a:p>
            <a:r>
              <a:rPr lang="en-US" dirty="0" smtClean="0"/>
              <a:t>model = ARIMA(train['sales'],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 smtClean="0"/>
          </a:p>
          <a:p>
            <a:r>
              <a:rPr lang="en-US" dirty="0" smtClean="0"/>
              <a:t># Validate the model</a:t>
            </a:r>
          </a:p>
          <a:p>
            <a:r>
              <a:rPr lang="en-US" dirty="0" smtClean="0"/>
              <a:t>predictions = </a:t>
            </a:r>
            <a:r>
              <a:rPr lang="en-US" dirty="0" err="1" smtClean="0"/>
              <a:t>model_fit.forecast</a:t>
            </a:r>
            <a:r>
              <a:rPr lang="en-US" dirty="0" smtClean="0"/>
              <a:t>(steps=</a:t>
            </a:r>
            <a:r>
              <a:rPr lang="en-US" dirty="0" err="1" smtClean="0"/>
              <a:t>len</a:t>
            </a:r>
            <a:r>
              <a:rPr lang="en-US" dirty="0" smtClean="0"/>
              <a:t>(test))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appropriate metrics: Evaluate your model using metrics such as Mean Absolute Error (MAE), Mean Squared Error (MSE), Root Mean Squared Error (RMSE), or Mean Absolute Percentage Error (MAPE).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mean_absolute_error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Calculate MAE</a:t>
            </a:r>
          </a:p>
          <a:p>
            <a:r>
              <a:rPr lang="en-US" dirty="0" err="1" smtClean="0"/>
              <a:t>mae</a:t>
            </a:r>
            <a:r>
              <a:rPr lang="en-US" dirty="0" smtClean="0"/>
              <a:t> = </a:t>
            </a:r>
            <a:r>
              <a:rPr lang="en-US" dirty="0" err="1" smtClean="0"/>
              <a:t>mean_absolute_error</a:t>
            </a:r>
            <a:r>
              <a:rPr lang="en-US" dirty="0" smtClean="0"/>
              <a:t>(test['sales'], predictions)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Generate future predictions: Use your trained model to make forecasts for the desired time period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# Generate future predictions</a:t>
            </a:r>
          </a:p>
          <a:p>
            <a:r>
              <a:rPr lang="en-US" sz="2800" dirty="0" err="1" smtClean="0"/>
              <a:t>future_predictions</a:t>
            </a:r>
            <a:r>
              <a:rPr lang="en-US" sz="2800" dirty="0" smtClean="0"/>
              <a:t> = </a:t>
            </a:r>
            <a:r>
              <a:rPr lang="en-US" sz="2800" dirty="0" err="1" smtClean="0"/>
              <a:t>model_fit.forecast</a:t>
            </a:r>
            <a:r>
              <a:rPr lang="en-US" sz="2800" dirty="0" smtClean="0"/>
              <a:t>(steps=30)  # Forecast for the next 30 time periods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Visualize and Communicate Results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forecasts and actual sales data to visualize the model's performance.</a:t>
            </a:r>
          </a:p>
          <a:p>
            <a:r>
              <a:rPr lang="en-US" dirty="0" smtClean="0"/>
              <a:t>Communicate results to stakeholders and decision-makers.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SALES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Predicting future sales involves various analyses and techniques, depending on the data available, the industry, and the specific goals of your sales forecasting. Here's a comprehensive approach to help you make accurate predictions: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Continuous Monitoring and Updating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Reassess and update your model as new data becomes available.</a:t>
            </a:r>
          </a:p>
          <a:p>
            <a:r>
              <a:rPr lang="en-US" sz="3200" dirty="0" smtClean="0"/>
              <a:t>Ensure that your model adapts to changing market conditions and external factors.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Machine Learning for Demand 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using machine learning, consider models like Random Forest, </a:t>
            </a:r>
            <a:r>
              <a:rPr lang="en-US" dirty="0" err="1" smtClean="0"/>
              <a:t>XGBoost</a:t>
            </a:r>
            <a:r>
              <a:rPr lang="en-US" dirty="0" smtClean="0"/>
              <a:t>, or LSTM for time series forecasting.</a:t>
            </a:r>
          </a:p>
          <a:p>
            <a:r>
              <a:rPr lang="en-US" dirty="0" smtClean="0"/>
              <a:t>Feature importance analysis can help identify which factors have the most significant impact on sales.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Scenario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what-if analysis to assess how different scenarios, such as changing marketing budgets or introducing new products, could impact sales.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Seasonal and Promotional Effects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seasonality and promotional events that can significantly impact sales, especially in retail and e-commerce.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Techniques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methods, deep learning, and recurrent neural networks (RNNs) can be explored for more complex and accurate predictions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Sensitivity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how changes in various inputs (e.g., economic factors, competitor actions) can affect sales predictions.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Assessment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uncertainty in your predictions and assess the potential risks associated with different scenarios.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Gather historical sales data: Collect as much historical sales data as possible. The more data you have, the more accurate your predictions can be.</a:t>
            </a:r>
          </a:p>
          <a:p>
            <a:r>
              <a:rPr lang="en-US" sz="3200" dirty="0" smtClean="0"/>
              <a:t>Clean and preprocess the data: Remove outliers, missing values, and errors from your dataset. Ensure the data is consistent and reliable.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# Load historical sales data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('sales_data.csv')</a:t>
            </a:r>
          </a:p>
          <a:p>
            <a:endParaRPr lang="en-US" dirty="0" smtClean="0"/>
          </a:p>
          <a:p>
            <a:r>
              <a:rPr lang="en-US" dirty="0" smtClean="0"/>
              <a:t># Clean and preprocess the data</a:t>
            </a:r>
          </a:p>
          <a:p>
            <a:r>
              <a:rPr lang="en-US" dirty="0" err="1" smtClean="0"/>
              <a:t>sales_data.dropna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['date'] = </a:t>
            </a:r>
            <a:r>
              <a:rPr lang="en-US" dirty="0" err="1" smtClean="0"/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Visualize data: Create graphs and charts to explore trends, seasonality, and any apparent patterns in your sales data.</a:t>
            </a:r>
          </a:p>
          <a:p>
            <a:r>
              <a:rPr lang="en-US" sz="2800" dirty="0" smtClean="0"/>
              <a:t>Calculate descriptive statistics: Calculate measures like mean, median, and standard deviation to understand the central tendency and variability of your data.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Visualize data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=(12, 6))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['date'], </a:t>
            </a:r>
            <a:r>
              <a:rPr lang="en-US" dirty="0" err="1" smtClean="0"/>
              <a:t>sales_data</a:t>
            </a:r>
            <a:r>
              <a:rPr lang="en-US" dirty="0" smtClean="0"/>
              <a:t>['sales'])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('Sales Over Time')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('Date')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('Sales')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 Calculate descriptive statistics</a:t>
            </a:r>
          </a:p>
          <a:p>
            <a:r>
              <a:rPr lang="en-US" dirty="0" err="1" smtClean="0"/>
              <a:t>mean_sales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['sales'].mean()</a:t>
            </a:r>
          </a:p>
          <a:p>
            <a:r>
              <a:rPr lang="en-US" dirty="0" err="1" smtClean="0"/>
              <a:t>median_sales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['sales'].median()</a:t>
            </a:r>
          </a:p>
          <a:p>
            <a:r>
              <a:rPr lang="en-US" dirty="0" err="1" smtClean="0"/>
              <a:t>std_sales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['sales'].std()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series decomposition: Decompose your data into its constituent parts, such as trend, seasonality, and residual components.</a:t>
            </a:r>
          </a:p>
          <a:p>
            <a:r>
              <a:rPr lang="en-US" sz="3200" dirty="0" smtClean="0"/>
              <a:t>Autocorrelation and lag analysis: Determine the autocorrelation in the data to understand how past values relate to future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statsmodels.tsa.seasonal</a:t>
            </a:r>
            <a:r>
              <a:rPr lang="en-US" dirty="0" smtClean="0"/>
              <a:t> import </a:t>
            </a:r>
            <a:r>
              <a:rPr lang="en-US" dirty="0" err="1" smtClean="0"/>
              <a:t>seasonal_decompose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Time series decomposition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seasonal_decompose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['sales'], model='additive', period=12)</a:t>
            </a:r>
          </a:p>
          <a:p>
            <a:r>
              <a:rPr lang="en-US" dirty="0" smtClean="0"/>
              <a:t>trend = </a:t>
            </a:r>
            <a:r>
              <a:rPr lang="en-US" dirty="0" err="1" smtClean="0"/>
              <a:t>result.trend</a:t>
            </a:r>
            <a:endParaRPr lang="en-US" dirty="0" smtClean="0"/>
          </a:p>
          <a:p>
            <a:r>
              <a:rPr lang="en-US" dirty="0" smtClean="0"/>
              <a:t>seasonal = </a:t>
            </a:r>
            <a:r>
              <a:rPr lang="en-US" dirty="0" err="1" smtClean="0"/>
              <a:t>result.seasonal</a:t>
            </a:r>
            <a:endParaRPr lang="en-US" dirty="0" smtClean="0"/>
          </a:p>
          <a:p>
            <a:r>
              <a:rPr lang="en-US" dirty="0" smtClean="0"/>
              <a:t>residual = </a:t>
            </a:r>
            <a:r>
              <a:rPr lang="en-US" dirty="0" err="1" smtClean="0"/>
              <a:t>result.resid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Identify relevant features: Determine external factors (e.g., marketing campaigns, economic indicators) that might impact sales and include them in your analysis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</TotalTime>
  <Words>891</Words>
  <Application>Microsoft Office PowerPoint</Application>
  <PresentationFormat>On-screen Show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Thatch</vt:lpstr>
      <vt:lpstr>Applied Data Science </vt:lpstr>
      <vt:lpstr>FUTURE SALES PREDICTION</vt:lpstr>
      <vt:lpstr>Data Collection and Preparation:</vt:lpstr>
      <vt:lpstr>Data Collection and Preparation:</vt:lpstr>
      <vt:lpstr>Exploratory Data Analysis (EDA):</vt:lpstr>
      <vt:lpstr>Exploratory Data Analysis (EDA):</vt:lpstr>
      <vt:lpstr>Time Series Analysis:</vt:lpstr>
      <vt:lpstr>Time Series Analysis:</vt:lpstr>
      <vt:lpstr>Feature Engineering:</vt:lpstr>
      <vt:lpstr>Feature Engineering:</vt:lpstr>
      <vt:lpstr>Model Selection:</vt:lpstr>
      <vt:lpstr>Model Selection (using an ARIMA model as an example):</vt:lpstr>
      <vt:lpstr>Model Training and Validation:</vt:lpstr>
      <vt:lpstr>Model Training and Validation:</vt:lpstr>
      <vt:lpstr>Evaluation Metrics:</vt:lpstr>
      <vt:lpstr>Evaluation Metrics:</vt:lpstr>
      <vt:lpstr>Forecasting:</vt:lpstr>
      <vt:lpstr>Forecasting:</vt:lpstr>
      <vt:lpstr>Visualize and Communicate Results:</vt:lpstr>
      <vt:lpstr>Continuous Monitoring and Updating:</vt:lpstr>
      <vt:lpstr>Machine Learning for Demand Forecasting:</vt:lpstr>
      <vt:lpstr>Scenario Analysis:</vt:lpstr>
      <vt:lpstr>Seasonal and Promotional Effects:</vt:lpstr>
      <vt:lpstr>Advanced Techniques:</vt:lpstr>
      <vt:lpstr>Sensitivity Analysis:</vt:lpstr>
      <vt:lpstr>Risk Assessment: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vvcet</dc:creator>
  <cp:lastModifiedBy>ADMIN</cp:lastModifiedBy>
  <cp:revision>17</cp:revision>
  <dcterms:created xsi:type="dcterms:W3CDTF">2023-10-16T23:32:04Z</dcterms:created>
  <dcterms:modified xsi:type="dcterms:W3CDTF">2023-10-17T09:24:13Z</dcterms:modified>
</cp:coreProperties>
</file>