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delSld modSld">
      <pc:chgData name="Mathan P V" userId="82e85e0ce808ab6c" providerId="LiveId" clId="{814B880E-D1FE-43E8-9BE6-A5CE5F1D273B}" dt="2025-09-08T11:18:14.442" v="400" actId="20577"/>
      <pc:docMkLst>
        <pc:docMk/>
      </pc:docMkLst>
      <pc:sldChg chg="modSp mod">
        <pc:chgData name="Mathan P V" userId="82e85e0ce808ab6c" providerId="LiveId" clId="{814B880E-D1FE-43E8-9BE6-A5CE5F1D273B}" dt="2025-09-08T11:18:14.442" v="400" actId="20577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08T11:18:14.442" v="400" actId="20577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mod">
        <pc:chgData name="Mathan P V" userId="82e85e0ce808ab6c" providerId="LiveId" clId="{814B880E-D1FE-43E8-9BE6-A5CE5F1D273B}" dt="2025-09-08T11:17:26.932" v="394" actId="1076"/>
        <pc:sldMkLst>
          <pc:docMk/>
          <pc:sldMk cId="975853502" sldId="265"/>
        </pc:sldMkLst>
        <pc:spChg chg="mod">
          <ac:chgData name="Mathan P V" userId="82e85e0ce808ab6c" providerId="LiveId" clId="{814B880E-D1FE-43E8-9BE6-A5CE5F1D273B}" dt="2025-09-08T10:46:05.712" v="353" actId="20577"/>
          <ac:spMkLst>
            <pc:docMk/>
            <pc:sldMk cId="975853502" sldId="265"/>
            <ac:spMk id="3" creationId="{00000000-0000-0000-0000-000000000000}"/>
          </ac:spMkLst>
        </pc:spChg>
        <pc:picChg chg="add del mod">
          <ac:chgData name="Mathan P V" userId="82e85e0ce808ab6c" providerId="LiveId" clId="{814B880E-D1FE-43E8-9BE6-A5CE5F1D273B}" dt="2025-09-08T11:17:02.050" v="389" actId="21"/>
          <ac:picMkLst>
            <pc:docMk/>
            <pc:sldMk cId="975853502" sldId="265"/>
            <ac:picMk id="5" creationId="{A054F269-54E5-8A90-208B-499445EC34FE}"/>
          </ac:picMkLst>
        </pc:picChg>
        <pc:picChg chg="add mod">
          <ac:chgData name="Mathan P V" userId="82e85e0ce808ab6c" providerId="LiveId" clId="{814B880E-D1FE-43E8-9BE6-A5CE5F1D273B}" dt="2025-09-08T11:17:26.932" v="394" actId="1076"/>
          <ac:picMkLst>
            <pc:docMk/>
            <pc:sldMk cId="975853502" sldId="265"/>
            <ac:picMk id="6" creationId="{E84CF5D9-9F52-C0A7-9E39-9079C8E7319D}"/>
          </ac:picMkLst>
        </pc:picChg>
        <pc:picChg chg="add mod">
          <ac:chgData name="Mathan P V" userId="82e85e0ce808ab6c" providerId="LiveId" clId="{814B880E-D1FE-43E8-9BE6-A5CE5F1D273B}" dt="2025-09-08T10:47:40.817" v="364" actId="1076"/>
          <ac:picMkLst>
            <pc:docMk/>
            <pc:sldMk cId="975853502" sldId="265"/>
            <ac:picMk id="7" creationId="{8ABC9460-C657-7F2D-5B43-3CE4237378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MANIMARAN P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anum115222401289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 (COMPUTER SCIENCE)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BC9460-C657-7F2D-5B43-3CE42373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142" y="2310937"/>
            <a:ext cx="4329656" cy="319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758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:p14="http://schemas.microsoft.com/office/powerpoint/2010/main" xmlns="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388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PC</cp:lastModifiedBy>
  <cp:revision>31</cp:revision>
  <dcterms:created xsi:type="dcterms:W3CDTF">2025-08-30T14:02:03Z</dcterms:created>
  <dcterms:modified xsi:type="dcterms:W3CDTF">2025-09-15T07:54:57Z</dcterms:modified>
</cp:coreProperties>
</file>