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50731738" cy="29144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906"/>
    <a:srgbClr val="D0420F"/>
    <a:srgbClr val="EB0000"/>
    <a:srgbClr val="FF3508"/>
    <a:srgbClr val="D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87"/>
  </p:normalViewPr>
  <p:slideViewPr>
    <p:cSldViewPr snapToGrid="0" snapToObjects="1">
      <p:cViewPr>
        <p:scale>
          <a:sx n="39" d="100"/>
          <a:sy n="39" d="100"/>
        </p:scale>
        <p:origin x="180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1599-7295-8748-9B90-C17704658B69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1143000"/>
            <a:ext cx="5372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D0E2B-30EC-334B-BDBB-6632F1C4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1pPr>
    <a:lvl2pPr marL="1768665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2pPr>
    <a:lvl3pPr marL="3537328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3pPr>
    <a:lvl4pPr marL="5305993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4pPr>
    <a:lvl5pPr marL="7074657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5pPr>
    <a:lvl6pPr marL="8843321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6pPr>
    <a:lvl7pPr marL="10611985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7pPr>
    <a:lvl8pPr marL="12380649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8pPr>
    <a:lvl9pPr marL="14149314" algn="l" defTabSz="3537328" rtl="0" eaLnBrk="1" latinLnBrk="0" hangingPunct="1">
      <a:defRPr sz="46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1467" y="4769783"/>
            <a:ext cx="38048804" cy="10146747"/>
          </a:xfrm>
        </p:spPr>
        <p:txBody>
          <a:bodyPr anchor="b"/>
          <a:lstStyle>
            <a:lvl1pPr algn="ctr">
              <a:defRPr sz="24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1467" y="15307828"/>
            <a:ext cx="38048804" cy="7036605"/>
          </a:xfrm>
        </p:spPr>
        <p:txBody>
          <a:bodyPr/>
          <a:lstStyle>
            <a:lvl1pPr marL="0" indent="0" algn="ctr">
              <a:buNone/>
              <a:defRPr sz="9987"/>
            </a:lvl1pPr>
            <a:lvl2pPr marL="1902455" indent="0" algn="ctr">
              <a:buNone/>
              <a:defRPr sz="8322"/>
            </a:lvl2pPr>
            <a:lvl3pPr marL="3804910" indent="0" algn="ctr">
              <a:buNone/>
              <a:defRPr sz="7490"/>
            </a:lvl3pPr>
            <a:lvl4pPr marL="5707365" indent="0" algn="ctr">
              <a:buNone/>
              <a:defRPr sz="6658"/>
            </a:lvl4pPr>
            <a:lvl5pPr marL="7609820" indent="0" algn="ctr">
              <a:buNone/>
              <a:defRPr sz="6658"/>
            </a:lvl5pPr>
            <a:lvl6pPr marL="9512275" indent="0" algn="ctr">
              <a:buNone/>
              <a:defRPr sz="6658"/>
            </a:lvl6pPr>
            <a:lvl7pPr marL="11414730" indent="0" algn="ctr">
              <a:buNone/>
              <a:defRPr sz="6658"/>
            </a:lvl7pPr>
            <a:lvl8pPr marL="13317184" indent="0" algn="ctr">
              <a:buNone/>
              <a:defRPr sz="6658"/>
            </a:lvl8pPr>
            <a:lvl9pPr marL="15219639" indent="0" algn="ctr">
              <a:buNone/>
              <a:defRPr sz="66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1126-945D-F647-A672-8367C29462C1}" type="datetime1">
              <a:rPr lang="en-CA" smtClean="0"/>
              <a:t>2022-07-23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B37F-2A3B-E14F-A8E2-1F61341C431C}" type="datetime1">
              <a:rPr lang="en-CA" smtClean="0"/>
              <a:t>2022-07-23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04900" y="1551697"/>
            <a:ext cx="10939031" cy="246989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87807" y="1551697"/>
            <a:ext cx="32182946" cy="246989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080F-CA44-F249-9B7B-495226C7B0BD}" type="datetime1">
              <a:rPr lang="en-CA" smtClean="0"/>
              <a:t>2022-07-23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1BF8-AF30-AA4F-8428-43B2A404AF00}" type="datetime1">
              <a:rPr lang="en-CA" smtClean="0"/>
              <a:t>2022-07-23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1384" y="7265993"/>
            <a:ext cx="43756124" cy="12123472"/>
          </a:xfrm>
        </p:spPr>
        <p:txBody>
          <a:bodyPr anchor="b"/>
          <a:lstStyle>
            <a:lvl1pPr>
              <a:defRPr sz="24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1384" y="19504158"/>
            <a:ext cx="43756124" cy="6375448"/>
          </a:xfrm>
        </p:spPr>
        <p:txBody>
          <a:bodyPr/>
          <a:lstStyle>
            <a:lvl1pPr marL="0" indent="0">
              <a:buNone/>
              <a:defRPr sz="9987">
                <a:solidFill>
                  <a:schemeClr val="tx1">
                    <a:tint val="75000"/>
                  </a:schemeClr>
                </a:solidFill>
              </a:defRPr>
            </a:lvl1pPr>
            <a:lvl2pPr marL="1902455" indent="0">
              <a:buNone/>
              <a:defRPr sz="8322">
                <a:solidFill>
                  <a:schemeClr val="tx1">
                    <a:tint val="75000"/>
                  </a:schemeClr>
                </a:solidFill>
              </a:defRPr>
            </a:lvl2pPr>
            <a:lvl3pPr marL="3804910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5707365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4pPr>
            <a:lvl5pPr marL="7609820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5pPr>
            <a:lvl6pPr marL="9512275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6pPr>
            <a:lvl7pPr marL="11414730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7pPr>
            <a:lvl8pPr marL="13317184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8pPr>
            <a:lvl9pPr marL="15219639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2C3-17FA-CE41-932C-2B917FE64B8A}" type="datetime1">
              <a:rPr lang="en-CA" smtClean="0"/>
              <a:t>2022-07-23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7807" y="7758484"/>
            <a:ext cx="21560989" cy="18492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82942" y="7758484"/>
            <a:ext cx="21560989" cy="18492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F678-0CE1-2841-A3D8-F45D5A065ADA}" type="datetime1">
              <a:rPr lang="en-CA" smtClean="0"/>
              <a:t>2022-07-23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415" y="1551699"/>
            <a:ext cx="43756124" cy="5633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4417" y="7144554"/>
            <a:ext cx="21461901" cy="3501435"/>
          </a:xfrm>
        </p:spPr>
        <p:txBody>
          <a:bodyPr anchor="b"/>
          <a:lstStyle>
            <a:lvl1pPr marL="0" indent="0">
              <a:buNone/>
              <a:defRPr sz="9987" b="1"/>
            </a:lvl1pPr>
            <a:lvl2pPr marL="1902455" indent="0">
              <a:buNone/>
              <a:defRPr sz="8322" b="1"/>
            </a:lvl2pPr>
            <a:lvl3pPr marL="3804910" indent="0">
              <a:buNone/>
              <a:defRPr sz="7490" b="1"/>
            </a:lvl3pPr>
            <a:lvl4pPr marL="5707365" indent="0">
              <a:buNone/>
              <a:defRPr sz="6658" b="1"/>
            </a:lvl4pPr>
            <a:lvl5pPr marL="7609820" indent="0">
              <a:buNone/>
              <a:defRPr sz="6658" b="1"/>
            </a:lvl5pPr>
            <a:lvl6pPr marL="9512275" indent="0">
              <a:buNone/>
              <a:defRPr sz="6658" b="1"/>
            </a:lvl6pPr>
            <a:lvl7pPr marL="11414730" indent="0">
              <a:buNone/>
              <a:defRPr sz="6658" b="1"/>
            </a:lvl7pPr>
            <a:lvl8pPr marL="13317184" indent="0">
              <a:buNone/>
              <a:defRPr sz="6658" b="1"/>
            </a:lvl8pPr>
            <a:lvl9pPr marL="15219639" indent="0">
              <a:buNone/>
              <a:defRPr sz="66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4417" y="10645989"/>
            <a:ext cx="21461901" cy="15658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82943" y="7144554"/>
            <a:ext cx="21567596" cy="3501435"/>
          </a:xfrm>
        </p:spPr>
        <p:txBody>
          <a:bodyPr anchor="b"/>
          <a:lstStyle>
            <a:lvl1pPr marL="0" indent="0">
              <a:buNone/>
              <a:defRPr sz="9987" b="1"/>
            </a:lvl1pPr>
            <a:lvl2pPr marL="1902455" indent="0">
              <a:buNone/>
              <a:defRPr sz="8322" b="1"/>
            </a:lvl2pPr>
            <a:lvl3pPr marL="3804910" indent="0">
              <a:buNone/>
              <a:defRPr sz="7490" b="1"/>
            </a:lvl3pPr>
            <a:lvl4pPr marL="5707365" indent="0">
              <a:buNone/>
              <a:defRPr sz="6658" b="1"/>
            </a:lvl4pPr>
            <a:lvl5pPr marL="7609820" indent="0">
              <a:buNone/>
              <a:defRPr sz="6658" b="1"/>
            </a:lvl5pPr>
            <a:lvl6pPr marL="9512275" indent="0">
              <a:buNone/>
              <a:defRPr sz="6658" b="1"/>
            </a:lvl6pPr>
            <a:lvl7pPr marL="11414730" indent="0">
              <a:buNone/>
              <a:defRPr sz="6658" b="1"/>
            </a:lvl7pPr>
            <a:lvl8pPr marL="13317184" indent="0">
              <a:buNone/>
              <a:defRPr sz="6658" b="1"/>
            </a:lvl8pPr>
            <a:lvl9pPr marL="15219639" indent="0">
              <a:buNone/>
              <a:defRPr sz="66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82943" y="10645989"/>
            <a:ext cx="21567596" cy="15658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DD5-50C1-6F48-A357-B713654C14D8}" type="datetime1">
              <a:rPr lang="en-CA" smtClean="0"/>
              <a:t>2022-07-23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A34C-9AE8-9344-BCED-28E43015DF0A}" type="datetime1">
              <a:rPr lang="en-CA" smtClean="0"/>
              <a:t>2022-07-23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114-3B58-9F4D-B487-DA8224CA9037}" type="datetime1">
              <a:rPr lang="en-CA" smtClean="0"/>
              <a:t>2022-07-23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417" y="1942994"/>
            <a:ext cx="16362305" cy="6800480"/>
          </a:xfrm>
        </p:spPr>
        <p:txBody>
          <a:bodyPr anchor="b"/>
          <a:lstStyle>
            <a:lvl1pPr>
              <a:defRPr sz="13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7597" y="4196330"/>
            <a:ext cx="25682942" cy="20711778"/>
          </a:xfrm>
        </p:spPr>
        <p:txBody>
          <a:bodyPr/>
          <a:lstStyle>
            <a:lvl1pPr>
              <a:defRPr sz="13316"/>
            </a:lvl1pPr>
            <a:lvl2pPr>
              <a:defRPr sz="11651"/>
            </a:lvl2pPr>
            <a:lvl3pPr>
              <a:defRPr sz="9987"/>
            </a:lvl3pPr>
            <a:lvl4pPr>
              <a:defRPr sz="8322"/>
            </a:lvl4pPr>
            <a:lvl5pPr>
              <a:defRPr sz="8322"/>
            </a:lvl5pPr>
            <a:lvl6pPr>
              <a:defRPr sz="8322"/>
            </a:lvl6pPr>
            <a:lvl7pPr>
              <a:defRPr sz="8322"/>
            </a:lvl7pPr>
            <a:lvl8pPr>
              <a:defRPr sz="8322"/>
            </a:lvl8pPr>
            <a:lvl9pPr>
              <a:defRPr sz="8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4417" y="8743474"/>
            <a:ext cx="16362305" cy="16198367"/>
          </a:xfrm>
        </p:spPr>
        <p:txBody>
          <a:bodyPr/>
          <a:lstStyle>
            <a:lvl1pPr marL="0" indent="0">
              <a:buNone/>
              <a:defRPr sz="6658"/>
            </a:lvl1pPr>
            <a:lvl2pPr marL="1902455" indent="0">
              <a:buNone/>
              <a:defRPr sz="5826"/>
            </a:lvl2pPr>
            <a:lvl3pPr marL="3804910" indent="0">
              <a:buNone/>
              <a:defRPr sz="4993"/>
            </a:lvl3pPr>
            <a:lvl4pPr marL="5707365" indent="0">
              <a:buNone/>
              <a:defRPr sz="4161"/>
            </a:lvl4pPr>
            <a:lvl5pPr marL="7609820" indent="0">
              <a:buNone/>
              <a:defRPr sz="4161"/>
            </a:lvl5pPr>
            <a:lvl6pPr marL="9512275" indent="0">
              <a:buNone/>
              <a:defRPr sz="4161"/>
            </a:lvl6pPr>
            <a:lvl7pPr marL="11414730" indent="0">
              <a:buNone/>
              <a:defRPr sz="4161"/>
            </a:lvl7pPr>
            <a:lvl8pPr marL="13317184" indent="0">
              <a:buNone/>
              <a:defRPr sz="4161"/>
            </a:lvl8pPr>
            <a:lvl9pPr marL="15219639" indent="0">
              <a:buNone/>
              <a:defRPr sz="41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312F-8B54-B448-AD1F-16BE1A29DDBA}" type="datetime1">
              <a:rPr lang="en-CA" smtClean="0"/>
              <a:t>2022-07-23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417" y="1942994"/>
            <a:ext cx="16362305" cy="6800480"/>
          </a:xfrm>
        </p:spPr>
        <p:txBody>
          <a:bodyPr anchor="b"/>
          <a:lstStyle>
            <a:lvl1pPr>
              <a:defRPr sz="13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67597" y="4196330"/>
            <a:ext cx="25682942" cy="20711778"/>
          </a:xfrm>
        </p:spPr>
        <p:txBody>
          <a:bodyPr anchor="t"/>
          <a:lstStyle>
            <a:lvl1pPr marL="0" indent="0">
              <a:buNone/>
              <a:defRPr sz="13316"/>
            </a:lvl1pPr>
            <a:lvl2pPr marL="1902455" indent="0">
              <a:buNone/>
              <a:defRPr sz="11651"/>
            </a:lvl2pPr>
            <a:lvl3pPr marL="3804910" indent="0">
              <a:buNone/>
              <a:defRPr sz="9987"/>
            </a:lvl3pPr>
            <a:lvl4pPr marL="5707365" indent="0">
              <a:buNone/>
              <a:defRPr sz="8322"/>
            </a:lvl4pPr>
            <a:lvl5pPr marL="7609820" indent="0">
              <a:buNone/>
              <a:defRPr sz="8322"/>
            </a:lvl5pPr>
            <a:lvl6pPr marL="9512275" indent="0">
              <a:buNone/>
              <a:defRPr sz="8322"/>
            </a:lvl6pPr>
            <a:lvl7pPr marL="11414730" indent="0">
              <a:buNone/>
              <a:defRPr sz="8322"/>
            </a:lvl7pPr>
            <a:lvl8pPr marL="13317184" indent="0">
              <a:buNone/>
              <a:defRPr sz="8322"/>
            </a:lvl8pPr>
            <a:lvl9pPr marL="15219639" indent="0">
              <a:buNone/>
              <a:defRPr sz="8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4417" y="8743474"/>
            <a:ext cx="16362305" cy="16198367"/>
          </a:xfrm>
        </p:spPr>
        <p:txBody>
          <a:bodyPr/>
          <a:lstStyle>
            <a:lvl1pPr marL="0" indent="0">
              <a:buNone/>
              <a:defRPr sz="6658"/>
            </a:lvl1pPr>
            <a:lvl2pPr marL="1902455" indent="0">
              <a:buNone/>
              <a:defRPr sz="5826"/>
            </a:lvl2pPr>
            <a:lvl3pPr marL="3804910" indent="0">
              <a:buNone/>
              <a:defRPr sz="4993"/>
            </a:lvl3pPr>
            <a:lvl4pPr marL="5707365" indent="0">
              <a:buNone/>
              <a:defRPr sz="4161"/>
            </a:lvl4pPr>
            <a:lvl5pPr marL="7609820" indent="0">
              <a:buNone/>
              <a:defRPr sz="4161"/>
            </a:lvl5pPr>
            <a:lvl6pPr marL="9512275" indent="0">
              <a:buNone/>
              <a:defRPr sz="4161"/>
            </a:lvl6pPr>
            <a:lvl7pPr marL="11414730" indent="0">
              <a:buNone/>
              <a:defRPr sz="4161"/>
            </a:lvl7pPr>
            <a:lvl8pPr marL="13317184" indent="0">
              <a:buNone/>
              <a:defRPr sz="4161"/>
            </a:lvl8pPr>
            <a:lvl9pPr marL="15219639" indent="0">
              <a:buNone/>
              <a:defRPr sz="41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DD6E-E4D4-254D-8E25-2F257B826A8F}" type="datetime1">
              <a:rPr lang="en-CA" smtClean="0"/>
              <a:t>2022-07-23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7807" y="1551699"/>
            <a:ext cx="43756124" cy="563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807" y="7758484"/>
            <a:ext cx="43756124" cy="1849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87807" y="27013019"/>
            <a:ext cx="11414641" cy="155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FCF7-5029-DB45-851F-5EB6349EF575}" type="datetime1">
              <a:rPr lang="en-CA" smtClean="0"/>
              <a:t>2022-07-23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04888" y="27013019"/>
            <a:ext cx="17121962" cy="155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29290" y="27013019"/>
            <a:ext cx="11414641" cy="1551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E47F-5C9F-F548-A5FE-BE67580C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3804910" rtl="0" eaLnBrk="1" latinLnBrk="0" hangingPunct="1">
        <a:lnSpc>
          <a:spcPct val="90000"/>
        </a:lnSpc>
        <a:spcBef>
          <a:spcPct val="0"/>
        </a:spcBef>
        <a:buNone/>
        <a:defRPr sz="183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1227" indent="-951227" algn="l" defTabSz="3804910" rtl="0" eaLnBrk="1" latinLnBrk="0" hangingPunct="1">
        <a:lnSpc>
          <a:spcPct val="90000"/>
        </a:lnSpc>
        <a:spcBef>
          <a:spcPts val="4161"/>
        </a:spcBef>
        <a:buFont typeface="Arial" panose="020B0604020202020204" pitchFamily="34" charset="0"/>
        <a:buChar char="•"/>
        <a:defRPr sz="11651" kern="1200">
          <a:solidFill>
            <a:schemeClr val="tx1"/>
          </a:solidFill>
          <a:latin typeface="+mn-lt"/>
          <a:ea typeface="+mn-ea"/>
          <a:cs typeface="+mn-cs"/>
        </a:defRPr>
      </a:lvl1pPr>
      <a:lvl2pPr marL="2853682" indent="-951227" algn="l" defTabSz="3804910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9987" kern="1200">
          <a:solidFill>
            <a:schemeClr val="tx1"/>
          </a:solidFill>
          <a:latin typeface="+mn-lt"/>
          <a:ea typeface="+mn-ea"/>
          <a:cs typeface="+mn-cs"/>
        </a:defRPr>
      </a:lvl2pPr>
      <a:lvl3pPr marL="4756137" indent="-951227" algn="l" defTabSz="3804910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8322" kern="1200">
          <a:solidFill>
            <a:schemeClr val="tx1"/>
          </a:solidFill>
          <a:latin typeface="+mn-lt"/>
          <a:ea typeface="+mn-ea"/>
          <a:cs typeface="+mn-cs"/>
        </a:defRPr>
      </a:lvl3pPr>
      <a:lvl4pPr marL="6658592" indent="-951227" algn="l" defTabSz="3804910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4pPr>
      <a:lvl5pPr marL="8561047" indent="-951227" algn="l" defTabSz="3804910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5pPr>
      <a:lvl6pPr marL="10463502" indent="-951227" algn="l" defTabSz="3804910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6pPr>
      <a:lvl7pPr marL="12365957" indent="-951227" algn="l" defTabSz="3804910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7pPr>
      <a:lvl8pPr marL="14268412" indent="-951227" algn="l" defTabSz="3804910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8pPr>
      <a:lvl9pPr marL="16170867" indent="-951227" algn="l" defTabSz="3804910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1pPr>
      <a:lvl2pPr marL="1902455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2pPr>
      <a:lvl3pPr marL="3804910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3pPr>
      <a:lvl4pPr marL="5707365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4pPr>
      <a:lvl5pPr marL="7609820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5pPr>
      <a:lvl6pPr marL="9512275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6pPr>
      <a:lvl7pPr marL="11414730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7pPr>
      <a:lvl8pPr marL="13317184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8pPr>
      <a:lvl9pPr marL="15219639" algn="l" defTabSz="3804910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1BF5C4-125B-7E7F-6FE1-A7BCE08A9F19}"/>
              </a:ext>
            </a:extLst>
          </p:cNvPr>
          <p:cNvSpPr/>
          <p:nvPr/>
        </p:nvSpPr>
        <p:spPr>
          <a:xfrm>
            <a:off x="0" y="-55129"/>
            <a:ext cx="50731738" cy="3722914"/>
          </a:xfrm>
          <a:prstGeom prst="rect">
            <a:avLst/>
          </a:prstGeom>
          <a:solidFill>
            <a:srgbClr val="DD2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A6CBD-7B28-019F-AFCC-4D7CF4E122FA}"/>
              </a:ext>
            </a:extLst>
          </p:cNvPr>
          <p:cNvSpPr/>
          <p:nvPr/>
        </p:nvSpPr>
        <p:spPr>
          <a:xfrm>
            <a:off x="1" y="28199725"/>
            <a:ext cx="50731737" cy="979714"/>
          </a:xfrm>
          <a:prstGeom prst="rect">
            <a:avLst/>
          </a:prstGeom>
          <a:solidFill>
            <a:srgbClr val="DD2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AC0EA-BE8C-4D15-F9F7-61847161D4B8}"/>
              </a:ext>
            </a:extLst>
          </p:cNvPr>
          <p:cNvSpPr/>
          <p:nvPr/>
        </p:nvSpPr>
        <p:spPr>
          <a:xfrm>
            <a:off x="13075899" y="250281"/>
            <a:ext cx="2390502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Software Engineering Processes (SOEN 6011)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E8FBBF-26AC-319E-21FB-9611B164C421}"/>
              </a:ext>
            </a:extLst>
          </p:cNvPr>
          <p:cNvSpPr/>
          <p:nvPr/>
        </p:nvSpPr>
        <p:spPr>
          <a:xfrm>
            <a:off x="13413355" y="2075685"/>
            <a:ext cx="239050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Candidate 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A9044-5AEF-65AC-36D1-F92363EF57AD}"/>
              </a:ext>
            </a:extLst>
          </p:cNvPr>
          <p:cNvSpPr/>
          <p:nvPr/>
        </p:nvSpPr>
        <p:spPr>
          <a:xfrm>
            <a:off x="44084016" y="-28727"/>
            <a:ext cx="525219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Manimaran</a:t>
            </a:r>
            <a: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Palani</a:t>
            </a:r>
            <a:endParaRPr lang="en-C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Iphigenia Pappas</a:t>
            </a:r>
            <a:endParaRPr lang="en-C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Heet</a:t>
            </a:r>
            <a:r>
              <a:rPr lang="en-I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Patel</a:t>
            </a:r>
            <a:endParaRPr lang="en-C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Kevinkumar</a:t>
            </a:r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Patel</a:t>
            </a:r>
            <a:endParaRPr lang="en-C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Venis</a:t>
            </a:r>
            <a:r>
              <a:rPr lang="fr-CA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Patel</a:t>
            </a:r>
            <a:endParaRPr lang="en-C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35ED63-8C82-8683-8224-B58CEAE1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28" y="-20318"/>
            <a:ext cx="8850085" cy="3724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8A35BB-9AB1-3AC9-92F9-63ABAEF1072E}"/>
              </a:ext>
            </a:extLst>
          </p:cNvPr>
          <p:cNvSpPr txBox="1"/>
          <p:nvPr/>
        </p:nvSpPr>
        <p:spPr>
          <a:xfrm>
            <a:off x="4073415" y="4259785"/>
            <a:ext cx="39841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B0000"/>
                </a:solidFill>
              </a:rPr>
              <a:t>Project Objective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2CA5A-AEB2-2BFF-219A-25D3FEF607DA}"/>
              </a:ext>
            </a:extLst>
          </p:cNvPr>
          <p:cNvSpPr txBox="1"/>
          <p:nvPr/>
        </p:nvSpPr>
        <p:spPr>
          <a:xfrm>
            <a:off x="1395526" y="10648602"/>
            <a:ext cx="10678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B0000"/>
                </a:solidFill>
              </a:rPr>
              <a:t>Software ISO/IEC 25010: Software Quality Standard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862D5-E6DD-93E3-3663-A2E3806CBC0E}"/>
              </a:ext>
            </a:extLst>
          </p:cNvPr>
          <p:cNvSpPr txBox="1"/>
          <p:nvPr/>
        </p:nvSpPr>
        <p:spPr>
          <a:xfrm>
            <a:off x="15693832" y="4259785"/>
            <a:ext cx="489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B0000"/>
                </a:solidFill>
              </a:rPr>
              <a:t>Critical Decisions Made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E5F95-2A48-3D0B-A927-7AC34B1905B2}"/>
              </a:ext>
            </a:extLst>
          </p:cNvPr>
          <p:cNvSpPr txBox="1"/>
          <p:nvPr/>
        </p:nvSpPr>
        <p:spPr>
          <a:xfrm>
            <a:off x="27493869" y="4259785"/>
            <a:ext cx="489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B0000"/>
                </a:solidFill>
              </a:rPr>
              <a:t>Metrics used to Review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BB788-58DD-BCD2-3392-E8FC999E689B}"/>
              </a:ext>
            </a:extLst>
          </p:cNvPr>
          <p:cNvSpPr txBox="1"/>
          <p:nvPr/>
        </p:nvSpPr>
        <p:spPr>
          <a:xfrm>
            <a:off x="41296801" y="4242432"/>
            <a:ext cx="489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B0000"/>
                </a:solidFill>
              </a:rPr>
              <a:t>Refactoring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A8934-E2E1-D985-7EEB-0A4C1FF23B73}"/>
              </a:ext>
            </a:extLst>
          </p:cNvPr>
          <p:cNvSpPr txBox="1"/>
          <p:nvPr/>
        </p:nvSpPr>
        <p:spPr>
          <a:xfrm>
            <a:off x="38657326" y="10474035"/>
            <a:ext cx="10678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B0000"/>
                </a:solidFill>
              </a:rPr>
              <a:t>Retrospective/Improvements in 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4EBD1-C96E-E0EF-408C-1F26D64E5921}"/>
              </a:ext>
            </a:extLst>
          </p:cNvPr>
          <p:cNvSpPr txBox="1"/>
          <p:nvPr/>
        </p:nvSpPr>
        <p:spPr>
          <a:xfrm>
            <a:off x="41634730" y="16028531"/>
            <a:ext cx="4898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EB0000"/>
                </a:solidFill>
              </a:rPr>
              <a:t>References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41986-19B8-3386-5D85-D64F1CB95D63}"/>
              </a:ext>
            </a:extLst>
          </p:cNvPr>
          <p:cNvSpPr txBox="1"/>
          <p:nvPr/>
        </p:nvSpPr>
        <p:spPr>
          <a:xfrm>
            <a:off x="3474223" y="28318370"/>
            <a:ext cx="88705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Processes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88D20-8480-8108-9CF3-16B97FBA2F6B}"/>
              </a:ext>
            </a:extLst>
          </p:cNvPr>
          <p:cNvSpPr txBox="1"/>
          <p:nvPr/>
        </p:nvSpPr>
        <p:spPr>
          <a:xfrm>
            <a:off x="20983893" y="28285713"/>
            <a:ext cx="88705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Dr. Pankaj </a:t>
            </a:r>
            <a:r>
              <a:rPr lang="en-US" sz="3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Kamthan</a:t>
            </a:r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D904E9-C8B4-6B56-C36C-1D3D0451AAE6}"/>
              </a:ext>
            </a:extLst>
          </p:cNvPr>
          <p:cNvSpPr txBox="1"/>
          <p:nvPr/>
        </p:nvSpPr>
        <p:spPr>
          <a:xfrm>
            <a:off x="38401035" y="28318370"/>
            <a:ext cx="88705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397D3E-F5FA-AE72-0811-4593A293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7" y="12141301"/>
            <a:ext cx="14535084" cy="125413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E0315C-1017-9BBA-616A-EC1BB394C82D}"/>
              </a:ext>
            </a:extLst>
          </p:cNvPr>
          <p:cNvSpPr txBox="1"/>
          <p:nvPr/>
        </p:nvSpPr>
        <p:spPr>
          <a:xfrm>
            <a:off x="39805930" y="16705639"/>
            <a:ext cx="8556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1.https://</a:t>
            </a:r>
            <a:r>
              <a:rPr lang="en-US" sz="2600" dirty="0" err="1"/>
              <a:t>www.researchgate.net</a:t>
            </a:r>
            <a:r>
              <a:rPr lang="en-US" sz="2600" dirty="0"/>
              <a:t>/figure/Software-product-quality-according-to-ISO-IEC-25010_fig2_263765466</a:t>
            </a:r>
          </a:p>
        </p:txBody>
      </p:sp>
    </p:spTree>
    <p:extLst>
      <p:ext uri="{BB962C8B-B14F-4D97-AF65-F5344CB8AC3E}">
        <p14:creationId xmlns:p14="http://schemas.microsoft.com/office/powerpoint/2010/main" val="228676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71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2022-07-23T23:05:29Z</dcterms:created>
  <dcterms:modified xsi:type="dcterms:W3CDTF">2022-07-24T00:19:52Z</dcterms:modified>
</cp:coreProperties>
</file>