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37"/>
  </p:notesMasterIdLst>
  <p:handoutMasterIdLst>
    <p:handoutMasterId r:id="rId38"/>
  </p:handoutMasterIdLst>
  <p:sldIdLst>
    <p:sldId id="265" r:id="rId5"/>
    <p:sldId id="323" r:id="rId6"/>
    <p:sldId id="310" r:id="rId7"/>
    <p:sldId id="311" r:id="rId8"/>
    <p:sldId id="313" r:id="rId9"/>
    <p:sldId id="347" r:id="rId10"/>
    <p:sldId id="312" r:id="rId11"/>
    <p:sldId id="331" r:id="rId12"/>
    <p:sldId id="344" r:id="rId13"/>
    <p:sldId id="345" r:id="rId14"/>
    <p:sldId id="324" r:id="rId15"/>
    <p:sldId id="325" r:id="rId16"/>
    <p:sldId id="346" r:id="rId17"/>
    <p:sldId id="326" r:id="rId18"/>
    <p:sldId id="327" r:id="rId19"/>
    <p:sldId id="328" r:id="rId20"/>
    <p:sldId id="329" r:id="rId21"/>
    <p:sldId id="330" r:id="rId22"/>
    <p:sldId id="332" r:id="rId23"/>
    <p:sldId id="333" r:id="rId24"/>
    <p:sldId id="334" r:id="rId25"/>
    <p:sldId id="335" r:id="rId26"/>
    <p:sldId id="348" r:id="rId27"/>
    <p:sldId id="336" r:id="rId28"/>
    <p:sldId id="337" r:id="rId29"/>
    <p:sldId id="339" r:id="rId30"/>
    <p:sldId id="340" r:id="rId31"/>
    <p:sldId id="349" r:id="rId32"/>
    <p:sldId id="321" r:id="rId33"/>
    <p:sldId id="342" r:id="rId34"/>
    <p:sldId id="322" r:id="rId35"/>
    <p:sldId id="343" r:id="rId36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howGuides="1">
      <p:cViewPr varScale="1">
        <p:scale>
          <a:sx n="78" d="100"/>
          <a:sy n="78" d="100"/>
        </p:scale>
        <p:origin x="898" y="6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20A30-A800-4C40-AB5E-A7313B91051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FD5295B-F077-467F-AD92-66E96196D319}">
      <dgm:prSet/>
      <dgm:spPr/>
      <dgm:t>
        <a:bodyPr/>
        <a:lstStyle/>
        <a:p>
          <a:r>
            <a:rPr lang="en-US"/>
            <a:t>Hibernate </a:t>
          </a:r>
        </a:p>
      </dgm:t>
    </dgm:pt>
    <dgm:pt modelId="{C3C7816B-C7D3-47CE-AB77-B910C94B6A5A}" type="parTrans" cxnId="{AFF6D67E-2CD9-41D4-91E7-BA43EA57C4C4}">
      <dgm:prSet/>
      <dgm:spPr/>
      <dgm:t>
        <a:bodyPr/>
        <a:lstStyle/>
        <a:p>
          <a:endParaRPr lang="en-US"/>
        </a:p>
      </dgm:t>
    </dgm:pt>
    <dgm:pt modelId="{4A6B8010-A589-42E5-897E-550BD107544B}" type="sibTrans" cxnId="{AFF6D67E-2CD9-41D4-91E7-BA43EA57C4C4}">
      <dgm:prSet/>
      <dgm:spPr/>
      <dgm:t>
        <a:bodyPr/>
        <a:lstStyle/>
        <a:p>
          <a:endParaRPr lang="en-US"/>
        </a:p>
      </dgm:t>
    </dgm:pt>
    <dgm:pt modelId="{E3CEA07D-41CD-4C28-867E-B7F318386D0F}">
      <dgm:prSet/>
      <dgm:spPr/>
      <dgm:t>
        <a:bodyPr/>
        <a:lstStyle/>
        <a:p>
          <a:r>
            <a:rPr lang="en-US"/>
            <a:t>Spring MVC </a:t>
          </a:r>
        </a:p>
      </dgm:t>
    </dgm:pt>
    <dgm:pt modelId="{ACAF8149-B85D-44DD-8EB6-5B455DD5642D}" type="parTrans" cxnId="{36C68BE7-8FFA-4DCC-8B6E-F33FEDACC268}">
      <dgm:prSet/>
      <dgm:spPr/>
      <dgm:t>
        <a:bodyPr/>
        <a:lstStyle/>
        <a:p>
          <a:endParaRPr lang="en-US"/>
        </a:p>
      </dgm:t>
    </dgm:pt>
    <dgm:pt modelId="{C00761FF-4560-4273-884B-9A6F609D6037}" type="sibTrans" cxnId="{36C68BE7-8FFA-4DCC-8B6E-F33FEDACC268}">
      <dgm:prSet/>
      <dgm:spPr/>
      <dgm:t>
        <a:bodyPr/>
        <a:lstStyle/>
        <a:p>
          <a:endParaRPr lang="en-US"/>
        </a:p>
      </dgm:t>
    </dgm:pt>
    <dgm:pt modelId="{98FB4DA5-0808-4C8F-A9B7-B318E4E26A41}">
      <dgm:prSet/>
      <dgm:spPr/>
      <dgm:t>
        <a:bodyPr/>
        <a:lstStyle/>
        <a:p>
          <a:r>
            <a:rPr lang="en-US"/>
            <a:t>Data tables</a:t>
          </a:r>
        </a:p>
      </dgm:t>
    </dgm:pt>
    <dgm:pt modelId="{5F9B0F67-DFC8-4A47-9F36-EC6599E1DB48}" type="parTrans" cxnId="{24944F65-21CA-451B-A547-39CC9BAD9766}">
      <dgm:prSet/>
      <dgm:spPr/>
      <dgm:t>
        <a:bodyPr/>
        <a:lstStyle/>
        <a:p>
          <a:endParaRPr lang="en-US"/>
        </a:p>
      </dgm:t>
    </dgm:pt>
    <dgm:pt modelId="{BF2D62F1-2973-47C7-BB12-96154E2870BF}" type="sibTrans" cxnId="{24944F65-21CA-451B-A547-39CC9BAD9766}">
      <dgm:prSet/>
      <dgm:spPr/>
      <dgm:t>
        <a:bodyPr/>
        <a:lstStyle/>
        <a:p>
          <a:endParaRPr lang="en-US"/>
        </a:p>
      </dgm:t>
    </dgm:pt>
    <dgm:pt modelId="{B0178008-FA0B-4DA5-B50B-A5F9E4007AA9}">
      <dgm:prSet/>
      <dgm:spPr/>
      <dgm:t>
        <a:bodyPr/>
        <a:lstStyle/>
        <a:p>
          <a:r>
            <a:rPr lang="en-US"/>
            <a:t>MySQL </a:t>
          </a:r>
        </a:p>
      </dgm:t>
    </dgm:pt>
    <dgm:pt modelId="{C8503548-DF0C-4A52-B35A-7F9234A29098}" type="parTrans" cxnId="{7BE58F59-29A4-41F8-8A81-DCA353F5ED0C}">
      <dgm:prSet/>
      <dgm:spPr/>
      <dgm:t>
        <a:bodyPr/>
        <a:lstStyle/>
        <a:p>
          <a:endParaRPr lang="en-US"/>
        </a:p>
      </dgm:t>
    </dgm:pt>
    <dgm:pt modelId="{2326686E-DAC0-4EF3-81C7-F01E0280315D}" type="sibTrans" cxnId="{7BE58F59-29A4-41F8-8A81-DCA353F5ED0C}">
      <dgm:prSet/>
      <dgm:spPr/>
      <dgm:t>
        <a:bodyPr/>
        <a:lstStyle/>
        <a:p>
          <a:endParaRPr lang="en-US"/>
        </a:p>
      </dgm:t>
    </dgm:pt>
    <dgm:pt modelId="{648CFD2D-9328-4902-A866-ED43995EF0F0}">
      <dgm:prSet/>
      <dgm:spPr/>
      <dgm:t>
        <a:bodyPr/>
        <a:lstStyle/>
        <a:p>
          <a:r>
            <a:rPr lang="en-US"/>
            <a:t>Java </a:t>
          </a:r>
        </a:p>
      </dgm:t>
    </dgm:pt>
    <dgm:pt modelId="{61F17E22-1A12-415C-8CC3-DB27EAB1AC81}" type="parTrans" cxnId="{5EE09C02-6169-4EB7-AB39-09AB7689BE19}">
      <dgm:prSet/>
      <dgm:spPr/>
      <dgm:t>
        <a:bodyPr/>
        <a:lstStyle/>
        <a:p>
          <a:endParaRPr lang="en-US"/>
        </a:p>
      </dgm:t>
    </dgm:pt>
    <dgm:pt modelId="{7C6BB489-834E-4AD8-BA75-CA737B36E836}" type="sibTrans" cxnId="{5EE09C02-6169-4EB7-AB39-09AB7689BE19}">
      <dgm:prSet/>
      <dgm:spPr/>
      <dgm:t>
        <a:bodyPr/>
        <a:lstStyle/>
        <a:p>
          <a:endParaRPr lang="en-US"/>
        </a:p>
      </dgm:t>
    </dgm:pt>
    <dgm:pt modelId="{E48D4972-2C63-4853-94F1-8D6A1F4BE93B}">
      <dgm:prSet/>
      <dgm:spPr/>
      <dgm:t>
        <a:bodyPr/>
        <a:lstStyle/>
        <a:p>
          <a:r>
            <a:rPr lang="en-US"/>
            <a:t>Bootstrap </a:t>
          </a:r>
        </a:p>
      </dgm:t>
    </dgm:pt>
    <dgm:pt modelId="{032B8DEB-6542-4BD2-A808-7A10128C3122}" type="parTrans" cxnId="{270FAAA2-95B7-4E3D-987E-1BAB95ECAF1F}">
      <dgm:prSet/>
      <dgm:spPr/>
      <dgm:t>
        <a:bodyPr/>
        <a:lstStyle/>
        <a:p>
          <a:endParaRPr lang="en-US"/>
        </a:p>
      </dgm:t>
    </dgm:pt>
    <dgm:pt modelId="{7BB038D7-1199-4150-BC01-39E0F5DBE132}" type="sibTrans" cxnId="{270FAAA2-95B7-4E3D-987E-1BAB95ECAF1F}">
      <dgm:prSet/>
      <dgm:spPr/>
      <dgm:t>
        <a:bodyPr/>
        <a:lstStyle/>
        <a:p>
          <a:endParaRPr lang="en-US"/>
        </a:p>
      </dgm:t>
    </dgm:pt>
    <dgm:pt modelId="{895F5CB1-647B-428E-A999-BE5C799C0D1B}" type="pres">
      <dgm:prSet presAssocID="{A9420A30-A800-4C40-AB5E-A7313B910510}" presName="vert0" presStyleCnt="0">
        <dgm:presLayoutVars>
          <dgm:dir/>
          <dgm:animOne val="branch"/>
          <dgm:animLvl val="lvl"/>
        </dgm:presLayoutVars>
      </dgm:prSet>
      <dgm:spPr/>
    </dgm:pt>
    <dgm:pt modelId="{0DF5EE1E-90D3-47F0-8785-5EF8B189F96B}" type="pres">
      <dgm:prSet presAssocID="{3FD5295B-F077-467F-AD92-66E96196D319}" presName="thickLine" presStyleLbl="alignNode1" presStyleIdx="0" presStyleCnt="6"/>
      <dgm:spPr/>
    </dgm:pt>
    <dgm:pt modelId="{569FBD18-46E8-4DEA-920C-4104B725A251}" type="pres">
      <dgm:prSet presAssocID="{3FD5295B-F077-467F-AD92-66E96196D319}" presName="horz1" presStyleCnt="0"/>
      <dgm:spPr/>
    </dgm:pt>
    <dgm:pt modelId="{2BC00223-709C-439B-838B-3BD023E46B17}" type="pres">
      <dgm:prSet presAssocID="{3FD5295B-F077-467F-AD92-66E96196D319}" presName="tx1" presStyleLbl="revTx" presStyleIdx="0" presStyleCnt="6"/>
      <dgm:spPr/>
    </dgm:pt>
    <dgm:pt modelId="{4F8C438F-8B99-4449-A8E3-19195C8CB4F6}" type="pres">
      <dgm:prSet presAssocID="{3FD5295B-F077-467F-AD92-66E96196D319}" presName="vert1" presStyleCnt="0"/>
      <dgm:spPr/>
    </dgm:pt>
    <dgm:pt modelId="{8B156FD0-31A2-433D-B474-FC524ED99CB2}" type="pres">
      <dgm:prSet presAssocID="{E3CEA07D-41CD-4C28-867E-B7F318386D0F}" presName="thickLine" presStyleLbl="alignNode1" presStyleIdx="1" presStyleCnt="6"/>
      <dgm:spPr/>
    </dgm:pt>
    <dgm:pt modelId="{E965A830-0CCE-48FF-AD89-4BA7A38EBBB1}" type="pres">
      <dgm:prSet presAssocID="{E3CEA07D-41CD-4C28-867E-B7F318386D0F}" presName="horz1" presStyleCnt="0"/>
      <dgm:spPr/>
    </dgm:pt>
    <dgm:pt modelId="{67FE88CA-4B36-4BA2-A7C0-31D11602DDB3}" type="pres">
      <dgm:prSet presAssocID="{E3CEA07D-41CD-4C28-867E-B7F318386D0F}" presName="tx1" presStyleLbl="revTx" presStyleIdx="1" presStyleCnt="6"/>
      <dgm:spPr/>
    </dgm:pt>
    <dgm:pt modelId="{15DE6ED9-A47C-46CD-9B8A-80B17C7C5056}" type="pres">
      <dgm:prSet presAssocID="{E3CEA07D-41CD-4C28-867E-B7F318386D0F}" presName="vert1" presStyleCnt="0"/>
      <dgm:spPr/>
    </dgm:pt>
    <dgm:pt modelId="{611D281A-9B7F-4F07-BB2F-AA0972C96C1D}" type="pres">
      <dgm:prSet presAssocID="{98FB4DA5-0808-4C8F-A9B7-B318E4E26A41}" presName="thickLine" presStyleLbl="alignNode1" presStyleIdx="2" presStyleCnt="6"/>
      <dgm:spPr/>
    </dgm:pt>
    <dgm:pt modelId="{CC954427-EC57-4D34-B4FC-EF0D2D611034}" type="pres">
      <dgm:prSet presAssocID="{98FB4DA5-0808-4C8F-A9B7-B318E4E26A41}" presName="horz1" presStyleCnt="0"/>
      <dgm:spPr/>
    </dgm:pt>
    <dgm:pt modelId="{266FC345-9717-4ECE-9B00-F7738752C2C9}" type="pres">
      <dgm:prSet presAssocID="{98FB4DA5-0808-4C8F-A9B7-B318E4E26A41}" presName="tx1" presStyleLbl="revTx" presStyleIdx="2" presStyleCnt="6"/>
      <dgm:spPr/>
    </dgm:pt>
    <dgm:pt modelId="{0C382597-E396-4832-902F-94D6C5D18C7B}" type="pres">
      <dgm:prSet presAssocID="{98FB4DA5-0808-4C8F-A9B7-B318E4E26A41}" presName="vert1" presStyleCnt="0"/>
      <dgm:spPr/>
    </dgm:pt>
    <dgm:pt modelId="{809164F9-763E-4D87-966A-B12D933E6B97}" type="pres">
      <dgm:prSet presAssocID="{B0178008-FA0B-4DA5-B50B-A5F9E4007AA9}" presName="thickLine" presStyleLbl="alignNode1" presStyleIdx="3" presStyleCnt="6"/>
      <dgm:spPr/>
    </dgm:pt>
    <dgm:pt modelId="{C460DE64-E538-4AEA-9709-272806374318}" type="pres">
      <dgm:prSet presAssocID="{B0178008-FA0B-4DA5-B50B-A5F9E4007AA9}" presName="horz1" presStyleCnt="0"/>
      <dgm:spPr/>
    </dgm:pt>
    <dgm:pt modelId="{2BE676CB-A445-4C20-B0ED-B6FF1FF89ADD}" type="pres">
      <dgm:prSet presAssocID="{B0178008-FA0B-4DA5-B50B-A5F9E4007AA9}" presName="tx1" presStyleLbl="revTx" presStyleIdx="3" presStyleCnt="6"/>
      <dgm:spPr/>
    </dgm:pt>
    <dgm:pt modelId="{464D4396-D2C4-4E9B-BA33-6C80FC4F146D}" type="pres">
      <dgm:prSet presAssocID="{B0178008-FA0B-4DA5-B50B-A5F9E4007AA9}" presName="vert1" presStyleCnt="0"/>
      <dgm:spPr/>
    </dgm:pt>
    <dgm:pt modelId="{70F2AC04-2DA3-49CC-902A-47997257890A}" type="pres">
      <dgm:prSet presAssocID="{648CFD2D-9328-4902-A866-ED43995EF0F0}" presName="thickLine" presStyleLbl="alignNode1" presStyleIdx="4" presStyleCnt="6"/>
      <dgm:spPr/>
    </dgm:pt>
    <dgm:pt modelId="{0DB30816-013C-4822-89F0-8038C7DC4AEE}" type="pres">
      <dgm:prSet presAssocID="{648CFD2D-9328-4902-A866-ED43995EF0F0}" presName="horz1" presStyleCnt="0"/>
      <dgm:spPr/>
    </dgm:pt>
    <dgm:pt modelId="{DC13BD45-E94D-4D2B-B5D0-DA9ACB263E68}" type="pres">
      <dgm:prSet presAssocID="{648CFD2D-9328-4902-A866-ED43995EF0F0}" presName="tx1" presStyleLbl="revTx" presStyleIdx="4" presStyleCnt="6"/>
      <dgm:spPr/>
    </dgm:pt>
    <dgm:pt modelId="{49B65B17-69BA-4E0D-9C6A-3D39E25BB769}" type="pres">
      <dgm:prSet presAssocID="{648CFD2D-9328-4902-A866-ED43995EF0F0}" presName="vert1" presStyleCnt="0"/>
      <dgm:spPr/>
    </dgm:pt>
    <dgm:pt modelId="{95B3B7D8-3D76-4F24-8483-FCBBBF4FE722}" type="pres">
      <dgm:prSet presAssocID="{E48D4972-2C63-4853-94F1-8D6A1F4BE93B}" presName="thickLine" presStyleLbl="alignNode1" presStyleIdx="5" presStyleCnt="6"/>
      <dgm:spPr/>
    </dgm:pt>
    <dgm:pt modelId="{140972CF-2A7D-4D08-94BF-D584B4364D15}" type="pres">
      <dgm:prSet presAssocID="{E48D4972-2C63-4853-94F1-8D6A1F4BE93B}" presName="horz1" presStyleCnt="0"/>
      <dgm:spPr/>
    </dgm:pt>
    <dgm:pt modelId="{2D5D8499-4EF9-4F9E-ACAD-FC7C5A294F21}" type="pres">
      <dgm:prSet presAssocID="{E48D4972-2C63-4853-94F1-8D6A1F4BE93B}" presName="tx1" presStyleLbl="revTx" presStyleIdx="5" presStyleCnt="6"/>
      <dgm:spPr/>
    </dgm:pt>
    <dgm:pt modelId="{3C0441C2-0702-4928-A7DB-9955C0A08462}" type="pres">
      <dgm:prSet presAssocID="{E48D4972-2C63-4853-94F1-8D6A1F4BE93B}" presName="vert1" presStyleCnt="0"/>
      <dgm:spPr/>
    </dgm:pt>
  </dgm:ptLst>
  <dgm:cxnLst>
    <dgm:cxn modelId="{5EE09C02-6169-4EB7-AB39-09AB7689BE19}" srcId="{A9420A30-A800-4C40-AB5E-A7313B910510}" destId="{648CFD2D-9328-4902-A866-ED43995EF0F0}" srcOrd="4" destOrd="0" parTransId="{61F17E22-1A12-415C-8CC3-DB27EAB1AC81}" sibTransId="{7C6BB489-834E-4AD8-BA75-CA737B36E836}"/>
    <dgm:cxn modelId="{8FBE3261-78C2-439B-B50F-B13CDAA5A016}" type="presOf" srcId="{3FD5295B-F077-467F-AD92-66E96196D319}" destId="{2BC00223-709C-439B-838B-3BD023E46B17}" srcOrd="0" destOrd="0" presId="urn:microsoft.com/office/officeart/2008/layout/LinedList"/>
    <dgm:cxn modelId="{24944F65-21CA-451B-A547-39CC9BAD9766}" srcId="{A9420A30-A800-4C40-AB5E-A7313B910510}" destId="{98FB4DA5-0808-4C8F-A9B7-B318E4E26A41}" srcOrd="2" destOrd="0" parTransId="{5F9B0F67-DFC8-4A47-9F36-EC6599E1DB48}" sibTransId="{BF2D62F1-2973-47C7-BB12-96154E2870BF}"/>
    <dgm:cxn modelId="{4F2F374B-2ED4-4B7C-8337-F5FB8CF1EA1D}" type="presOf" srcId="{648CFD2D-9328-4902-A866-ED43995EF0F0}" destId="{DC13BD45-E94D-4D2B-B5D0-DA9ACB263E68}" srcOrd="0" destOrd="0" presId="urn:microsoft.com/office/officeart/2008/layout/LinedList"/>
    <dgm:cxn modelId="{97857879-27E9-410A-AD43-98E0E38843F3}" type="presOf" srcId="{98FB4DA5-0808-4C8F-A9B7-B318E4E26A41}" destId="{266FC345-9717-4ECE-9B00-F7738752C2C9}" srcOrd="0" destOrd="0" presId="urn:microsoft.com/office/officeart/2008/layout/LinedList"/>
    <dgm:cxn modelId="{7BE58F59-29A4-41F8-8A81-DCA353F5ED0C}" srcId="{A9420A30-A800-4C40-AB5E-A7313B910510}" destId="{B0178008-FA0B-4DA5-B50B-A5F9E4007AA9}" srcOrd="3" destOrd="0" parTransId="{C8503548-DF0C-4A52-B35A-7F9234A29098}" sibTransId="{2326686E-DAC0-4EF3-81C7-F01E0280315D}"/>
    <dgm:cxn modelId="{AFF6D67E-2CD9-41D4-91E7-BA43EA57C4C4}" srcId="{A9420A30-A800-4C40-AB5E-A7313B910510}" destId="{3FD5295B-F077-467F-AD92-66E96196D319}" srcOrd="0" destOrd="0" parTransId="{C3C7816B-C7D3-47CE-AB77-B910C94B6A5A}" sibTransId="{4A6B8010-A589-42E5-897E-550BD107544B}"/>
    <dgm:cxn modelId="{70948D9B-1AEF-438F-AAD7-4CA2538FFBFB}" type="presOf" srcId="{E48D4972-2C63-4853-94F1-8D6A1F4BE93B}" destId="{2D5D8499-4EF9-4F9E-ACAD-FC7C5A294F21}" srcOrd="0" destOrd="0" presId="urn:microsoft.com/office/officeart/2008/layout/LinedList"/>
    <dgm:cxn modelId="{270FAAA2-95B7-4E3D-987E-1BAB95ECAF1F}" srcId="{A9420A30-A800-4C40-AB5E-A7313B910510}" destId="{E48D4972-2C63-4853-94F1-8D6A1F4BE93B}" srcOrd="5" destOrd="0" parTransId="{032B8DEB-6542-4BD2-A808-7A10128C3122}" sibTransId="{7BB038D7-1199-4150-BC01-39E0F5DBE132}"/>
    <dgm:cxn modelId="{E381A5AE-2C2D-4266-9571-F476C68134EA}" type="presOf" srcId="{A9420A30-A800-4C40-AB5E-A7313B910510}" destId="{895F5CB1-647B-428E-A999-BE5C799C0D1B}" srcOrd="0" destOrd="0" presId="urn:microsoft.com/office/officeart/2008/layout/LinedList"/>
    <dgm:cxn modelId="{D1D82EE3-8AD0-47B4-8BD1-C86801DB1634}" type="presOf" srcId="{E3CEA07D-41CD-4C28-867E-B7F318386D0F}" destId="{67FE88CA-4B36-4BA2-A7C0-31D11602DDB3}" srcOrd="0" destOrd="0" presId="urn:microsoft.com/office/officeart/2008/layout/LinedList"/>
    <dgm:cxn modelId="{36C68BE7-8FFA-4DCC-8B6E-F33FEDACC268}" srcId="{A9420A30-A800-4C40-AB5E-A7313B910510}" destId="{E3CEA07D-41CD-4C28-867E-B7F318386D0F}" srcOrd="1" destOrd="0" parTransId="{ACAF8149-B85D-44DD-8EB6-5B455DD5642D}" sibTransId="{C00761FF-4560-4273-884B-9A6F609D6037}"/>
    <dgm:cxn modelId="{844DF6F5-B1AE-4FF6-9D95-3C9242D6AB27}" type="presOf" srcId="{B0178008-FA0B-4DA5-B50B-A5F9E4007AA9}" destId="{2BE676CB-A445-4C20-B0ED-B6FF1FF89ADD}" srcOrd="0" destOrd="0" presId="urn:microsoft.com/office/officeart/2008/layout/LinedList"/>
    <dgm:cxn modelId="{03F0C1BA-4224-46E0-BBBE-364238A4B7F7}" type="presParOf" srcId="{895F5CB1-647B-428E-A999-BE5C799C0D1B}" destId="{0DF5EE1E-90D3-47F0-8785-5EF8B189F96B}" srcOrd="0" destOrd="0" presId="urn:microsoft.com/office/officeart/2008/layout/LinedList"/>
    <dgm:cxn modelId="{71AE18B4-14F9-40A5-A1A2-6CAC62C8D4CB}" type="presParOf" srcId="{895F5CB1-647B-428E-A999-BE5C799C0D1B}" destId="{569FBD18-46E8-4DEA-920C-4104B725A251}" srcOrd="1" destOrd="0" presId="urn:microsoft.com/office/officeart/2008/layout/LinedList"/>
    <dgm:cxn modelId="{74D52FB9-D305-4A56-89AB-F3BF378581D2}" type="presParOf" srcId="{569FBD18-46E8-4DEA-920C-4104B725A251}" destId="{2BC00223-709C-439B-838B-3BD023E46B17}" srcOrd="0" destOrd="0" presId="urn:microsoft.com/office/officeart/2008/layout/LinedList"/>
    <dgm:cxn modelId="{2F8E589E-0591-4182-9936-53DBF4790946}" type="presParOf" srcId="{569FBD18-46E8-4DEA-920C-4104B725A251}" destId="{4F8C438F-8B99-4449-A8E3-19195C8CB4F6}" srcOrd="1" destOrd="0" presId="urn:microsoft.com/office/officeart/2008/layout/LinedList"/>
    <dgm:cxn modelId="{A64829E6-F6A9-41E0-9148-188B34CC61BA}" type="presParOf" srcId="{895F5CB1-647B-428E-A999-BE5C799C0D1B}" destId="{8B156FD0-31A2-433D-B474-FC524ED99CB2}" srcOrd="2" destOrd="0" presId="urn:microsoft.com/office/officeart/2008/layout/LinedList"/>
    <dgm:cxn modelId="{9B4F1625-50B7-4C34-B112-BD96BE36FAF7}" type="presParOf" srcId="{895F5CB1-647B-428E-A999-BE5C799C0D1B}" destId="{E965A830-0CCE-48FF-AD89-4BA7A38EBBB1}" srcOrd="3" destOrd="0" presId="urn:microsoft.com/office/officeart/2008/layout/LinedList"/>
    <dgm:cxn modelId="{9EE05F29-63F3-4A5D-A86C-037677A8E015}" type="presParOf" srcId="{E965A830-0CCE-48FF-AD89-4BA7A38EBBB1}" destId="{67FE88CA-4B36-4BA2-A7C0-31D11602DDB3}" srcOrd="0" destOrd="0" presId="urn:microsoft.com/office/officeart/2008/layout/LinedList"/>
    <dgm:cxn modelId="{E9FCFAAF-52B0-4B6C-9A0A-398AE75A4361}" type="presParOf" srcId="{E965A830-0CCE-48FF-AD89-4BA7A38EBBB1}" destId="{15DE6ED9-A47C-46CD-9B8A-80B17C7C5056}" srcOrd="1" destOrd="0" presId="urn:microsoft.com/office/officeart/2008/layout/LinedList"/>
    <dgm:cxn modelId="{96CC6514-79BE-4B3B-AB5C-9D774DF33FFA}" type="presParOf" srcId="{895F5CB1-647B-428E-A999-BE5C799C0D1B}" destId="{611D281A-9B7F-4F07-BB2F-AA0972C96C1D}" srcOrd="4" destOrd="0" presId="urn:microsoft.com/office/officeart/2008/layout/LinedList"/>
    <dgm:cxn modelId="{7B8C8FC4-9922-4692-8ECF-8F9587F90470}" type="presParOf" srcId="{895F5CB1-647B-428E-A999-BE5C799C0D1B}" destId="{CC954427-EC57-4D34-B4FC-EF0D2D611034}" srcOrd="5" destOrd="0" presId="urn:microsoft.com/office/officeart/2008/layout/LinedList"/>
    <dgm:cxn modelId="{50848231-B654-45A0-9021-CE41A7175AF2}" type="presParOf" srcId="{CC954427-EC57-4D34-B4FC-EF0D2D611034}" destId="{266FC345-9717-4ECE-9B00-F7738752C2C9}" srcOrd="0" destOrd="0" presId="urn:microsoft.com/office/officeart/2008/layout/LinedList"/>
    <dgm:cxn modelId="{E5254162-B13D-4F5E-8009-FDC71E9FFABA}" type="presParOf" srcId="{CC954427-EC57-4D34-B4FC-EF0D2D611034}" destId="{0C382597-E396-4832-902F-94D6C5D18C7B}" srcOrd="1" destOrd="0" presId="urn:microsoft.com/office/officeart/2008/layout/LinedList"/>
    <dgm:cxn modelId="{37D5BBD6-6676-4288-B733-BD514CDA8E04}" type="presParOf" srcId="{895F5CB1-647B-428E-A999-BE5C799C0D1B}" destId="{809164F9-763E-4D87-966A-B12D933E6B97}" srcOrd="6" destOrd="0" presId="urn:microsoft.com/office/officeart/2008/layout/LinedList"/>
    <dgm:cxn modelId="{E15CF81D-4BE9-4857-90C3-C4EB61677CBB}" type="presParOf" srcId="{895F5CB1-647B-428E-A999-BE5C799C0D1B}" destId="{C460DE64-E538-4AEA-9709-272806374318}" srcOrd="7" destOrd="0" presId="urn:microsoft.com/office/officeart/2008/layout/LinedList"/>
    <dgm:cxn modelId="{D677CD9C-3E06-418B-93C4-1609FD3FDBFF}" type="presParOf" srcId="{C460DE64-E538-4AEA-9709-272806374318}" destId="{2BE676CB-A445-4C20-B0ED-B6FF1FF89ADD}" srcOrd="0" destOrd="0" presId="urn:microsoft.com/office/officeart/2008/layout/LinedList"/>
    <dgm:cxn modelId="{736DC09D-5F09-4038-85D3-3BECF3C0701A}" type="presParOf" srcId="{C460DE64-E538-4AEA-9709-272806374318}" destId="{464D4396-D2C4-4E9B-BA33-6C80FC4F146D}" srcOrd="1" destOrd="0" presId="urn:microsoft.com/office/officeart/2008/layout/LinedList"/>
    <dgm:cxn modelId="{70637155-FAED-47BA-BB32-F1C2B82E3991}" type="presParOf" srcId="{895F5CB1-647B-428E-A999-BE5C799C0D1B}" destId="{70F2AC04-2DA3-49CC-902A-47997257890A}" srcOrd="8" destOrd="0" presId="urn:microsoft.com/office/officeart/2008/layout/LinedList"/>
    <dgm:cxn modelId="{C0444CD2-C6CE-4819-BEE5-6AC89E545169}" type="presParOf" srcId="{895F5CB1-647B-428E-A999-BE5C799C0D1B}" destId="{0DB30816-013C-4822-89F0-8038C7DC4AEE}" srcOrd="9" destOrd="0" presId="urn:microsoft.com/office/officeart/2008/layout/LinedList"/>
    <dgm:cxn modelId="{2D99CBE6-F9C5-4C53-B218-AEEFF09510A7}" type="presParOf" srcId="{0DB30816-013C-4822-89F0-8038C7DC4AEE}" destId="{DC13BD45-E94D-4D2B-B5D0-DA9ACB263E68}" srcOrd="0" destOrd="0" presId="urn:microsoft.com/office/officeart/2008/layout/LinedList"/>
    <dgm:cxn modelId="{2E8A20B4-6A54-4308-AE4D-994FB0530D24}" type="presParOf" srcId="{0DB30816-013C-4822-89F0-8038C7DC4AEE}" destId="{49B65B17-69BA-4E0D-9C6A-3D39E25BB769}" srcOrd="1" destOrd="0" presId="urn:microsoft.com/office/officeart/2008/layout/LinedList"/>
    <dgm:cxn modelId="{CDDBAA93-40AC-452A-98B0-BCF7C65F3465}" type="presParOf" srcId="{895F5CB1-647B-428E-A999-BE5C799C0D1B}" destId="{95B3B7D8-3D76-4F24-8483-FCBBBF4FE722}" srcOrd="10" destOrd="0" presId="urn:microsoft.com/office/officeart/2008/layout/LinedList"/>
    <dgm:cxn modelId="{14A5831D-0565-4957-86E6-AC81A558FE1B}" type="presParOf" srcId="{895F5CB1-647B-428E-A999-BE5C799C0D1B}" destId="{140972CF-2A7D-4D08-94BF-D584B4364D15}" srcOrd="11" destOrd="0" presId="urn:microsoft.com/office/officeart/2008/layout/LinedList"/>
    <dgm:cxn modelId="{8BF8E77E-9111-4F1E-9716-2BA1EC79EB4B}" type="presParOf" srcId="{140972CF-2A7D-4D08-94BF-D584B4364D15}" destId="{2D5D8499-4EF9-4F9E-ACAD-FC7C5A294F21}" srcOrd="0" destOrd="0" presId="urn:microsoft.com/office/officeart/2008/layout/LinedList"/>
    <dgm:cxn modelId="{579DD37D-9711-4060-A0BB-075E46266257}" type="presParOf" srcId="{140972CF-2A7D-4D08-94BF-D584B4364D15}" destId="{3C0441C2-0702-4928-A7DB-9955C0A084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08AC31-C124-438F-AC6A-52ED2D81B6E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886952A-E7C3-4ED3-9E63-4A099D64A3EE}">
      <dgm:prSet/>
      <dgm:spPr/>
      <dgm:t>
        <a:bodyPr/>
        <a:lstStyle/>
        <a:p>
          <a:r>
            <a:rPr lang="en-US"/>
            <a:t>STS helps to  assign and track the status of the incident tickets assigned to  a resource</a:t>
          </a:r>
        </a:p>
      </dgm:t>
    </dgm:pt>
    <dgm:pt modelId="{BD68B370-7FB8-46E3-A04D-A5EB49FF42C7}" type="parTrans" cxnId="{C44D8641-62D8-4489-892E-B093FD2DF8D4}">
      <dgm:prSet/>
      <dgm:spPr/>
      <dgm:t>
        <a:bodyPr/>
        <a:lstStyle/>
        <a:p>
          <a:endParaRPr lang="en-US"/>
        </a:p>
      </dgm:t>
    </dgm:pt>
    <dgm:pt modelId="{B42554A3-41CF-4B80-9E29-7D32C3918CED}" type="sibTrans" cxnId="{C44D8641-62D8-4489-892E-B093FD2DF8D4}">
      <dgm:prSet/>
      <dgm:spPr/>
      <dgm:t>
        <a:bodyPr/>
        <a:lstStyle/>
        <a:p>
          <a:endParaRPr lang="en-US"/>
        </a:p>
      </dgm:t>
    </dgm:pt>
    <dgm:pt modelId="{4ABD47D9-1662-4E90-B974-333A81A5BBD9}">
      <dgm:prSet/>
      <dgm:spPr/>
      <dgm:t>
        <a:bodyPr/>
        <a:lstStyle/>
        <a:p>
          <a:r>
            <a:rPr lang="en-US"/>
            <a:t>Incident is an unplanned event that causes interruption in service or deterioration in service quality </a:t>
          </a:r>
        </a:p>
      </dgm:t>
    </dgm:pt>
    <dgm:pt modelId="{CB01C1FF-E1B0-4956-BDAB-D4EEF6C8C7B5}" type="parTrans" cxnId="{1BC02CFD-CA80-40E9-9EE7-9BCD31E6ABAE}">
      <dgm:prSet/>
      <dgm:spPr/>
      <dgm:t>
        <a:bodyPr/>
        <a:lstStyle/>
        <a:p>
          <a:endParaRPr lang="en-US"/>
        </a:p>
      </dgm:t>
    </dgm:pt>
    <dgm:pt modelId="{F31C0EBF-55D0-4163-85FB-BDA99004220E}" type="sibTrans" cxnId="{1BC02CFD-CA80-40E9-9EE7-9BCD31E6ABAE}">
      <dgm:prSet/>
      <dgm:spPr/>
      <dgm:t>
        <a:bodyPr/>
        <a:lstStyle/>
        <a:p>
          <a:endParaRPr lang="en-US"/>
        </a:p>
      </dgm:t>
    </dgm:pt>
    <dgm:pt modelId="{185E77B4-B8E8-47ED-BE59-131C1E52063E}">
      <dgm:prSet/>
      <dgm:spPr/>
      <dgm:t>
        <a:bodyPr/>
        <a:lstStyle/>
        <a:p>
          <a:r>
            <a:rPr lang="en-US"/>
            <a:t>Maintains the history of tickets assigned to a resource</a:t>
          </a:r>
        </a:p>
      </dgm:t>
    </dgm:pt>
    <dgm:pt modelId="{FF8ED3CD-39CC-4469-A852-9EBA48621F47}" type="parTrans" cxnId="{1E2A7A2B-3755-46B4-906D-C2AAFC62FBD8}">
      <dgm:prSet/>
      <dgm:spPr/>
      <dgm:t>
        <a:bodyPr/>
        <a:lstStyle/>
        <a:p>
          <a:endParaRPr lang="en-US"/>
        </a:p>
      </dgm:t>
    </dgm:pt>
    <dgm:pt modelId="{FFB23097-AC9D-4FD0-B2F7-809B6237E0B4}" type="sibTrans" cxnId="{1E2A7A2B-3755-46B4-906D-C2AAFC62FBD8}">
      <dgm:prSet/>
      <dgm:spPr/>
      <dgm:t>
        <a:bodyPr/>
        <a:lstStyle/>
        <a:p>
          <a:endParaRPr lang="en-US"/>
        </a:p>
      </dgm:t>
    </dgm:pt>
    <dgm:pt modelId="{B5C607E0-4AAB-4160-8D19-5E35758420DA}">
      <dgm:prSet/>
      <dgm:spPr/>
      <dgm:t>
        <a:bodyPr/>
        <a:lstStyle/>
        <a:p>
          <a:r>
            <a:rPr lang="en-US"/>
            <a:t>Helps users to prioritize the tickets assigned to them and act accordingly</a:t>
          </a:r>
        </a:p>
      </dgm:t>
    </dgm:pt>
    <dgm:pt modelId="{03559182-CE44-4BF3-8E38-80E6F2DB285F}" type="parTrans" cxnId="{9199783A-C524-4582-A09B-2A8493BC12A5}">
      <dgm:prSet/>
      <dgm:spPr/>
      <dgm:t>
        <a:bodyPr/>
        <a:lstStyle/>
        <a:p>
          <a:endParaRPr lang="en-US"/>
        </a:p>
      </dgm:t>
    </dgm:pt>
    <dgm:pt modelId="{08AA7D21-FECD-4D7B-8AF0-04ED47D95A02}" type="sibTrans" cxnId="{9199783A-C524-4582-A09B-2A8493BC12A5}">
      <dgm:prSet/>
      <dgm:spPr/>
      <dgm:t>
        <a:bodyPr/>
        <a:lstStyle/>
        <a:p>
          <a:endParaRPr lang="en-US"/>
        </a:p>
      </dgm:t>
    </dgm:pt>
    <dgm:pt modelId="{927B0362-A3C8-4C32-BEA4-5720C932C450}">
      <dgm:prSet/>
      <dgm:spPr/>
      <dgm:t>
        <a:bodyPr/>
        <a:lstStyle/>
        <a:p>
          <a:r>
            <a:rPr lang="en-US"/>
            <a:t>Consists of many useful functions and features which make handling of tickets easy</a:t>
          </a:r>
        </a:p>
      </dgm:t>
    </dgm:pt>
    <dgm:pt modelId="{0A54E221-3152-42B8-B31C-B2BCFCF1DFEA}" type="parTrans" cxnId="{01CE2F42-AC32-48BE-8958-FAD726DFA4AE}">
      <dgm:prSet/>
      <dgm:spPr/>
      <dgm:t>
        <a:bodyPr/>
        <a:lstStyle/>
        <a:p>
          <a:endParaRPr lang="en-US"/>
        </a:p>
      </dgm:t>
    </dgm:pt>
    <dgm:pt modelId="{E6F7D3C2-9E2B-49F0-9595-7AEDB7EFE6BF}" type="sibTrans" cxnId="{01CE2F42-AC32-48BE-8958-FAD726DFA4AE}">
      <dgm:prSet/>
      <dgm:spPr/>
      <dgm:t>
        <a:bodyPr/>
        <a:lstStyle/>
        <a:p>
          <a:endParaRPr lang="en-US"/>
        </a:p>
      </dgm:t>
    </dgm:pt>
    <dgm:pt modelId="{1AADE12E-85F9-4DA0-B5D1-7310737F2EBD}">
      <dgm:prSet/>
      <dgm:spPr/>
      <dgm:t>
        <a:bodyPr/>
        <a:lstStyle/>
        <a:p>
          <a:r>
            <a:rPr lang="en-US"/>
            <a:t>A useful tool in Project Management </a:t>
          </a:r>
        </a:p>
      </dgm:t>
    </dgm:pt>
    <dgm:pt modelId="{9FCCC6F2-2DCB-46BA-80B1-13932DFA28C2}" type="parTrans" cxnId="{628E44CF-C7BF-448D-9D3E-573D4556163A}">
      <dgm:prSet/>
      <dgm:spPr/>
      <dgm:t>
        <a:bodyPr/>
        <a:lstStyle/>
        <a:p>
          <a:endParaRPr lang="en-US"/>
        </a:p>
      </dgm:t>
    </dgm:pt>
    <dgm:pt modelId="{8D32C41A-FAE0-4D59-9E7A-09F9870AFE81}" type="sibTrans" cxnId="{628E44CF-C7BF-448D-9D3E-573D4556163A}">
      <dgm:prSet/>
      <dgm:spPr/>
      <dgm:t>
        <a:bodyPr/>
        <a:lstStyle/>
        <a:p>
          <a:endParaRPr lang="en-US"/>
        </a:p>
      </dgm:t>
    </dgm:pt>
    <dgm:pt modelId="{8872F373-0DA7-4011-A7E1-E08FC9AC0444}" type="pres">
      <dgm:prSet presAssocID="{E208AC31-C124-438F-AC6A-52ED2D81B6E0}" presName="vert0" presStyleCnt="0">
        <dgm:presLayoutVars>
          <dgm:dir/>
          <dgm:animOne val="branch"/>
          <dgm:animLvl val="lvl"/>
        </dgm:presLayoutVars>
      </dgm:prSet>
      <dgm:spPr/>
    </dgm:pt>
    <dgm:pt modelId="{C6F29821-8D42-4CB9-A80A-AAD6C58D3CD3}" type="pres">
      <dgm:prSet presAssocID="{C886952A-E7C3-4ED3-9E63-4A099D64A3EE}" presName="thickLine" presStyleLbl="alignNode1" presStyleIdx="0" presStyleCnt="6"/>
      <dgm:spPr/>
    </dgm:pt>
    <dgm:pt modelId="{90880D19-74BE-4441-B7BA-E8CA0FD5FE65}" type="pres">
      <dgm:prSet presAssocID="{C886952A-E7C3-4ED3-9E63-4A099D64A3EE}" presName="horz1" presStyleCnt="0"/>
      <dgm:spPr/>
    </dgm:pt>
    <dgm:pt modelId="{EB148A2B-16EE-490E-84F7-36585B150D77}" type="pres">
      <dgm:prSet presAssocID="{C886952A-E7C3-4ED3-9E63-4A099D64A3EE}" presName="tx1" presStyleLbl="revTx" presStyleIdx="0" presStyleCnt="6"/>
      <dgm:spPr/>
    </dgm:pt>
    <dgm:pt modelId="{549AC35D-619A-4040-B40E-E87E06BDCBB6}" type="pres">
      <dgm:prSet presAssocID="{C886952A-E7C3-4ED3-9E63-4A099D64A3EE}" presName="vert1" presStyleCnt="0"/>
      <dgm:spPr/>
    </dgm:pt>
    <dgm:pt modelId="{991527EA-FC99-4EA0-B0D8-C1A683455C72}" type="pres">
      <dgm:prSet presAssocID="{4ABD47D9-1662-4E90-B974-333A81A5BBD9}" presName="thickLine" presStyleLbl="alignNode1" presStyleIdx="1" presStyleCnt="6"/>
      <dgm:spPr/>
    </dgm:pt>
    <dgm:pt modelId="{A2FACE54-19D2-466D-A36F-A6DC29D6D2E7}" type="pres">
      <dgm:prSet presAssocID="{4ABD47D9-1662-4E90-B974-333A81A5BBD9}" presName="horz1" presStyleCnt="0"/>
      <dgm:spPr/>
    </dgm:pt>
    <dgm:pt modelId="{B8530436-7294-425D-BB90-AAE51BA4E5DE}" type="pres">
      <dgm:prSet presAssocID="{4ABD47D9-1662-4E90-B974-333A81A5BBD9}" presName="tx1" presStyleLbl="revTx" presStyleIdx="1" presStyleCnt="6"/>
      <dgm:spPr/>
    </dgm:pt>
    <dgm:pt modelId="{55D602CE-3869-4E55-B844-EAA01CB8C5A7}" type="pres">
      <dgm:prSet presAssocID="{4ABD47D9-1662-4E90-B974-333A81A5BBD9}" presName="vert1" presStyleCnt="0"/>
      <dgm:spPr/>
    </dgm:pt>
    <dgm:pt modelId="{A5B7BCED-ADCF-4796-97BB-9156BC6FA549}" type="pres">
      <dgm:prSet presAssocID="{185E77B4-B8E8-47ED-BE59-131C1E52063E}" presName="thickLine" presStyleLbl="alignNode1" presStyleIdx="2" presStyleCnt="6"/>
      <dgm:spPr/>
    </dgm:pt>
    <dgm:pt modelId="{2EF8226F-935D-4947-BF0F-53899232B0BE}" type="pres">
      <dgm:prSet presAssocID="{185E77B4-B8E8-47ED-BE59-131C1E52063E}" presName="horz1" presStyleCnt="0"/>
      <dgm:spPr/>
    </dgm:pt>
    <dgm:pt modelId="{A782ABB6-4210-4676-9601-83A3DA8ED2C3}" type="pres">
      <dgm:prSet presAssocID="{185E77B4-B8E8-47ED-BE59-131C1E52063E}" presName="tx1" presStyleLbl="revTx" presStyleIdx="2" presStyleCnt="6"/>
      <dgm:spPr/>
    </dgm:pt>
    <dgm:pt modelId="{0B697853-8DBB-4C4F-BAFB-4F28198DA4DA}" type="pres">
      <dgm:prSet presAssocID="{185E77B4-B8E8-47ED-BE59-131C1E52063E}" presName="vert1" presStyleCnt="0"/>
      <dgm:spPr/>
    </dgm:pt>
    <dgm:pt modelId="{530B95DD-0300-4F0C-A5DC-FDC1625A34FE}" type="pres">
      <dgm:prSet presAssocID="{B5C607E0-4AAB-4160-8D19-5E35758420DA}" presName="thickLine" presStyleLbl="alignNode1" presStyleIdx="3" presStyleCnt="6"/>
      <dgm:spPr/>
    </dgm:pt>
    <dgm:pt modelId="{76173947-951D-4EFB-8DBF-FCF667903009}" type="pres">
      <dgm:prSet presAssocID="{B5C607E0-4AAB-4160-8D19-5E35758420DA}" presName="horz1" presStyleCnt="0"/>
      <dgm:spPr/>
    </dgm:pt>
    <dgm:pt modelId="{A7CD27D3-551A-457D-B3B4-6DE714D8D25D}" type="pres">
      <dgm:prSet presAssocID="{B5C607E0-4AAB-4160-8D19-5E35758420DA}" presName="tx1" presStyleLbl="revTx" presStyleIdx="3" presStyleCnt="6"/>
      <dgm:spPr/>
    </dgm:pt>
    <dgm:pt modelId="{603668F9-67DC-4EDB-87CA-F64B1AF930CB}" type="pres">
      <dgm:prSet presAssocID="{B5C607E0-4AAB-4160-8D19-5E35758420DA}" presName="vert1" presStyleCnt="0"/>
      <dgm:spPr/>
    </dgm:pt>
    <dgm:pt modelId="{F4A3A9E3-D6FD-494D-A29B-24AC11DA570B}" type="pres">
      <dgm:prSet presAssocID="{927B0362-A3C8-4C32-BEA4-5720C932C450}" presName="thickLine" presStyleLbl="alignNode1" presStyleIdx="4" presStyleCnt="6"/>
      <dgm:spPr/>
    </dgm:pt>
    <dgm:pt modelId="{12B1635F-5CC9-41EF-A68A-9ACC5DAD81E0}" type="pres">
      <dgm:prSet presAssocID="{927B0362-A3C8-4C32-BEA4-5720C932C450}" presName="horz1" presStyleCnt="0"/>
      <dgm:spPr/>
    </dgm:pt>
    <dgm:pt modelId="{202155FE-8B2A-4AD1-8B20-BC3310C8FF8A}" type="pres">
      <dgm:prSet presAssocID="{927B0362-A3C8-4C32-BEA4-5720C932C450}" presName="tx1" presStyleLbl="revTx" presStyleIdx="4" presStyleCnt="6"/>
      <dgm:spPr/>
    </dgm:pt>
    <dgm:pt modelId="{FAA25514-D9AA-4FF4-99C2-9446494C2D1F}" type="pres">
      <dgm:prSet presAssocID="{927B0362-A3C8-4C32-BEA4-5720C932C450}" presName="vert1" presStyleCnt="0"/>
      <dgm:spPr/>
    </dgm:pt>
    <dgm:pt modelId="{4DEB3AF1-E54F-4F42-939A-AC593194F41A}" type="pres">
      <dgm:prSet presAssocID="{1AADE12E-85F9-4DA0-B5D1-7310737F2EBD}" presName="thickLine" presStyleLbl="alignNode1" presStyleIdx="5" presStyleCnt="6"/>
      <dgm:spPr/>
    </dgm:pt>
    <dgm:pt modelId="{E66743DD-D054-45B0-9045-71B311CD0996}" type="pres">
      <dgm:prSet presAssocID="{1AADE12E-85F9-4DA0-B5D1-7310737F2EBD}" presName="horz1" presStyleCnt="0"/>
      <dgm:spPr/>
    </dgm:pt>
    <dgm:pt modelId="{F2238942-A0BE-4E7B-8E36-4ADA9B8A8E7D}" type="pres">
      <dgm:prSet presAssocID="{1AADE12E-85F9-4DA0-B5D1-7310737F2EBD}" presName="tx1" presStyleLbl="revTx" presStyleIdx="5" presStyleCnt="6"/>
      <dgm:spPr/>
    </dgm:pt>
    <dgm:pt modelId="{7FCC90E2-527F-4C01-8F3B-950C0E4B4E85}" type="pres">
      <dgm:prSet presAssocID="{1AADE12E-85F9-4DA0-B5D1-7310737F2EBD}" presName="vert1" presStyleCnt="0"/>
      <dgm:spPr/>
    </dgm:pt>
  </dgm:ptLst>
  <dgm:cxnLst>
    <dgm:cxn modelId="{ECA22622-0356-4688-A13F-B04D38EDA550}" type="presOf" srcId="{1AADE12E-85F9-4DA0-B5D1-7310737F2EBD}" destId="{F2238942-A0BE-4E7B-8E36-4ADA9B8A8E7D}" srcOrd="0" destOrd="0" presId="urn:microsoft.com/office/officeart/2008/layout/LinedList"/>
    <dgm:cxn modelId="{1E2A7A2B-3755-46B4-906D-C2AAFC62FBD8}" srcId="{E208AC31-C124-438F-AC6A-52ED2D81B6E0}" destId="{185E77B4-B8E8-47ED-BE59-131C1E52063E}" srcOrd="2" destOrd="0" parTransId="{FF8ED3CD-39CC-4469-A852-9EBA48621F47}" sibTransId="{FFB23097-AC9D-4FD0-B2F7-809B6237E0B4}"/>
    <dgm:cxn modelId="{9199783A-C524-4582-A09B-2A8493BC12A5}" srcId="{E208AC31-C124-438F-AC6A-52ED2D81B6E0}" destId="{B5C607E0-4AAB-4160-8D19-5E35758420DA}" srcOrd="3" destOrd="0" parTransId="{03559182-CE44-4BF3-8E38-80E6F2DB285F}" sibTransId="{08AA7D21-FECD-4D7B-8AF0-04ED47D95A02}"/>
    <dgm:cxn modelId="{C44D8641-62D8-4489-892E-B093FD2DF8D4}" srcId="{E208AC31-C124-438F-AC6A-52ED2D81B6E0}" destId="{C886952A-E7C3-4ED3-9E63-4A099D64A3EE}" srcOrd="0" destOrd="0" parTransId="{BD68B370-7FB8-46E3-A04D-A5EB49FF42C7}" sibTransId="{B42554A3-41CF-4B80-9E29-7D32C3918CED}"/>
    <dgm:cxn modelId="{01CE2F42-AC32-48BE-8958-FAD726DFA4AE}" srcId="{E208AC31-C124-438F-AC6A-52ED2D81B6E0}" destId="{927B0362-A3C8-4C32-BEA4-5720C932C450}" srcOrd="4" destOrd="0" parTransId="{0A54E221-3152-42B8-B31C-B2BCFCF1DFEA}" sibTransId="{E6F7D3C2-9E2B-49F0-9595-7AEDB7EFE6BF}"/>
    <dgm:cxn modelId="{05FB1857-FCF8-494B-9745-8938CA154316}" type="presOf" srcId="{185E77B4-B8E8-47ED-BE59-131C1E52063E}" destId="{A782ABB6-4210-4676-9601-83A3DA8ED2C3}" srcOrd="0" destOrd="0" presId="urn:microsoft.com/office/officeart/2008/layout/LinedList"/>
    <dgm:cxn modelId="{19613D57-F488-4D14-B696-2461D5C6E1AE}" type="presOf" srcId="{927B0362-A3C8-4C32-BEA4-5720C932C450}" destId="{202155FE-8B2A-4AD1-8B20-BC3310C8FF8A}" srcOrd="0" destOrd="0" presId="urn:microsoft.com/office/officeart/2008/layout/LinedList"/>
    <dgm:cxn modelId="{09EC9BA0-76D7-44A8-B1F2-902B6152A9DD}" type="presOf" srcId="{B5C607E0-4AAB-4160-8D19-5E35758420DA}" destId="{A7CD27D3-551A-457D-B3B4-6DE714D8D25D}" srcOrd="0" destOrd="0" presId="urn:microsoft.com/office/officeart/2008/layout/LinedList"/>
    <dgm:cxn modelId="{736776C1-E524-4B71-AD17-A7AC622C1313}" type="presOf" srcId="{E208AC31-C124-438F-AC6A-52ED2D81B6E0}" destId="{8872F373-0DA7-4011-A7E1-E08FC9AC0444}" srcOrd="0" destOrd="0" presId="urn:microsoft.com/office/officeart/2008/layout/LinedList"/>
    <dgm:cxn modelId="{E2CC08C9-A956-456B-A5DF-C31231A49820}" type="presOf" srcId="{C886952A-E7C3-4ED3-9E63-4A099D64A3EE}" destId="{EB148A2B-16EE-490E-84F7-36585B150D77}" srcOrd="0" destOrd="0" presId="urn:microsoft.com/office/officeart/2008/layout/LinedList"/>
    <dgm:cxn modelId="{628E44CF-C7BF-448D-9D3E-573D4556163A}" srcId="{E208AC31-C124-438F-AC6A-52ED2D81B6E0}" destId="{1AADE12E-85F9-4DA0-B5D1-7310737F2EBD}" srcOrd="5" destOrd="0" parTransId="{9FCCC6F2-2DCB-46BA-80B1-13932DFA28C2}" sibTransId="{8D32C41A-FAE0-4D59-9E7A-09F9870AFE81}"/>
    <dgm:cxn modelId="{41495FE9-52B4-4D0B-8C1A-61616761588D}" type="presOf" srcId="{4ABD47D9-1662-4E90-B974-333A81A5BBD9}" destId="{B8530436-7294-425D-BB90-AAE51BA4E5DE}" srcOrd="0" destOrd="0" presId="urn:microsoft.com/office/officeart/2008/layout/LinedList"/>
    <dgm:cxn modelId="{1BC02CFD-CA80-40E9-9EE7-9BCD31E6ABAE}" srcId="{E208AC31-C124-438F-AC6A-52ED2D81B6E0}" destId="{4ABD47D9-1662-4E90-B974-333A81A5BBD9}" srcOrd="1" destOrd="0" parTransId="{CB01C1FF-E1B0-4956-BDAB-D4EEF6C8C7B5}" sibTransId="{F31C0EBF-55D0-4163-85FB-BDA99004220E}"/>
    <dgm:cxn modelId="{378EEDE3-308F-4AC7-B063-F7273308F09A}" type="presParOf" srcId="{8872F373-0DA7-4011-A7E1-E08FC9AC0444}" destId="{C6F29821-8D42-4CB9-A80A-AAD6C58D3CD3}" srcOrd="0" destOrd="0" presId="urn:microsoft.com/office/officeart/2008/layout/LinedList"/>
    <dgm:cxn modelId="{2BA3A290-708D-40D1-B908-A7367B147A6C}" type="presParOf" srcId="{8872F373-0DA7-4011-A7E1-E08FC9AC0444}" destId="{90880D19-74BE-4441-B7BA-E8CA0FD5FE65}" srcOrd="1" destOrd="0" presId="urn:microsoft.com/office/officeart/2008/layout/LinedList"/>
    <dgm:cxn modelId="{2793CA58-15DE-4482-A335-ABF48C7195A1}" type="presParOf" srcId="{90880D19-74BE-4441-B7BA-E8CA0FD5FE65}" destId="{EB148A2B-16EE-490E-84F7-36585B150D77}" srcOrd="0" destOrd="0" presId="urn:microsoft.com/office/officeart/2008/layout/LinedList"/>
    <dgm:cxn modelId="{B150B026-8E16-4B2C-B7FC-CD399642A5A3}" type="presParOf" srcId="{90880D19-74BE-4441-B7BA-E8CA0FD5FE65}" destId="{549AC35D-619A-4040-B40E-E87E06BDCBB6}" srcOrd="1" destOrd="0" presId="urn:microsoft.com/office/officeart/2008/layout/LinedList"/>
    <dgm:cxn modelId="{9676F349-3803-4CCC-B3CE-D67A61B645CD}" type="presParOf" srcId="{8872F373-0DA7-4011-A7E1-E08FC9AC0444}" destId="{991527EA-FC99-4EA0-B0D8-C1A683455C72}" srcOrd="2" destOrd="0" presId="urn:microsoft.com/office/officeart/2008/layout/LinedList"/>
    <dgm:cxn modelId="{3732DEA8-943F-4825-A517-7FA1F0C3AE46}" type="presParOf" srcId="{8872F373-0DA7-4011-A7E1-E08FC9AC0444}" destId="{A2FACE54-19D2-466D-A36F-A6DC29D6D2E7}" srcOrd="3" destOrd="0" presId="urn:microsoft.com/office/officeart/2008/layout/LinedList"/>
    <dgm:cxn modelId="{CE052B88-C312-4C39-A668-E8D26D107419}" type="presParOf" srcId="{A2FACE54-19D2-466D-A36F-A6DC29D6D2E7}" destId="{B8530436-7294-425D-BB90-AAE51BA4E5DE}" srcOrd="0" destOrd="0" presId="urn:microsoft.com/office/officeart/2008/layout/LinedList"/>
    <dgm:cxn modelId="{C1B7CC16-AE3A-491E-968B-4C541FD866BA}" type="presParOf" srcId="{A2FACE54-19D2-466D-A36F-A6DC29D6D2E7}" destId="{55D602CE-3869-4E55-B844-EAA01CB8C5A7}" srcOrd="1" destOrd="0" presId="urn:microsoft.com/office/officeart/2008/layout/LinedList"/>
    <dgm:cxn modelId="{F43DF7CB-09A0-417F-AE78-46442BEED325}" type="presParOf" srcId="{8872F373-0DA7-4011-A7E1-E08FC9AC0444}" destId="{A5B7BCED-ADCF-4796-97BB-9156BC6FA549}" srcOrd="4" destOrd="0" presId="urn:microsoft.com/office/officeart/2008/layout/LinedList"/>
    <dgm:cxn modelId="{20E073CD-6BB9-4139-A110-C3165B14E1AA}" type="presParOf" srcId="{8872F373-0DA7-4011-A7E1-E08FC9AC0444}" destId="{2EF8226F-935D-4947-BF0F-53899232B0BE}" srcOrd="5" destOrd="0" presId="urn:microsoft.com/office/officeart/2008/layout/LinedList"/>
    <dgm:cxn modelId="{8994EA0E-2BCF-4D89-A122-77D628E8EE07}" type="presParOf" srcId="{2EF8226F-935D-4947-BF0F-53899232B0BE}" destId="{A782ABB6-4210-4676-9601-83A3DA8ED2C3}" srcOrd="0" destOrd="0" presId="urn:microsoft.com/office/officeart/2008/layout/LinedList"/>
    <dgm:cxn modelId="{17112028-AAE5-4F23-9FDE-F085AF0DD790}" type="presParOf" srcId="{2EF8226F-935D-4947-BF0F-53899232B0BE}" destId="{0B697853-8DBB-4C4F-BAFB-4F28198DA4DA}" srcOrd="1" destOrd="0" presId="urn:microsoft.com/office/officeart/2008/layout/LinedList"/>
    <dgm:cxn modelId="{E4B8ADAC-2D03-4CDC-A629-077455176C29}" type="presParOf" srcId="{8872F373-0DA7-4011-A7E1-E08FC9AC0444}" destId="{530B95DD-0300-4F0C-A5DC-FDC1625A34FE}" srcOrd="6" destOrd="0" presId="urn:microsoft.com/office/officeart/2008/layout/LinedList"/>
    <dgm:cxn modelId="{1B95104E-F51B-48B1-94EC-3E3043EB6494}" type="presParOf" srcId="{8872F373-0DA7-4011-A7E1-E08FC9AC0444}" destId="{76173947-951D-4EFB-8DBF-FCF667903009}" srcOrd="7" destOrd="0" presId="urn:microsoft.com/office/officeart/2008/layout/LinedList"/>
    <dgm:cxn modelId="{71267DA3-CDB9-4080-B7CC-658306B66A7C}" type="presParOf" srcId="{76173947-951D-4EFB-8DBF-FCF667903009}" destId="{A7CD27D3-551A-457D-B3B4-6DE714D8D25D}" srcOrd="0" destOrd="0" presId="urn:microsoft.com/office/officeart/2008/layout/LinedList"/>
    <dgm:cxn modelId="{3813AB1B-CE3B-47BA-A537-93E943E4DFBF}" type="presParOf" srcId="{76173947-951D-4EFB-8DBF-FCF667903009}" destId="{603668F9-67DC-4EDB-87CA-F64B1AF930CB}" srcOrd="1" destOrd="0" presId="urn:microsoft.com/office/officeart/2008/layout/LinedList"/>
    <dgm:cxn modelId="{2AAD1266-AD44-4BB6-AF05-3164DC6D8397}" type="presParOf" srcId="{8872F373-0DA7-4011-A7E1-E08FC9AC0444}" destId="{F4A3A9E3-D6FD-494D-A29B-24AC11DA570B}" srcOrd="8" destOrd="0" presId="urn:microsoft.com/office/officeart/2008/layout/LinedList"/>
    <dgm:cxn modelId="{426CC96F-9897-4AC3-AC0E-A886C49D5E83}" type="presParOf" srcId="{8872F373-0DA7-4011-A7E1-E08FC9AC0444}" destId="{12B1635F-5CC9-41EF-A68A-9ACC5DAD81E0}" srcOrd="9" destOrd="0" presId="urn:microsoft.com/office/officeart/2008/layout/LinedList"/>
    <dgm:cxn modelId="{B42E07FF-BFED-4466-AE48-31DC8205A70E}" type="presParOf" srcId="{12B1635F-5CC9-41EF-A68A-9ACC5DAD81E0}" destId="{202155FE-8B2A-4AD1-8B20-BC3310C8FF8A}" srcOrd="0" destOrd="0" presId="urn:microsoft.com/office/officeart/2008/layout/LinedList"/>
    <dgm:cxn modelId="{CDD45243-E5AB-4E14-93AA-BCF29D403702}" type="presParOf" srcId="{12B1635F-5CC9-41EF-A68A-9ACC5DAD81E0}" destId="{FAA25514-D9AA-4FF4-99C2-9446494C2D1F}" srcOrd="1" destOrd="0" presId="urn:microsoft.com/office/officeart/2008/layout/LinedList"/>
    <dgm:cxn modelId="{1E2D49DE-32F6-4BDD-A48B-7740F9FF2E08}" type="presParOf" srcId="{8872F373-0DA7-4011-A7E1-E08FC9AC0444}" destId="{4DEB3AF1-E54F-4F42-939A-AC593194F41A}" srcOrd="10" destOrd="0" presId="urn:microsoft.com/office/officeart/2008/layout/LinedList"/>
    <dgm:cxn modelId="{5F856BC2-DA7B-4840-BB8B-83DB15F95882}" type="presParOf" srcId="{8872F373-0DA7-4011-A7E1-E08FC9AC0444}" destId="{E66743DD-D054-45B0-9045-71B311CD0996}" srcOrd="11" destOrd="0" presId="urn:microsoft.com/office/officeart/2008/layout/LinedList"/>
    <dgm:cxn modelId="{A8BAD70D-D974-4D57-A187-9433B20E5882}" type="presParOf" srcId="{E66743DD-D054-45B0-9045-71B311CD0996}" destId="{F2238942-A0BE-4E7B-8E36-4ADA9B8A8E7D}" srcOrd="0" destOrd="0" presId="urn:microsoft.com/office/officeart/2008/layout/LinedList"/>
    <dgm:cxn modelId="{CACB8F67-68A8-47A8-9928-39B48757A72B}" type="presParOf" srcId="{E66743DD-D054-45B0-9045-71B311CD0996}" destId="{7FCC90E2-527F-4C01-8F3B-950C0E4B4E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4FBAE5-BA56-434C-8878-91A88FC3745A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EF41464-48A0-4C79-A1DA-5C0482B41CA9}">
      <dgm:prSet/>
      <dgm:spPr/>
      <dgm:t>
        <a:bodyPr/>
        <a:lstStyle/>
        <a:p>
          <a:r>
            <a:rPr lang="en-US"/>
            <a:t>STS increases productivity by enabling better co-ordination between teams. </a:t>
          </a:r>
        </a:p>
      </dgm:t>
    </dgm:pt>
    <dgm:pt modelId="{A447FBC8-5C29-457F-9FA5-2C35797E24A2}" type="parTrans" cxnId="{AA2A0073-10BB-4AEF-A5B2-F42165DD0E28}">
      <dgm:prSet/>
      <dgm:spPr/>
      <dgm:t>
        <a:bodyPr/>
        <a:lstStyle/>
        <a:p>
          <a:endParaRPr lang="en-US"/>
        </a:p>
      </dgm:t>
    </dgm:pt>
    <dgm:pt modelId="{42B166E0-4BBA-4F7D-9849-13A832AC8A2F}" type="sibTrans" cxnId="{AA2A0073-10BB-4AEF-A5B2-F42165DD0E28}">
      <dgm:prSet/>
      <dgm:spPr/>
      <dgm:t>
        <a:bodyPr/>
        <a:lstStyle/>
        <a:p>
          <a:endParaRPr lang="en-US"/>
        </a:p>
      </dgm:t>
    </dgm:pt>
    <dgm:pt modelId="{3EA411CA-169C-4768-BA87-A1A6EE511525}">
      <dgm:prSet/>
      <dgm:spPr/>
      <dgm:t>
        <a:bodyPr/>
        <a:lstStyle/>
        <a:p>
          <a:r>
            <a:rPr lang="en-US"/>
            <a:t>STS helps on minimizing time wasted on tracking issues </a:t>
          </a:r>
        </a:p>
      </dgm:t>
    </dgm:pt>
    <dgm:pt modelId="{58B72218-3EAC-45FC-A4CC-78FCD173A76B}" type="parTrans" cxnId="{B948BFFF-CF09-4753-A73A-F48CB7285AE3}">
      <dgm:prSet/>
      <dgm:spPr/>
      <dgm:t>
        <a:bodyPr/>
        <a:lstStyle/>
        <a:p>
          <a:endParaRPr lang="en-US"/>
        </a:p>
      </dgm:t>
    </dgm:pt>
    <dgm:pt modelId="{7B6C0388-FC25-4BF9-B614-1FD586136EF9}" type="sibTrans" cxnId="{B948BFFF-CF09-4753-A73A-F48CB7285AE3}">
      <dgm:prSet/>
      <dgm:spPr/>
      <dgm:t>
        <a:bodyPr/>
        <a:lstStyle/>
        <a:p>
          <a:endParaRPr lang="en-US"/>
        </a:p>
      </dgm:t>
    </dgm:pt>
    <dgm:pt modelId="{43AF5841-8C37-466F-87C3-9DBC255E2800}">
      <dgm:prSet/>
      <dgm:spPr/>
      <dgm:t>
        <a:bodyPr/>
        <a:lstStyle/>
        <a:p>
          <a:r>
            <a:rPr lang="en-US"/>
            <a:t>STS improves quality by ensuring all tickets are recorded down with all the details and are tracked until completion</a:t>
          </a:r>
        </a:p>
      </dgm:t>
    </dgm:pt>
    <dgm:pt modelId="{C80109B6-9571-4E6B-9C82-557CE8BFA555}" type="parTrans" cxnId="{CD90B57F-01DE-4566-84D5-3CFBBD955285}">
      <dgm:prSet/>
      <dgm:spPr/>
      <dgm:t>
        <a:bodyPr/>
        <a:lstStyle/>
        <a:p>
          <a:endParaRPr lang="en-US"/>
        </a:p>
      </dgm:t>
    </dgm:pt>
    <dgm:pt modelId="{4C2C7DC3-FA6A-4C07-9C74-EF710F207F4B}" type="sibTrans" cxnId="{CD90B57F-01DE-4566-84D5-3CFBBD955285}">
      <dgm:prSet/>
      <dgm:spPr/>
      <dgm:t>
        <a:bodyPr/>
        <a:lstStyle/>
        <a:p>
          <a:endParaRPr lang="en-US"/>
        </a:p>
      </dgm:t>
    </dgm:pt>
    <dgm:pt modelId="{CD22BF58-609A-461C-B0F2-0521FFE96E6C}">
      <dgm:prSet/>
      <dgm:spPr/>
      <dgm:t>
        <a:bodyPr/>
        <a:lstStyle/>
        <a:p>
          <a:r>
            <a:rPr lang="en-US"/>
            <a:t>Gives users the freedom to access from mobiles or PC. </a:t>
          </a:r>
        </a:p>
      </dgm:t>
    </dgm:pt>
    <dgm:pt modelId="{44BB7548-6055-4356-99DB-7108AD9659E3}" type="parTrans" cxnId="{AD87EE17-A4FC-4CBB-B845-08E2ABCBAC7C}">
      <dgm:prSet/>
      <dgm:spPr/>
      <dgm:t>
        <a:bodyPr/>
        <a:lstStyle/>
        <a:p>
          <a:endParaRPr lang="en-US"/>
        </a:p>
      </dgm:t>
    </dgm:pt>
    <dgm:pt modelId="{4043ECA4-8F4B-4B0F-87EB-D2D877459A1D}" type="sibTrans" cxnId="{AD87EE17-A4FC-4CBB-B845-08E2ABCBAC7C}">
      <dgm:prSet/>
      <dgm:spPr/>
      <dgm:t>
        <a:bodyPr/>
        <a:lstStyle/>
        <a:p>
          <a:endParaRPr lang="en-US"/>
        </a:p>
      </dgm:t>
    </dgm:pt>
    <dgm:pt modelId="{86C15B96-8F2F-4EB7-BE8E-203337F5DCA3}" type="pres">
      <dgm:prSet presAssocID="{C24FBAE5-BA56-434C-8878-91A88FC3745A}" presName="vert0" presStyleCnt="0">
        <dgm:presLayoutVars>
          <dgm:dir/>
          <dgm:animOne val="branch"/>
          <dgm:animLvl val="lvl"/>
        </dgm:presLayoutVars>
      </dgm:prSet>
      <dgm:spPr/>
    </dgm:pt>
    <dgm:pt modelId="{7C76A063-CEA7-44D5-B31A-1EC2B5ED563B}" type="pres">
      <dgm:prSet presAssocID="{AEF41464-48A0-4C79-A1DA-5C0482B41CA9}" presName="thickLine" presStyleLbl="alignNode1" presStyleIdx="0" presStyleCnt="4"/>
      <dgm:spPr/>
    </dgm:pt>
    <dgm:pt modelId="{10C41ABE-58A0-4D49-B967-8B1DA89AAC81}" type="pres">
      <dgm:prSet presAssocID="{AEF41464-48A0-4C79-A1DA-5C0482B41CA9}" presName="horz1" presStyleCnt="0"/>
      <dgm:spPr/>
    </dgm:pt>
    <dgm:pt modelId="{7B821866-6110-476F-AC67-9DB3B37D3BB1}" type="pres">
      <dgm:prSet presAssocID="{AEF41464-48A0-4C79-A1DA-5C0482B41CA9}" presName="tx1" presStyleLbl="revTx" presStyleIdx="0" presStyleCnt="4"/>
      <dgm:spPr/>
    </dgm:pt>
    <dgm:pt modelId="{03D778F2-52DC-47D0-B668-5848B6FBC4A7}" type="pres">
      <dgm:prSet presAssocID="{AEF41464-48A0-4C79-A1DA-5C0482B41CA9}" presName="vert1" presStyleCnt="0"/>
      <dgm:spPr/>
    </dgm:pt>
    <dgm:pt modelId="{9B85A871-E049-424D-8BB1-EAF8A4B39CAC}" type="pres">
      <dgm:prSet presAssocID="{3EA411CA-169C-4768-BA87-A1A6EE511525}" presName="thickLine" presStyleLbl="alignNode1" presStyleIdx="1" presStyleCnt="4"/>
      <dgm:spPr/>
    </dgm:pt>
    <dgm:pt modelId="{FBCA840A-FE12-434F-A732-4025EAAD6E35}" type="pres">
      <dgm:prSet presAssocID="{3EA411CA-169C-4768-BA87-A1A6EE511525}" presName="horz1" presStyleCnt="0"/>
      <dgm:spPr/>
    </dgm:pt>
    <dgm:pt modelId="{0227CA80-253A-4CFD-A0EB-5E444D0B01E9}" type="pres">
      <dgm:prSet presAssocID="{3EA411CA-169C-4768-BA87-A1A6EE511525}" presName="tx1" presStyleLbl="revTx" presStyleIdx="1" presStyleCnt="4"/>
      <dgm:spPr/>
    </dgm:pt>
    <dgm:pt modelId="{DD0F5936-BEAD-4E3F-903A-4B284BED514D}" type="pres">
      <dgm:prSet presAssocID="{3EA411CA-169C-4768-BA87-A1A6EE511525}" presName="vert1" presStyleCnt="0"/>
      <dgm:spPr/>
    </dgm:pt>
    <dgm:pt modelId="{EA3693E8-2E08-45FE-8A39-3A25E39FB863}" type="pres">
      <dgm:prSet presAssocID="{43AF5841-8C37-466F-87C3-9DBC255E2800}" presName="thickLine" presStyleLbl="alignNode1" presStyleIdx="2" presStyleCnt="4"/>
      <dgm:spPr/>
    </dgm:pt>
    <dgm:pt modelId="{14E6DEAB-3BB2-4960-947D-D56C1A21658C}" type="pres">
      <dgm:prSet presAssocID="{43AF5841-8C37-466F-87C3-9DBC255E2800}" presName="horz1" presStyleCnt="0"/>
      <dgm:spPr/>
    </dgm:pt>
    <dgm:pt modelId="{835E29B0-580F-45AB-9476-D64FC5F2E7E0}" type="pres">
      <dgm:prSet presAssocID="{43AF5841-8C37-466F-87C3-9DBC255E2800}" presName="tx1" presStyleLbl="revTx" presStyleIdx="2" presStyleCnt="4"/>
      <dgm:spPr/>
    </dgm:pt>
    <dgm:pt modelId="{078B891F-01E9-41F7-8CB0-AFB05EDB28E5}" type="pres">
      <dgm:prSet presAssocID="{43AF5841-8C37-466F-87C3-9DBC255E2800}" presName="vert1" presStyleCnt="0"/>
      <dgm:spPr/>
    </dgm:pt>
    <dgm:pt modelId="{89FDEAA2-9551-45BF-AA3D-A5A1674F6873}" type="pres">
      <dgm:prSet presAssocID="{CD22BF58-609A-461C-B0F2-0521FFE96E6C}" presName="thickLine" presStyleLbl="alignNode1" presStyleIdx="3" presStyleCnt="4"/>
      <dgm:spPr/>
    </dgm:pt>
    <dgm:pt modelId="{71BAB15C-7E38-4971-94CB-775610BBDBFB}" type="pres">
      <dgm:prSet presAssocID="{CD22BF58-609A-461C-B0F2-0521FFE96E6C}" presName="horz1" presStyleCnt="0"/>
      <dgm:spPr/>
    </dgm:pt>
    <dgm:pt modelId="{378769CD-6DB2-4F3D-90E4-E6A84BAA00CA}" type="pres">
      <dgm:prSet presAssocID="{CD22BF58-609A-461C-B0F2-0521FFE96E6C}" presName="tx1" presStyleLbl="revTx" presStyleIdx="3" presStyleCnt="4"/>
      <dgm:spPr/>
    </dgm:pt>
    <dgm:pt modelId="{912944F4-BB98-40E0-9B44-883B834C9C6F}" type="pres">
      <dgm:prSet presAssocID="{CD22BF58-609A-461C-B0F2-0521FFE96E6C}" presName="vert1" presStyleCnt="0"/>
      <dgm:spPr/>
    </dgm:pt>
  </dgm:ptLst>
  <dgm:cxnLst>
    <dgm:cxn modelId="{B154C211-13EF-4B8B-ACE3-87DF05740D97}" type="presOf" srcId="{AEF41464-48A0-4C79-A1DA-5C0482B41CA9}" destId="{7B821866-6110-476F-AC67-9DB3B37D3BB1}" srcOrd="0" destOrd="0" presId="urn:microsoft.com/office/officeart/2008/layout/LinedList"/>
    <dgm:cxn modelId="{AD87EE17-A4FC-4CBB-B845-08E2ABCBAC7C}" srcId="{C24FBAE5-BA56-434C-8878-91A88FC3745A}" destId="{CD22BF58-609A-461C-B0F2-0521FFE96E6C}" srcOrd="3" destOrd="0" parTransId="{44BB7548-6055-4356-99DB-7108AD9659E3}" sibTransId="{4043ECA4-8F4B-4B0F-87EB-D2D877459A1D}"/>
    <dgm:cxn modelId="{AA2A0073-10BB-4AEF-A5B2-F42165DD0E28}" srcId="{C24FBAE5-BA56-434C-8878-91A88FC3745A}" destId="{AEF41464-48A0-4C79-A1DA-5C0482B41CA9}" srcOrd="0" destOrd="0" parTransId="{A447FBC8-5C29-457F-9FA5-2C35797E24A2}" sibTransId="{42B166E0-4BBA-4F7D-9849-13A832AC8A2F}"/>
    <dgm:cxn modelId="{CD90B57F-01DE-4566-84D5-3CFBBD955285}" srcId="{C24FBAE5-BA56-434C-8878-91A88FC3745A}" destId="{43AF5841-8C37-466F-87C3-9DBC255E2800}" srcOrd="2" destOrd="0" parTransId="{C80109B6-9571-4E6B-9C82-557CE8BFA555}" sibTransId="{4C2C7DC3-FA6A-4C07-9C74-EF710F207F4B}"/>
    <dgm:cxn modelId="{109AA494-9A21-473F-9420-92FBAC547048}" type="presOf" srcId="{C24FBAE5-BA56-434C-8878-91A88FC3745A}" destId="{86C15B96-8F2F-4EB7-BE8E-203337F5DCA3}" srcOrd="0" destOrd="0" presId="urn:microsoft.com/office/officeart/2008/layout/LinedList"/>
    <dgm:cxn modelId="{7183BEC5-D077-4F96-8EDA-9112F6FD912B}" type="presOf" srcId="{CD22BF58-609A-461C-B0F2-0521FFE96E6C}" destId="{378769CD-6DB2-4F3D-90E4-E6A84BAA00CA}" srcOrd="0" destOrd="0" presId="urn:microsoft.com/office/officeart/2008/layout/LinedList"/>
    <dgm:cxn modelId="{987713F0-8239-4896-BCB9-EAAA6A926D2D}" type="presOf" srcId="{43AF5841-8C37-466F-87C3-9DBC255E2800}" destId="{835E29B0-580F-45AB-9476-D64FC5F2E7E0}" srcOrd="0" destOrd="0" presId="urn:microsoft.com/office/officeart/2008/layout/LinedList"/>
    <dgm:cxn modelId="{F34754F0-B21F-4F5D-8FDE-CFEF3D9807E3}" type="presOf" srcId="{3EA411CA-169C-4768-BA87-A1A6EE511525}" destId="{0227CA80-253A-4CFD-A0EB-5E444D0B01E9}" srcOrd="0" destOrd="0" presId="urn:microsoft.com/office/officeart/2008/layout/LinedList"/>
    <dgm:cxn modelId="{B948BFFF-CF09-4753-A73A-F48CB7285AE3}" srcId="{C24FBAE5-BA56-434C-8878-91A88FC3745A}" destId="{3EA411CA-169C-4768-BA87-A1A6EE511525}" srcOrd="1" destOrd="0" parTransId="{58B72218-3EAC-45FC-A4CC-78FCD173A76B}" sibTransId="{7B6C0388-FC25-4BF9-B614-1FD586136EF9}"/>
    <dgm:cxn modelId="{FE869CE8-0B56-4973-906E-68438E39A8F1}" type="presParOf" srcId="{86C15B96-8F2F-4EB7-BE8E-203337F5DCA3}" destId="{7C76A063-CEA7-44D5-B31A-1EC2B5ED563B}" srcOrd="0" destOrd="0" presId="urn:microsoft.com/office/officeart/2008/layout/LinedList"/>
    <dgm:cxn modelId="{A394F6AD-D0E6-4D00-933F-072E461E4E59}" type="presParOf" srcId="{86C15B96-8F2F-4EB7-BE8E-203337F5DCA3}" destId="{10C41ABE-58A0-4D49-B967-8B1DA89AAC81}" srcOrd="1" destOrd="0" presId="urn:microsoft.com/office/officeart/2008/layout/LinedList"/>
    <dgm:cxn modelId="{FB7D48CE-9AAF-4D75-8378-77D8931AB3CE}" type="presParOf" srcId="{10C41ABE-58A0-4D49-B967-8B1DA89AAC81}" destId="{7B821866-6110-476F-AC67-9DB3B37D3BB1}" srcOrd="0" destOrd="0" presId="urn:microsoft.com/office/officeart/2008/layout/LinedList"/>
    <dgm:cxn modelId="{31A88A6B-EFB1-4E61-B037-2024B9E799A7}" type="presParOf" srcId="{10C41ABE-58A0-4D49-B967-8B1DA89AAC81}" destId="{03D778F2-52DC-47D0-B668-5848B6FBC4A7}" srcOrd="1" destOrd="0" presId="urn:microsoft.com/office/officeart/2008/layout/LinedList"/>
    <dgm:cxn modelId="{279A8B12-36D3-46FB-A4BB-7BA2100BF4B7}" type="presParOf" srcId="{86C15B96-8F2F-4EB7-BE8E-203337F5DCA3}" destId="{9B85A871-E049-424D-8BB1-EAF8A4B39CAC}" srcOrd="2" destOrd="0" presId="urn:microsoft.com/office/officeart/2008/layout/LinedList"/>
    <dgm:cxn modelId="{8AE4C314-B7BA-4D4F-AD8B-89966FA0656F}" type="presParOf" srcId="{86C15B96-8F2F-4EB7-BE8E-203337F5DCA3}" destId="{FBCA840A-FE12-434F-A732-4025EAAD6E35}" srcOrd="3" destOrd="0" presId="urn:microsoft.com/office/officeart/2008/layout/LinedList"/>
    <dgm:cxn modelId="{2C28D127-40E7-4334-8FEC-3EF0E6E42F63}" type="presParOf" srcId="{FBCA840A-FE12-434F-A732-4025EAAD6E35}" destId="{0227CA80-253A-4CFD-A0EB-5E444D0B01E9}" srcOrd="0" destOrd="0" presId="urn:microsoft.com/office/officeart/2008/layout/LinedList"/>
    <dgm:cxn modelId="{F26C6740-48FB-41C9-965E-C5ACF5A5100E}" type="presParOf" srcId="{FBCA840A-FE12-434F-A732-4025EAAD6E35}" destId="{DD0F5936-BEAD-4E3F-903A-4B284BED514D}" srcOrd="1" destOrd="0" presId="urn:microsoft.com/office/officeart/2008/layout/LinedList"/>
    <dgm:cxn modelId="{7F246E66-7FDA-4663-88D5-E5FBFA7C2CE5}" type="presParOf" srcId="{86C15B96-8F2F-4EB7-BE8E-203337F5DCA3}" destId="{EA3693E8-2E08-45FE-8A39-3A25E39FB863}" srcOrd="4" destOrd="0" presId="urn:microsoft.com/office/officeart/2008/layout/LinedList"/>
    <dgm:cxn modelId="{B9AD43F5-C955-4A29-BE01-F9075556A4F6}" type="presParOf" srcId="{86C15B96-8F2F-4EB7-BE8E-203337F5DCA3}" destId="{14E6DEAB-3BB2-4960-947D-D56C1A21658C}" srcOrd="5" destOrd="0" presId="urn:microsoft.com/office/officeart/2008/layout/LinedList"/>
    <dgm:cxn modelId="{42681E3E-8CCE-4134-8C56-28E5659C660F}" type="presParOf" srcId="{14E6DEAB-3BB2-4960-947D-D56C1A21658C}" destId="{835E29B0-580F-45AB-9476-D64FC5F2E7E0}" srcOrd="0" destOrd="0" presId="urn:microsoft.com/office/officeart/2008/layout/LinedList"/>
    <dgm:cxn modelId="{5D5E7B01-F29B-47E0-AAB3-623C61C967A4}" type="presParOf" srcId="{14E6DEAB-3BB2-4960-947D-D56C1A21658C}" destId="{078B891F-01E9-41F7-8CB0-AFB05EDB28E5}" srcOrd="1" destOrd="0" presId="urn:microsoft.com/office/officeart/2008/layout/LinedList"/>
    <dgm:cxn modelId="{06FD4BCF-1845-46CF-AA2A-EB676763AC6B}" type="presParOf" srcId="{86C15B96-8F2F-4EB7-BE8E-203337F5DCA3}" destId="{89FDEAA2-9551-45BF-AA3D-A5A1674F6873}" srcOrd="6" destOrd="0" presId="urn:microsoft.com/office/officeart/2008/layout/LinedList"/>
    <dgm:cxn modelId="{1B562BA2-21CF-4C4B-ABD2-E2350E8FDCFD}" type="presParOf" srcId="{86C15B96-8F2F-4EB7-BE8E-203337F5DCA3}" destId="{71BAB15C-7E38-4971-94CB-775610BBDBFB}" srcOrd="7" destOrd="0" presId="urn:microsoft.com/office/officeart/2008/layout/LinedList"/>
    <dgm:cxn modelId="{11DD3405-341B-4A4B-8965-E8985FAF6F96}" type="presParOf" srcId="{71BAB15C-7E38-4971-94CB-775610BBDBFB}" destId="{378769CD-6DB2-4F3D-90E4-E6A84BAA00CA}" srcOrd="0" destOrd="0" presId="urn:microsoft.com/office/officeart/2008/layout/LinedList"/>
    <dgm:cxn modelId="{A4533B8A-7805-48A4-8FE2-7E9232661436}" type="presParOf" srcId="{71BAB15C-7E38-4971-94CB-775610BBDBFB}" destId="{912944F4-BB98-40E0-9B44-883B834C9C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FC50ED-D1B4-4FD8-9B56-B65FDCD8455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01E3719-B368-4CA3-8752-AC1ACBE2FE8C}">
      <dgm:prSet/>
      <dgm:spPr/>
      <dgm:t>
        <a:bodyPr/>
        <a:lstStyle/>
        <a:p>
          <a:r>
            <a:rPr lang="en-US"/>
            <a:t>Target Audience of STS:</a:t>
          </a:r>
        </a:p>
      </dgm:t>
    </dgm:pt>
    <dgm:pt modelId="{B7192F0E-74BB-45AC-85B0-9659BD456BAA}" type="parTrans" cxnId="{3A837538-7B39-47DA-9F62-AA5766D71FCC}">
      <dgm:prSet/>
      <dgm:spPr/>
      <dgm:t>
        <a:bodyPr/>
        <a:lstStyle/>
        <a:p>
          <a:endParaRPr lang="en-US"/>
        </a:p>
      </dgm:t>
    </dgm:pt>
    <dgm:pt modelId="{94590C9C-59B1-44AD-9325-9869BEFE4B98}" type="sibTrans" cxnId="{3A837538-7B39-47DA-9F62-AA5766D71FCC}">
      <dgm:prSet/>
      <dgm:spPr/>
      <dgm:t>
        <a:bodyPr/>
        <a:lstStyle/>
        <a:p>
          <a:endParaRPr lang="en-US"/>
        </a:p>
      </dgm:t>
    </dgm:pt>
    <dgm:pt modelId="{8F770D54-5868-45BD-AA06-6F749FF54B7A}">
      <dgm:prSet/>
      <dgm:spPr/>
      <dgm:t>
        <a:bodyPr/>
        <a:lstStyle/>
        <a:p>
          <a:r>
            <a:rPr lang="en-US"/>
            <a:t>1.  Administrators </a:t>
          </a:r>
        </a:p>
      </dgm:t>
    </dgm:pt>
    <dgm:pt modelId="{72D82655-1FA9-4D3F-9E95-AEA9588C8363}" type="parTrans" cxnId="{D4F44F99-9E83-4D52-8F7D-1DE62402AAED}">
      <dgm:prSet/>
      <dgm:spPr/>
      <dgm:t>
        <a:bodyPr/>
        <a:lstStyle/>
        <a:p>
          <a:endParaRPr lang="en-US"/>
        </a:p>
      </dgm:t>
    </dgm:pt>
    <dgm:pt modelId="{4D3BD58B-78C9-46B6-8C4F-5655C7CAECCE}" type="sibTrans" cxnId="{D4F44F99-9E83-4D52-8F7D-1DE62402AAED}">
      <dgm:prSet/>
      <dgm:spPr/>
      <dgm:t>
        <a:bodyPr/>
        <a:lstStyle/>
        <a:p>
          <a:endParaRPr lang="en-US"/>
        </a:p>
      </dgm:t>
    </dgm:pt>
    <dgm:pt modelId="{6066A7C5-7445-4341-98BA-78BA40B5477C}">
      <dgm:prSet/>
      <dgm:spPr/>
      <dgm:t>
        <a:bodyPr/>
        <a:lstStyle/>
        <a:p>
          <a:r>
            <a:rPr lang="en-US"/>
            <a:t>2.   Application Developers </a:t>
          </a:r>
        </a:p>
      </dgm:t>
    </dgm:pt>
    <dgm:pt modelId="{4D09B3F6-FEF7-4948-9CF3-1C2E11B9FF5B}" type="parTrans" cxnId="{87A8F41A-CFEC-446A-9B1D-D7F7CC7787B1}">
      <dgm:prSet/>
      <dgm:spPr/>
      <dgm:t>
        <a:bodyPr/>
        <a:lstStyle/>
        <a:p>
          <a:endParaRPr lang="en-US"/>
        </a:p>
      </dgm:t>
    </dgm:pt>
    <dgm:pt modelId="{AF5F2822-D024-4B2B-AE2C-9EF6AC4280AB}" type="sibTrans" cxnId="{87A8F41A-CFEC-446A-9B1D-D7F7CC7787B1}">
      <dgm:prSet/>
      <dgm:spPr/>
      <dgm:t>
        <a:bodyPr/>
        <a:lstStyle/>
        <a:p>
          <a:endParaRPr lang="en-US"/>
        </a:p>
      </dgm:t>
    </dgm:pt>
    <dgm:pt modelId="{B1C3F315-F593-47B6-A71E-AFD139FF39ED}">
      <dgm:prSet/>
      <dgm:spPr/>
      <dgm:t>
        <a:bodyPr/>
        <a:lstStyle/>
        <a:p>
          <a:r>
            <a:rPr lang="en-US"/>
            <a:t>3.   Testers </a:t>
          </a:r>
        </a:p>
      </dgm:t>
    </dgm:pt>
    <dgm:pt modelId="{9C478E7D-9B93-4D94-BD0F-59C78845FC00}" type="parTrans" cxnId="{85B204D4-7D5B-4BB4-B4C1-593339AD8EC5}">
      <dgm:prSet/>
      <dgm:spPr/>
      <dgm:t>
        <a:bodyPr/>
        <a:lstStyle/>
        <a:p>
          <a:endParaRPr lang="en-US"/>
        </a:p>
      </dgm:t>
    </dgm:pt>
    <dgm:pt modelId="{34D1E640-CBC3-481C-8864-DCDC13CDB99E}" type="sibTrans" cxnId="{85B204D4-7D5B-4BB4-B4C1-593339AD8EC5}">
      <dgm:prSet/>
      <dgm:spPr/>
      <dgm:t>
        <a:bodyPr/>
        <a:lstStyle/>
        <a:p>
          <a:endParaRPr lang="en-US"/>
        </a:p>
      </dgm:t>
    </dgm:pt>
    <dgm:pt modelId="{52DF56C9-6F1F-4F7A-B2A1-15572D387869}" type="pres">
      <dgm:prSet presAssocID="{C4FC50ED-D1B4-4FD8-9B56-B65FDCD8455E}" presName="linear" presStyleCnt="0">
        <dgm:presLayoutVars>
          <dgm:dir/>
          <dgm:animLvl val="lvl"/>
          <dgm:resizeHandles val="exact"/>
        </dgm:presLayoutVars>
      </dgm:prSet>
      <dgm:spPr/>
    </dgm:pt>
    <dgm:pt modelId="{72084C47-1620-4D6D-B04E-1423D146366D}" type="pres">
      <dgm:prSet presAssocID="{301E3719-B368-4CA3-8752-AC1ACBE2FE8C}" presName="parentLin" presStyleCnt="0"/>
      <dgm:spPr/>
    </dgm:pt>
    <dgm:pt modelId="{026D1F4F-DE1A-4F63-8DCF-03811677A30E}" type="pres">
      <dgm:prSet presAssocID="{301E3719-B368-4CA3-8752-AC1ACBE2FE8C}" presName="parentLeftMargin" presStyleLbl="node1" presStyleIdx="0" presStyleCnt="4"/>
      <dgm:spPr/>
    </dgm:pt>
    <dgm:pt modelId="{9D07CD43-268E-49C3-A2A0-D1C3AB33B100}" type="pres">
      <dgm:prSet presAssocID="{301E3719-B368-4CA3-8752-AC1ACBE2FE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6BD298-147F-437E-8D81-331B0D659BB0}" type="pres">
      <dgm:prSet presAssocID="{301E3719-B368-4CA3-8752-AC1ACBE2FE8C}" presName="negativeSpace" presStyleCnt="0"/>
      <dgm:spPr/>
    </dgm:pt>
    <dgm:pt modelId="{58553379-E597-480A-BE01-D1FC90359774}" type="pres">
      <dgm:prSet presAssocID="{301E3719-B368-4CA3-8752-AC1ACBE2FE8C}" presName="childText" presStyleLbl="conFgAcc1" presStyleIdx="0" presStyleCnt="4">
        <dgm:presLayoutVars>
          <dgm:bulletEnabled val="1"/>
        </dgm:presLayoutVars>
      </dgm:prSet>
      <dgm:spPr/>
    </dgm:pt>
    <dgm:pt modelId="{B0F107A8-5389-4EF6-A718-58AC2DA395F9}" type="pres">
      <dgm:prSet presAssocID="{94590C9C-59B1-44AD-9325-9869BEFE4B98}" presName="spaceBetweenRectangles" presStyleCnt="0"/>
      <dgm:spPr/>
    </dgm:pt>
    <dgm:pt modelId="{39CA6840-F5CD-493E-AA64-444D4313EADD}" type="pres">
      <dgm:prSet presAssocID="{8F770D54-5868-45BD-AA06-6F749FF54B7A}" presName="parentLin" presStyleCnt="0"/>
      <dgm:spPr/>
    </dgm:pt>
    <dgm:pt modelId="{731DCC4C-37A4-4D3E-8DC6-572B9D3D6BE1}" type="pres">
      <dgm:prSet presAssocID="{8F770D54-5868-45BD-AA06-6F749FF54B7A}" presName="parentLeftMargin" presStyleLbl="node1" presStyleIdx="0" presStyleCnt="4"/>
      <dgm:spPr/>
    </dgm:pt>
    <dgm:pt modelId="{CB089B33-FB86-46E3-A026-9C74668B01DD}" type="pres">
      <dgm:prSet presAssocID="{8F770D54-5868-45BD-AA06-6F749FF54B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A6C6CEB-CE40-4DA7-B8BF-967E53F5B1BE}" type="pres">
      <dgm:prSet presAssocID="{8F770D54-5868-45BD-AA06-6F749FF54B7A}" presName="negativeSpace" presStyleCnt="0"/>
      <dgm:spPr/>
    </dgm:pt>
    <dgm:pt modelId="{47DE51C4-0B48-4554-A83F-9A154CB7BFBF}" type="pres">
      <dgm:prSet presAssocID="{8F770D54-5868-45BD-AA06-6F749FF54B7A}" presName="childText" presStyleLbl="conFgAcc1" presStyleIdx="1" presStyleCnt="4">
        <dgm:presLayoutVars>
          <dgm:bulletEnabled val="1"/>
        </dgm:presLayoutVars>
      </dgm:prSet>
      <dgm:spPr/>
    </dgm:pt>
    <dgm:pt modelId="{C133DBBA-E13D-456A-8ADA-33292C81F79D}" type="pres">
      <dgm:prSet presAssocID="{4D3BD58B-78C9-46B6-8C4F-5655C7CAECCE}" presName="spaceBetweenRectangles" presStyleCnt="0"/>
      <dgm:spPr/>
    </dgm:pt>
    <dgm:pt modelId="{52B0ED99-F883-44C7-8369-9AC88630F175}" type="pres">
      <dgm:prSet presAssocID="{6066A7C5-7445-4341-98BA-78BA40B5477C}" presName="parentLin" presStyleCnt="0"/>
      <dgm:spPr/>
    </dgm:pt>
    <dgm:pt modelId="{3B017844-4ECB-41AB-B374-B50F77E5DEB3}" type="pres">
      <dgm:prSet presAssocID="{6066A7C5-7445-4341-98BA-78BA40B5477C}" presName="parentLeftMargin" presStyleLbl="node1" presStyleIdx="1" presStyleCnt="4"/>
      <dgm:spPr/>
    </dgm:pt>
    <dgm:pt modelId="{2F1D5538-0351-41A8-A5D2-8203601B5018}" type="pres">
      <dgm:prSet presAssocID="{6066A7C5-7445-4341-98BA-78BA40B547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D28284-CA66-4719-B30D-62D0DCCB2F05}" type="pres">
      <dgm:prSet presAssocID="{6066A7C5-7445-4341-98BA-78BA40B5477C}" presName="negativeSpace" presStyleCnt="0"/>
      <dgm:spPr/>
    </dgm:pt>
    <dgm:pt modelId="{BB023670-AE57-480F-B0D8-79C350ADAC70}" type="pres">
      <dgm:prSet presAssocID="{6066A7C5-7445-4341-98BA-78BA40B5477C}" presName="childText" presStyleLbl="conFgAcc1" presStyleIdx="2" presStyleCnt="4">
        <dgm:presLayoutVars>
          <dgm:bulletEnabled val="1"/>
        </dgm:presLayoutVars>
      </dgm:prSet>
      <dgm:spPr/>
    </dgm:pt>
    <dgm:pt modelId="{C2DE5BA0-9AEF-40BD-BD49-318D853F4931}" type="pres">
      <dgm:prSet presAssocID="{AF5F2822-D024-4B2B-AE2C-9EF6AC4280AB}" presName="spaceBetweenRectangles" presStyleCnt="0"/>
      <dgm:spPr/>
    </dgm:pt>
    <dgm:pt modelId="{71E1B602-6C6B-4FA7-B632-9BC7E75E896D}" type="pres">
      <dgm:prSet presAssocID="{B1C3F315-F593-47B6-A71E-AFD139FF39ED}" presName="parentLin" presStyleCnt="0"/>
      <dgm:spPr/>
    </dgm:pt>
    <dgm:pt modelId="{C44BABED-515D-4405-9B41-DE4CF3BBD7F8}" type="pres">
      <dgm:prSet presAssocID="{B1C3F315-F593-47B6-A71E-AFD139FF39ED}" presName="parentLeftMargin" presStyleLbl="node1" presStyleIdx="2" presStyleCnt="4"/>
      <dgm:spPr/>
    </dgm:pt>
    <dgm:pt modelId="{864BF971-13FD-4C13-B848-286E97C69FAF}" type="pres">
      <dgm:prSet presAssocID="{B1C3F315-F593-47B6-A71E-AFD139FF39E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3A7CF3-149F-4665-A8EF-FDDE20B7D765}" type="pres">
      <dgm:prSet presAssocID="{B1C3F315-F593-47B6-A71E-AFD139FF39ED}" presName="negativeSpace" presStyleCnt="0"/>
      <dgm:spPr/>
    </dgm:pt>
    <dgm:pt modelId="{A6F90DAD-4DD5-474C-A1FD-C1793C52F6BF}" type="pres">
      <dgm:prSet presAssocID="{B1C3F315-F593-47B6-A71E-AFD139FF39E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A8E7806-65B8-4698-B087-54B0F01AD3A5}" type="presOf" srcId="{B1C3F315-F593-47B6-A71E-AFD139FF39ED}" destId="{864BF971-13FD-4C13-B848-286E97C69FAF}" srcOrd="1" destOrd="0" presId="urn:microsoft.com/office/officeart/2005/8/layout/list1"/>
    <dgm:cxn modelId="{87A8F41A-CFEC-446A-9B1D-D7F7CC7787B1}" srcId="{C4FC50ED-D1B4-4FD8-9B56-B65FDCD8455E}" destId="{6066A7C5-7445-4341-98BA-78BA40B5477C}" srcOrd="2" destOrd="0" parTransId="{4D09B3F6-FEF7-4948-9CF3-1C2E11B9FF5B}" sibTransId="{AF5F2822-D024-4B2B-AE2C-9EF6AC4280AB}"/>
    <dgm:cxn modelId="{D71F8224-8D0B-454C-9653-E466F5090C4E}" type="presOf" srcId="{B1C3F315-F593-47B6-A71E-AFD139FF39ED}" destId="{C44BABED-515D-4405-9B41-DE4CF3BBD7F8}" srcOrd="0" destOrd="0" presId="urn:microsoft.com/office/officeart/2005/8/layout/list1"/>
    <dgm:cxn modelId="{3A837538-7B39-47DA-9F62-AA5766D71FCC}" srcId="{C4FC50ED-D1B4-4FD8-9B56-B65FDCD8455E}" destId="{301E3719-B368-4CA3-8752-AC1ACBE2FE8C}" srcOrd="0" destOrd="0" parTransId="{B7192F0E-74BB-45AC-85B0-9659BD456BAA}" sibTransId="{94590C9C-59B1-44AD-9325-9869BEFE4B98}"/>
    <dgm:cxn modelId="{E76F585D-4186-43DC-9E5E-8774D9E96AE9}" type="presOf" srcId="{C4FC50ED-D1B4-4FD8-9B56-B65FDCD8455E}" destId="{52DF56C9-6F1F-4F7A-B2A1-15572D387869}" srcOrd="0" destOrd="0" presId="urn:microsoft.com/office/officeart/2005/8/layout/list1"/>
    <dgm:cxn modelId="{14D9644C-E13A-4003-AEB5-D4BC682C73D2}" type="presOf" srcId="{301E3719-B368-4CA3-8752-AC1ACBE2FE8C}" destId="{026D1F4F-DE1A-4F63-8DCF-03811677A30E}" srcOrd="0" destOrd="0" presId="urn:microsoft.com/office/officeart/2005/8/layout/list1"/>
    <dgm:cxn modelId="{55D75552-F339-4A12-BE1F-C5DBF0281674}" type="presOf" srcId="{6066A7C5-7445-4341-98BA-78BA40B5477C}" destId="{2F1D5538-0351-41A8-A5D2-8203601B5018}" srcOrd="1" destOrd="0" presId="urn:microsoft.com/office/officeart/2005/8/layout/list1"/>
    <dgm:cxn modelId="{96BF8B52-8357-46DF-8CB7-3D200E1C8755}" type="presOf" srcId="{8F770D54-5868-45BD-AA06-6F749FF54B7A}" destId="{CB089B33-FB86-46E3-A026-9C74668B01DD}" srcOrd="1" destOrd="0" presId="urn:microsoft.com/office/officeart/2005/8/layout/list1"/>
    <dgm:cxn modelId="{1F766A56-AC29-46E7-A045-165356DF3189}" type="presOf" srcId="{301E3719-B368-4CA3-8752-AC1ACBE2FE8C}" destId="{9D07CD43-268E-49C3-A2A0-D1C3AB33B100}" srcOrd="1" destOrd="0" presId="urn:microsoft.com/office/officeart/2005/8/layout/list1"/>
    <dgm:cxn modelId="{D4F44F99-9E83-4D52-8F7D-1DE62402AAED}" srcId="{C4FC50ED-D1B4-4FD8-9B56-B65FDCD8455E}" destId="{8F770D54-5868-45BD-AA06-6F749FF54B7A}" srcOrd="1" destOrd="0" parTransId="{72D82655-1FA9-4D3F-9E95-AEA9588C8363}" sibTransId="{4D3BD58B-78C9-46B6-8C4F-5655C7CAECCE}"/>
    <dgm:cxn modelId="{EC7114C7-D59F-4262-9BB8-6C7F57086122}" type="presOf" srcId="{8F770D54-5868-45BD-AA06-6F749FF54B7A}" destId="{731DCC4C-37A4-4D3E-8DC6-572B9D3D6BE1}" srcOrd="0" destOrd="0" presId="urn:microsoft.com/office/officeart/2005/8/layout/list1"/>
    <dgm:cxn modelId="{85B204D4-7D5B-4BB4-B4C1-593339AD8EC5}" srcId="{C4FC50ED-D1B4-4FD8-9B56-B65FDCD8455E}" destId="{B1C3F315-F593-47B6-A71E-AFD139FF39ED}" srcOrd="3" destOrd="0" parTransId="{9C478E7D-9B93-4D94-BD0F-59C78845FC00}" sibTransId="{34D1E640-CBC3-481C-8864-DCDC13CDB99E}"/>
    <dgm:cxn modelId="{C93DD5D9-5650-4137-A3A9-381AD50E2A1B}" type="presOf" srcId="{6066A7C5-7445-4341-98BA-78BA40B5477C}" destId="{3B017844-4ECB-41AB-B374-B50F77E5DEB3}" srcOrd="0" destOrd="0" presId="urn:microsoft.com/office/officeart/2005/8/layout/list1"/>
    <dgm:cxn modelId="{3B50F0EE-9612-4C2F-92B2-668782F88040}" type="presParOf" srcId="{52DF56C9-6F1F-4F7A-B2A1-15572D387869}" destId="{72084C47-1620-4D6D-B04E-1423D146366D}" srcOrd="0" destOrd="0" presId="urn:microsoft.com/office/officeart/2005/8/layout/list1"/>
    <dgm:cxn modelId="{899549DE-133C-45E2-ABA6-B9ACBCEF0503}" type="presParOf" srcId="{72084C47-1620-4D6D-B04E-1423D146366D}" destId="{026D1F4F-DE1A-4F63-8DCF-03811677A30E}" srcOrd="0" destOrd="0" presId="urn:microsoft.com/office/officeart/2005/8/layout/list1"/>
    <dgm:cxn modelId="{5A574AFA-9327-41C3-87B3-AC9D0AD2668A}" type="presParOf" srcId="{72084C47-1620-4D6D-B04E-1423D146366D}" destId="{9D07CD43-268E-49C3-A2A0-D1C3AB33B100}" srcOrd="1" destOrd="0" presId="urn:microsoft.com/office/officeart/2005/8/layout/list1"/>
    <dgm:cxn modelId="{FA8A5DD0-965D-49E8-823F-69990A611A66}" type="presParOf" srcId="{52DF56C9-6F1F-4F7A-B2A1-15572D387869}" destId="{F86BD298-147F-437E-8D81-331B0D659BB0}" srcOrd="1" destOrd="0" presId="urn:microsoft.com/office/officeart/2005/8/layout/list1"/>
    <dgm:cxn modelId="{3F0060E6-3030-48B2-80BB-D9C3201EB008}" type="presParOf" srcId="{52DF56C9-6F1F-4F7A-B2A1-15572D387869}" destId="{58553379-E597-480A-BE01-D1FC90359774}" srcOrd="2" destOrd="0" presId="urn:microsoft.com/office/officeart/2005/8/layout/list1"/>
    <dgm:cxn modelId="{EEDDF0EF-C19B-44DF-93BB-2CB8EA70A8C4}" type="presParOf" srcId="{52DF56C9-6F1F-4F7A-B2A1-15572D387869}" destId="{B0F107A8-5389-4EF6-A718-58AC2DA395F9}" srcOrd="3" destOrd="0" presId="urn:microsoft.com/office/officeart/2005/8/layout/list1"/>
    <dgm:cxn modelId="{9CD3296A-BCB3-4E8E-83C7-E8C3043D6CF0}" type="presParOf" srcId="{52DF56C9-6F1F-4F7A-B2A1-15572D387869}" destId="{39CA6840-F5CD-493E-AA64-444D4313EADD}" srcOrd="4" destOrd="0" presId="urn:microsoft.com/office/officeart/2005/8/layout/list1"/>
    <dgm:cxn modelId="{751DA499-A99E-4101-9386-8B8D534F62F2}" type="presParOf" srcId="{39CA6840-F5CD-493E-AA64-444D4313EADD}" destId="{731DCC4C-37A4-4D3E-8DC6-572B9D3D6BE1}" srcOrd="0" destOrd="0" presId="urn:microsoft.com/office/officeart/2005/8/layout/list1"/>
    <dgm:cxn modelId="{BF2CB3D4-BE0C-45AD-B0A2-FB23AF948474}" type="presParOf" srcId="{39CA6840-F5CD-493E-AA64-444D4313EADD}" destId="{CB089B33-FB86-46E3-A026-9C74668B01DD}" srcOrd="1" destOrd="0" presId="urn:microsoft.com/office/officeart/2005/8/layout/list1"/>
    <dgm:cxn modelId="{B827F766-0E4C-4587-9E35-6F52F99025AF}" type="presParOf" srcId="{52DF56C9-6F1F-4F7A-B2A1-15572D387869}" destId="{4A6C6CEB-CE40-4DA7-B8BF-967E53F5B1BE}" srcOrd="5" destOrd="0" presId="urn:microsoft.com/office/officeart/2005/8/layout/list1"/>
    <dgm:cxn modelId="{E915677D-D271-4D2B-90F9-A73DCF4010E1}" type="presParOf" srcId="{52DF56C9-6F1F-4F7A-B2A1-15572D387869}" destId="{47DE51C4-0B48-4554-A83F-9A154CB7BFBF}" srcOrd="6" destOrd="0" presId="urn:microsoft.com/office/officeart/2005/8/layout/list1"/>
    <dgm:cxn modelId="{762718C3-0FB1-4EB5-A38E-5169B1DA4AA1}" type="presParOf" srcId="{52DF56C9-6F1F-4F7A-B2A1-15572D387869}" destId="{C133DBBA-E13D-456A-8ADA-33292C81F79D}" srcOrd="7" destOrd="0" presId="urn:microsoft.com/office/officeart/2005/8/layout/list1"/>
    <dgm:cxn modelId="{AE2C8C9D-4E5E-4159-A0CF-F3C515618124}" type="presParOf" srcId="{52DF56C9-6F1F-4F7A-B2A1-15572D387869}" destId="{52B0ED99-F883-44C7-8369-9AC88630F175}" srcOrd="8" destOrd="0" presId="urn:microsoft.com/office/officeart/2005/8/layout/list1"/>
    <dgm:cxn modelId="{11E16C2C-346E-4BF5-93EB-492AF7577190}" type="presParOf" srcId="{52B0ED99-F883-44C7-8369-9AC88630F175}" destId="{3B017844-4ECB-41AB-B374-B50F77E5DEB3}" srcOrd="0" destOrd="0" presId="urn:microsoft.com/office/officeart/2005/8/layout/list1"/>
    <dgm:cxn modelId="{B8AC675F-7AF2-4038-B89B-A32B452F14C3}" type="presParOf" srcId="{52B0ED99-F883-44C7-8369-9AC88630F175}" destId="{2F1D5538-0351-41A8-A5D2-8203601B5018}" srcOrd="1" destOrd="0" presId="urn:microsoft.com/office/officeart/2005/8/layout/list1"/>
    <dgm:cxn modelId="{C7143FA4-FAA8-4096-A31A-C8F7B9EDAB58}" type="presParOf" srcId="{52DF56C9-6F1F-4F7A-B2A1-15572D387869}" destId="{FAD28284-CA66-4719-B30D-62D0DCCB2F05}" srcOrd="9" destOrd="0" presId="urn:microsoft.com/office/officeart/2005/8/layout/list1"/>
    <dgm:cxn modelId="{F175A103-BA02-45CF-9F2F-4D6760D0359F}" type="presParOf" srcId="{52DF56C9-6F1F-4F7A-B2A1-15572D387869}" destId="{BB023670-AE57-480F-B0D8-79C350ADAC70}" srcOrd="10" destOrd="0" presId="urn:microsoft.com/office/officeart/2005/8/layout/list1"/>
    <dgm:cxn modelId="{67B8731B-8945-49BD-9DD0-198E353D34E5}" type="presParOf" srcId="{52DF56C9-6F1F-4F7A-B2A1-15572D387869}" destId="{C2DE5BA0-9AEF-40BD-BD49-318D853F4931}" srcOrd="11" destOrd="0" presId="urn:microsoft.com/office/officeart/2005/8/layout/list1"/>
    <dgm:cxn modelId="{5B33ECEF-989F-4882-8863-AE48D7EF8317}" type="presParOf" srcId="{52DF56C9-6F1F-4F7A-B2A1-15572D387869}" destId="{71E1B602-6C6B-4FA7-B632-9BC7E75E896D}" srcOrd="12" destOrd="0" presId="urn:microsoft.com/office/officeart/2005/8/layout/list1"/>
    <dgm:cxn modelId="{5FBD95D3-84EB-4C27-B733-DE2BA6832278}" type="presParOf" srcId="{71E1B602-6C6B-4FA7-B632-9BC7E75E896D}" destId="{C44BABED-515D-4405-9B41-DE4CF3BBD7F8}" srcOrd="0" destOrd="0" presId="urn:microsoft.com/office/officeart/2005/8/layout/list1"/>
    <dgm:cxn modelId="{2B819076-7ECC-43DE-B731-158262E6516A}" type="presParOf" srcId="{71E1B602-6C6B-4FA7-B632-9BC7E75E896D}" destId="{864BF971-13FD-4C13-B848-286E97C69FAF}" srcOrd="1" destOrd="0" presId="urn:microsoft.com/office/officeart/2005/8/layout/list1"/>
    <dgm:cxn modelId="{6A3C00EB-F62E-4A93-AAF2-4CC96296BBC8}" type="presParOf" srcId="{52DF56C9-6F1F-4F7A-B2A1-15572D387869}" destId="{243A7CF3-149F-4665-A8EF-FDDE20B7D765}" srcOrd="13" destOrd="0" presId="urn:microsoft.com/office/officeart/2005/8/layout/list1"/>
    <dgm:cxn modelId="{2E430DAD-4AD7-4E2E-ADEB-E0AEF754A3B6}" type="presParOf" srcId="{52DF56C9-6F1F-4F7A-B2A1-15572D387869}" destId="{A6F90DAD-4DD5-474C-A1FD-C1793C52F6B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908D5D-1509-4E8F-B10F-3E8B71D4D01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50ACB1-0FAD-47E3-9CCB-486F4AD5FFB9}">
      <dgm:prSet/>
      <dgm:spPr/>
      <dgm:t>
        <a:bodyPr/>
        <a:lstStyle/>
        <a:p>
          <a:r>
            <a:rPr lang="en-US"/>
            <a:t>Keep track of all the tickets assigned to him </a:t>
          </a:r>
        </a:p>
      </dgm:t>
    </dgm:pt>
    <dgm:pt modelId="{410E90F7-A6DC-4A24-9337-64FCE0F86A7F}" type="parTrans" cxnId="{485CA1FF-FBEF-4BA5-8E15-B71270039A51}">
      <dgm:prSet/>
      <dgm:spPr/>
      <dgm:t>
        <a:bodyPr/>
        <a:lstStyle/>
        <a:p>
          <a:endParaRPr lang="en-US"/>
        </a:p>
      </dgm:t>
    </dgm:pt>
    <dgm:pt modelId="{5C1EABAE-5E6C-4D46-9744-A8EFA11403D5}" type="sibTrans" cxnId="{485CA1FF-FBEF-4BA5-8E15-B71270039A5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B878AF4-74C2-4E11-9A79-E517610262E3}">
      <dgm:prSet/>
      <dgm:spPr/>
      <dgm:t>
        <a:bodyPr/>
        <a:lstStyle/>
        <a:p>
          <a:r>
            <a:rPr lang="en-US"/>
            <a:t>Display all the closed tickets</a:t>
          </a:r>
        </a:p>
      </dgm:t>
    </dgm:pt>
    <dgm:pt modelId="{04767CF8-32A1-4D00-8EDE-99DF7B45BC1C}" type="parTrans" cxnId="{8EE3877C-7AD6-45FF-BBC1-5F86C7865E3F}">
      <dgm:prSet/>
      <dgm:spPr/>
      <dgm:t>
        <a:bodyPr/>
        <a:lstStyle/>
        <a:p>
          <a:endParaRPr lang="en-US"/>
        </a:p>
      </dgm:t>
    </dgm:pt>
    <dgm:pt modelId="{B7C35796-056D-4976-934D-F41AD6B7D8DB}" type="sibTrans" cxnId="{8EE3877C-7AD6-45FF-BBC1-5F86C7865E3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1D7227D-58CA-4380-8CC8-3E682A920471}">
      <dgm:prSet/>
      <dgm:spPr/>
      <dgm:t>
        <a:bodyPr/>
        <a:lstStyle/>
        <a:p>
          <a:r>
            <a:rPr lang="en-US"/>
            <a:t>Add recently identified tickets </a:t>
          </a:r>
        </a:p>
      </dgm:t>
    </dgm:pt>
    <dgm:pt modelId="{EAB2C524-9C68-46B4-BE78-E85F2B2D0B13}" type="parTrans" cxnId="{AC8A86B4-542A-405A-BB10-DBCA9503FBFF}">
      <dgm:prSet/>
      <dgm:spPr/>
      <dgm:t>
        <a:bodyPr/>
        <a:lstStyle/>
        <a:p>
          <a:endParaRPr lang="en-US"/>
        </a:p>
      </dgm:t>
    </dgm:pt>
    <dgm:pt modelId="{39D9540B-BABF-4FCB-A1BA-E213D5D6008D}" type="sibTrans" cxnId="{AC8A86B4-542A-405A-BB10-DBCA9503FBF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E329203-FCA1-4FE3-BD32-874C58F5FAE7}">
      <dgm:prSet/>
      <dgm:spPr/>
      <dgm:t>
        <a:bodyPr/>
        <a:lstStyle/>
        <a:p>
          <a:r>
            <a:rPr lang="en-US"/>
            <a:t>Update ticket details  </a:t>
          </a:r>
        </a:p>
      </dgm:t>
    </dgm:pt>
    <dgm:pt modelId="{81F72ABB-951B-4AF2-A307-2DCFFCAFC724}" type="parTrans" cxnId="{64664EC0-7F88-4611-A94A-FB86BB5E94D8}">
      <dgm:prSet/>
      <dgm:spPr/>
      <dgm:t>
        <a:bodyPr/>
        <a:lstStyle/>
        <a:p>
          <a:endParaRPr lang="en-US"/>
        </a:p>
      </dgm:t>
    </dgm:pt>
    <dgm:pt modelId="{C90DAC5F-EBCB-4770-8E04-0403F9F3C7C7}" type="sibTrans" cxnId="{64664EC0-7F88-4611-A94A-FB86BB5E94D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13F80E8-6BAC-4D5E-9B9E-4E9474F8A02D}" type="pres">
      <dgm:prSet presAssocID="{AE908D5D-1509-4E8F-B10F-3E8B71D4D019}" presName="Name0" presStyleCnt="0">
        <dgm:presLayoutVars>
          <dgm:animLvl val="lvl"/>
          <dgm:resizeHandles val="exact"/>
        </dgm:presLayoutVars>
      </dgm:prSet>
      <dgm:spPr/>
    </dgm:pt>
    <dgm:pt modelId="{A2FD7C25-DD41-4446-B439-60DBE24999D7}" type="pres">
      <dgm:prSet presAssocID="{4450ACB1-0FAD-47E3-9CCB-486F4AD5FFB9}" presName="compositeNode" presStyleCnt="0">
        <dgm:presLayoutVars>
          <dgm:bulletEnabled val="1"/>
        </dgm:presLayoutVars>
      </dgm:prSet>
      <dgm:spPr/>
    </dgm:pt>
    <dgm:pt modelId="{6904E709-CE1C-4307-ADCA-88FCD9B4F6E3}" type="pres">
      <dgm:prSet presAssocID="{4450ACB1-0FAD-47E3-9CCB-486F4AD5FFB9}" presName="bgRect" presStyleLbl="bgAccFollowNode1" presStyleIdx="0" presStyleCnt="4"/>
      <dgm:spPr/>
    </dgm:pt>
    <dgm:pt modelId="{D9396B6E-5DC0-488F-A538-8A0A25847615}" type="pres">
      <dgm:prSet presAssocID="{5C1EABAE-5E6C-4D46-9744-A8EFA11403D5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6316D35-B1BF-44DF-BA76-1C6871ABF560}" type="pres">
      <dgm:prSet presAssocID="{4450ACB1-0FAD-47E3-9CCB-486F4AD5FFB9}" presName="bottomLine" presStyleLbl="alignNode1" presStyleIdx="1" presStyleCnt="8">
        <dgm:presLayoutVars/>
      </dgm:prSet>
      <dgm:spPr/>
    </dgm:pt>
    <dgm:pt modelId="{77CACC0E-6E98-453A-96D0-241F8D1EE61E}" type="pres">
      <dgm:prSet presAssocID="{4450ACB1-0FAD-47E3-9CCB-486F4AD5FFB9}" presName="nodeText" presStyleLbl="bgAccFollowNode1" presStyleIdx="0" presStyleCnt="4">
        <dgm:presLayoutVars>
          <dgm:bulletEnabled val="1"/>
        </dgm:presLayoutVars>
      </dgm:prSet>
      <dgm:spPr/>
    </dgm:pt>
    <dgm:pt modelId="{D1C8ED12-DB2D-4152-9911-0EC74A61D8A6}" type="pres">
      <dgm:prSet presAssocID="{5C1EABAE-5E6C-4D46-9744-A8EFA11403D5}" presName="sibTrans" presStyleCnt="0"/>
      <dgm:spPr/>
    </dgm:pt>
    <dgm:pt modelId="{280A05F0-6E2D-4261-BFD1-7C935E803EEE}" type="pres">
      <dgm:prSet presAssocID="{CB878AF4-74C2-4E11-9A79-E517610262E3}" presName="compositeNode" presStyleCnt="0">
        <dgm:presLayoutVars>
          <dgm:bulletEnabled val="1"/>
        </dgm:presLayoutVars>
      </dgm:prSet>
      <dgm:spPr/>
    </dgm:pt>
    <dgm:pt modelId="{5E08E1BE-0D19-4CBF-B3F1-150744952A65}" type="pres">
      <dgm:prSet presAssocID="{CB878AF4-74C2-4E11-9A79-E517610262E3}" presName="bgRect" presStyleLbl="bgAccFollowNode1" presStyleIdx="1" presStyleCnt="4"/>
      <dgm:spPr/>
    </dgm:pt>
    <dgm:pt modelId="{23BF1BCA-7AE7-4172-A43A-46034DE84F45}" type="pres">
      <dgm:prSet presAssocID="{B7C35796-056D-4976-934D-F41AD6B7D8D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7D63B84-2674-4381-8BD3-074850ED9CA6}" type="pres">
      <dgm:prSet presAssocID="{CB878AF4-74C2-4E11-9A79-E517610262E3}" presName="bottomLine" presStyleLbl="alignNode1" presStyleIdx="3" presStyleCnt="8">
        <dgm:presLayoutVars/>
      </dgm:prSet>
      <dgm:spPr/>
    </dgm:pt>
    <dgm:pt modelId="{7B43D7F1-89F1-4FA6-BFA4-872176AFCF96}" type="pres">
      <dgm:prSet presAssocID="{CB878AF4-74C2-4E11-9A79-E517610262E3}" presName="nodeText" presStyleLbl="bgAccFollowNode1" presStyleIdx="1" presStyleCnt="4">
        <dgm:presLayoutVars>
          <dgm:bulletEnabled val="1"/>
        </dgm:presLayoutVars>
      </dgm:prSet>
      <dgm:spPr/>
    </dgm:pt>
    <dgm:pt modelId="{F51A96E7-0C5B-41C4-9900-EA89472E6A62}" type="pres">
      <dgm:prSet presAssocID="{B7C35796-056D-4976-934D-F41AD6B7D8DB}" presName="sibTrans" presStyleCnt="0"/>
      <dgm:spPr/>
    </dgm:pt>
    <dgm:pt modelId="{756E08B2-B711-47D3-AFE8-2F0CC47073FC}" type="pres">
      <dgm:prSet presAssocID="{31D7227D-58CA-4380-8CC8-3E682A920471}" presName="compositeNode" presStyleCnt="0">
        <dgm:presLayoutVars>
          <dgm:bulletEnabled val="1"/>
        </dgm:presLayoutVars>
      </dgm:prSet>
      <dgm:spPr/>
    </dgm:pt>
    <dgm:pt modelId="{61F5608A-65D3-419F-B1E8-C75CD42AD026}" type="pres">
      <dgm:prSet presAssocID="{31D7227D-58CA-4380-8CC8-3E682A920471}" presName="bgRect" presStyleLbl="bgAccFollowNode1" presStyleIdx="2" presStyleCnt="4"/>
      <dgm:spPr/>
    </dgm:pt>
    <dgm:pt modelId="{1A5E8EBF-F6D9-4316-A51C-34D3373E0588}" type="pres">
      <dgm:prSet presAssocID="{39D9540B-BABF-4FCB-A1BA-E213D5D6008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0B9E526-68D0-4CFA-AC58-D427B2803929}" type="pres">
      <dgm:prSet presAssocID="{31D7227D-58CA-4380-8CC8-3E682A920471}" presName="bottomLine" presStyleLbl="alignNode1" presStyleIdx="5" presStyleCnt="8">
        <dgm:presLayoutVars/>
      </dgm:prSet>
      <dgm:spPr/>
    </dgm:pt>
    <dgm:pt modelId="{3DBADD82-EB96-4263-8992-0B374EE86E63}" type="pres">
      <dgm:prSet presAssocID="{31D7227D-58CA-4380-8CC8-3E682A920471}" presName="nodeText" presStyleLbl="bgAccFollowNode1" presStyleIdx="2" presStyleCnt="4">
        <dgm:presLayoutVars>
          <dgm:bulletEnabled val="1"/>
        </dgm:presLayoutVars>
      </dgm:prSet>
      <dgm:spPr/>
    </dgm:pt>
    <dgm:pt modelId="{B535B74E-38FB-48FD-A693-9D42CE403838}" type="pres">
      <dgm:prSet presAssocID="{39D9540B-BABF-4FCB-A1BA-E213D5D6008D}" presName="sibTrans" presStyleCnt="0"/>
      <dgm:spPr/>
    </dgm:pt>
    <dgm:pt modelId="{660E416E-3759-40E5-A784-09C36DFE8F8A}" type="pres">
      <dgm:prSet presAssocID="{1E329203-FCA1-4FE3-BD32-874C58F5FAE7}" presName="compositeNode" presStyleCnt="0">
        <dgm:presLayoutVars>
          <dgm:bulletEnabled val="1"/>
        </dgm:presLayoutVars>
      </dgm:prSet>
      <dgm:spPr/>
    </dgm:pt>
    <dgm:pt modelId="{44BE0FD9-3D31-459A-94B7-FCD8BBDB9497}" type="pres">
      <dgm:prSet presAssocID="{1E329203-FCA1-4FE3-BD32-874C58F5FAE7}" presName="bgRect" presStyleLbl="bgAccFollowNode1" presStyleIdx="3" presStyleCnt="4"/>
      <dgm:spPr/>
    </dgm:pt>
    <dgm:pt modelId="{5DF4D68A-FBB6-4315-89C0-864089957C93}" type="pres">
      <dgm:prSet presAssocID="{C90DAC5F-EBCB-4770-8E04-0403F9F3C7C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CB07D424-DD4B-46EB-80E7-E278BB9B43E1}" type="pres">
      <dgm:prSet presAssocID="{1E329203-FCA1-4FE3-BD32-874C58F5FAE7}" presName="bottomLine" presStyleLbl="alignNode1" presStyleIdx="7" presStyleCnt="8">
        <dgm:presLayoutVars/>
      </dgm:prSet>
      <dgm:spPr/>
    </dgm:pt>
    <dgm:pt modelId="{E8B1EE0B-DF66-41F2-AD48-2CCF9268637C}" type="pres">
      <dgm:prSet presAssocID="{1E329203-FCA1-4FE3-BD32-874C58F5FAE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056E104-CFD2-4BB0-8B08-36141102222B}" type="presOf" srcId="{CB878AF4-74C2-4E11-9A79-E517610262E3}" destId="{7B43D7F1-89F1-4FA6-BFA4-872176AFCF96}" srcOrd="1" destOrd="0" presId="urn:microsoft.com/office/officeart/2016/7/layout/BasicLinearProcessNumbered"/>
    <dgm:cxn modelId="{5FC96228-8FA1-47FF-8450-4565D8711BD2}" type="presOf" srcId="{4450ACB1-0FAD-47E3-9CCB-486F4AD5FFB9}" destId="{6904E709-CE1C-4307-ADCA-88FCD9B4F6E3}" srcOrd="0" destOrd="0" presId="urn:microsoft.com/office/officeart/2016/7/layout/BasicLinearProcessNumbered"/>
    <dgm:cxn modelId="{2B24A937-740C-49C1-BDA8-9A5DA9BF94CE}" type="presOf" srcId="{CB878AF4-74C2-4E11-9A79-E517610262E3}" destId="{5E08E1BE-0D19-4CBF-B3F1-150744952A65}" srcOrd="0" destOrd="0" presId="urn:microsoft.com/office/officeart/2016/7/layout/BasicLinearProcessNumbered"/>
    <dgm:cxn modelId="{9B8C5D43-EA7E-4624-8F8E-CBE9EAC5F64B}" type="presOf" srcId="{5C1EABAE-5E6C-4D46-9744-A8EFA11403D5}" destId="{D9396B6E-5DC0-488F-A538-8A0A25847615}" srcOrd="0" destOrd="0" presId="urn:microsoft.com/office/officeart/2016/7/layout/BasicLinearProcessNumbered"/>
    <dgm:cxn modelId="{F713FD67-962B-44C1-95A0-39334983DC04}" type="presOf" srcId="{B7C35796-056D-4976-934D-F41AD6B7D8DB}" destId="{23BF1BCA-7AE7-4172-A43A-46034DE84F45}" srcOrd="0" destOrd="0" presId="urn:microsoft.com/office/officeart/2016/7/layout/BasicLinearProcessNumbered"/>
    <dgm:cxn modelId="{A0FDF469-0AE4-46B9-A9F3-1E076EE9A54D}" type="presOf" srcId="{1E329203-FCA1-4FE3-BD32-874C58F5FAE7}" destId="{44BE0FD9-3D31-459A-94B7-FCD8BBDB9497}" srcOrd="0" destOrd="0" presId="urn:microsoft.com/office/officeart/2016/7/layout/BasicLinearProcessNumbered"/>
    <dgm:cxn modelId="{94ED8A4D-73A2-4C1A-A67A-E15140BBB684}" type="presOf" srcId="{4450ACB1-0FAD-47E3-9CCB-486F4AD5FFB9}" destId="{77CACC0E-6E98-453A-96D0-241F8D1EE61E}" srcOrd="1" destOrd="0" presId="urn:microsoft.com/office/officeart/2016/7/layout/BasicLinearProcessNumbered"/>
    <dgm:cxn modelId="{78857F57-AAB0-4E05-AEBE-6E03472878E9}" type="presOf" srcId="{31D7227D-58CA-4380-8CC8-3E682A920471}" destId="{3DBADD82-EB96-4263-8992-0B374EE86E63}" srcOrd="1" destOrd="0" presId="urn:microsoft.com/office/officeart/2016/7/layout/BasicLinearProcessNumbered"/>
    <dgm:cxn modelId="{7B194B7A-6748-460F-AE86-94BBCB1402E6}" type="presOf" srcId="{31D7227D-58CA-4380-8CC8-3E682A920471}" destId="{61F5608A-65D3-419F-B1E8-C75CD42AD026}" srcOrd="0" destOrd="0" presId="urn:microsoft.com/office/officeart/2016/7/layout/BasicLinearProcessNumbered"/>
    <dgm:cxn modelId="{8EE3877C-7AD6-45FF-BBC1-5F86C7865E3F}" srcId="{AE908D5D-1509-4E8F-B10F-3E8B71D4D019}" destId="{CB878AF4-74C2-4E11-9A79-E517610262E3}" srcOrd="1" destOrd="0" parTransId="{04767CF8-32A1-4D00-8EDE-99DF7B45BC1C}" sibTransId="{B7C35796-056D-4976-934D-F41AD6B7D8DB}"/>
    <dgm:cxn modelId="{850B5697-8562-45A3-B4A0-FD9A2ADDCFC4}" type="presOf" srcId="{AE908D5D-1509-4E8F-B10F-3E8B71D4D019}" destId="{613F80E8-6BAC-4D5E-9B9E-4E9474F8A02D}" srcOrd="0" destOrd="0" presId="urn:microsoft.com/office/officeart/2016/7/layout/BasicLinearProcessNumbered"/>
    <dgm:cxn modelId="{8A0C65A3-F75B-4048-82AD-BE268F855B53}" type="presOf" srcId="{1E329203-FCA1-4FE3-BD32-874C58F5FAE7}" destId="{E8B1EE0B-DF66-41F2-AD48-2CCF9268637C}" srcOrd="1" destOrd="0" presId="urn:microsoft.com/office/officeart/2016/7/layout/BasicLinearProcessNumbered"/>
    <dgm:cxn modelId="{AC8A86B4-542A-405A-BB10-DBCA9503FBFF}" srcId="{AE908D5D-1509-4E8F-B10F-3E8B71D4D019}" destId="{31D7227D-58CA-4380-8CC8-3E682A920471}" srcOrd="2" destOrd="0" parTransId="{EAB2C524-9C68-46B4-BE78-E85F2B2D0B13}" sibTransId="{39D9540B-BABF-4FCB-A1BA-E213D5D6008D}"/>
    <dgm:cxn modelId="{64664EC0-7F88-4611-A94A-FB86BB5E94D8}" srcId="{AE908D5D-1509-4E8F-B10F-3E8B71D4D019}" destId="{1E329203-FCA1-4FE3-BD32-874C58F5FAE7}" srcOrd="3" destOrd="0" parTransId="{81F72ABB-951B-4AF2-A307-2DCFFCAFC724}" sibTransId="{C90DAC5F-EBCB-4770-8E04-0403F9F3C7C7}"/>
    <dgm:cxn modelId="{CD25ABCA-B9CF-48E3-947F-9F805A6D6968}" type="presOf" srcId="{C90DAC5F-EBCB-4770-8E04-0403F9F3C7C7}" destId="{5DF4D68A-FBB6-4315-89C0-864089957C93}" srcOrd="0" destOrd="0" presId="urn:microsoft.com/office/officeart/2016/7/layout/BasicLinearProcessNumbered"/>
    <dgm:cxn modelId="{766F29CE-3170-4E51-83B8-728E3FC1AEAA}" type="presOf" srcId="{39D9540B-BABF-4FCB-A1BA-E213D5D6008D}" destId="{1A5E8EBF-F6D9-4316-A51C-34D3373E0588}" srcOrd="0" destOrd="0" presId="urn:microsoft.com/office/officeart/2016/7/layout/BasicLinearProcessNumbered"/>
    <dgm:cxn modelId="{485CA1FF-FBEF-4BA5-8E15-B71270039A51}" srcId="{AE908D5D-1509-4E8F-B10F-3E8B71D4D019}" destId="{4450ACB1-0FAD-47E3-9CCB-486F4AD5FFB9}" srcOrd="0" destOrd="0" parTransId="{410E90F7-A6DC-4A24-9337-64FCE0F86A7F}" sibTransId="{5C1EABAE-5E6C-4D46-9744-A8EFA11403D5}"/>
    <dgm:cxn modelId="{2357D2A4-8DA4-46C0-9AE8-A23F618EB49D}" type="presParOf" srcId="{613F80E8-6BAC-4D5E-9B9E-4E9474F8A02D}" destId="{A2FD7C25-DD41-4446-B439-60DBE24999D7}" srcOrd="0" destOrd="0" presId="urn:microsoft.com/office/officeart/2016/7/layout/BasicLinearProcessNumbered"/>
    <dgm:cxn modelId="{CA552093-0D68-440F-A5A5-C7187EE35983}" type="presParOf" srcId="{A2FD7C25-DD41-4446-B439-60DBE24999D7}" destId="{6904E709-CE1C-4307-ADCA-88FCD9B4F6E3}" srcOrd="0" destOrd="0" presId="urn:microsoft.com/office/officeart/2016/7/layout/BasicLinearProcessNumbered"/>
    <dgm:cxn modelId="{8538EA50-83C5-47FD-B20C-4867B703887C}" type="presParOf" srcId="{A2FD7C25-DD41-4446-B439-60DBE24999D7}" destId="{D9396B6E-5DC0-488F-A538-8A0A25847615}" srcOrd="1" destOrd="0" presId="urn:microsoft.com/office/officeart/2016/7/layout/BasicLinearProcessNumbered"/>
    <dgm:cxn modelId="{81076842-8CC5-406A-9DC7-EEF6F4681D42}" type="presParOf" srcId="{A2FD7C25-DD41-4446-B439-60DBE24999D7}" destId="{C6316D35-B1BF-44DF-BA76-1C6871ABF560}" srcOrd="2" destOrd="0" presId="urn:microsoft.com/office/officeart/2016/7/layout/BasicLinearProcessNumbered"/>
    <dgm:cxn modelId="{DF5B9271-92B3-4E4E-A526-38BF0889F12C}" type="presParOf" srcId="{A2FD7C25-DD41-4446-B439-60DBE24999D7}" destId="{77CACC0E-6E98-453A-96D0-241F8D1EE61E}" srcOrd="3" destOrd="0" presId="urn:microsoft.com/office/officeart/2016/7/layout/BasicLinearProcessNumbered"/>
    <dgm:cxn modelId="{C6984407-EDF1-4ECE-B434-B28E7EFB6C2F}" type="presParOf" srcId="{613F80E8-6BAC-4D5E-9B9E-4E9474F8A02D}" destId="{D1C8ED12-DB2D-4152-9911-0EC74A61D8A6}" srcOrd="1" destOrd="0" presId="urn:microsoft.com/office/officeart/2016/7/layout/BasicLinearProcessNumbered"/>
    <dgm:cxn modelId="{3737D325-141B-424B-9485-1A90151B71D0}" type="presParOf" srcId="{613F80E8-6BAC-4D5E-9B9E-4E9474F8A02D}" destId="{280A05F0-6E2D-4261-BFD1-7C935E803EEE}" srcOrd="2" destOrd="0" presId="urn:microsoft.com/office/officeart/2016/7/layout/BasicLinearProcessNumbered"/>
    <dgm:cxn modelId="{6ABED5F2-C682-4FCC-B9E2-D0D2A9FE1927}" type="presParOf" srcId="{280A05F0-6E2D-4261-BFD1-7C935E803EEE}" destId="{5E08E1BE-0D19-4CBF-B3F1-150744952A65}" srcOrd="0" destOrd="0" presId="urn:microsoft.com/office/officeart/2016/7/layout/BasicLinearProcessNumbered"/>
    <dgm:cxn modelId="{B1BDEE38-266B-4700-A8A8-5CD750014B4A}" type="presParOf" srcId="{280A05F0-6E2D-4261-BFD1-7C935E803EEE}" destId="{23BF1BCA-7AE7-4172-A43A-46034DE84F45}" srcOrd="1" destOrd="0" presId="urn:microsoft.com/office/officeart/2016/7/layout/BasicLinearProcessNumbered"/>
    <dgm:cxn modelId="{16B2A703-1BDC-4B32-8CD9-4E69EA23874E}" type="presParOf" srcId="{280A05F0-6E2D-4261-BFD1-7C935E803EEE}" destId="{C7D63B84-2674-4381-8BD3-074850ED9CA6}" srcOrd="2" destOrd="0" presId="urn:microsoft.com/office/officeart/2016/7/layout/BasicLinearProcessNumbered"/>
    <dgm:cxn modelId="{C6365ED9-50B9-4B38-AFEF-C7D616AD5BE0}" type="presParOf" srcId="{280A05F0-6E2D-4261-BFD1-7C935E803EEE}" destId="{7B43D7F1-89F1-4FA6-BFA4-872176AFCF96}" srcOrd="3" destOrd="0" presId="urn:microsoft.com/office/officeart/2016/7/layout/BasicLinearProcessNumbered"/>
    <dgm:cxn modelId="{1BFFE61C-92FE-4F63-9807-322EDF27A92C}" type="presParOf" srcId="{613F80E8-6BAC-4D5E-9B9E-4E9474F8A02D}" destId="{F51A96E7-0C5B-41C4-9900-EA89472E6A62}" srcOrd="3" destOrd="0" presId="urn:microsoft.com/office/officeart/2016/7/layout/BasicLinearProcessNumbered"/>
    <dgm:cxn modelId="{4814643E-0AF8-44FF-B6B7-DC6A05C4C5C2}" type="presParOf" srcId="{613F80E8-6BAC-4D5E-9B9E-4E9474F8A02D}" destId="{756E08B2-B711-47D3-AFE8-2F0CC47073FC}" srcOrd="4" destOrd="0" presId="urn:microsoft.com/office/officeart/2016/7/layout/BasicLinearProcessNumbered"/>
    <dgm:cxn modelId="{93CECBE2-6055-4258-AB9A-70BCC444755D}" type="presParOf" srcId="{756E08B2-B711-47D3-AFE8-2F0CC47073FC}" destId="{61F5608A-65D3-419F-B1E8-C75CD42AD026}" srcOrd="0" destOrd="0" presId="urn:microsoft.com/office/officeart/2016/7/layout/BasicLinearProcessNumbered"/>
    <dgm:cxn modelId="{59F1DD28-D873-44FC-8B70-970ECF2DE70C}" type="presParOf" srcId="{756E08B2-B711-47D3-AFE8-2F0CC47073FC}" destId="{1A5E8EBF-F6D9-4316-A51C-34D3373E0588}" srcOrd="1" destOrd="0" presId="urn:microsoft.com/office/officeart/2016/7/layout/BasicLinearProcessNumbered"/>
    <dgm:cxn modelId="{D09D062E-8641-43EC-83C6-9919783520EB}" type="presParOf" srcId="{756E08B2-B711-47D3-AFE8-2F0CC47073FC}" destId="{70B9E526-68D0-4CFA-AC58-D427B2803929}" srcOrd="2" destOrd="0" presId="urn:microsoft.com/office/officeart/2016/7/layout/BasicLinearProcessNumbered"/>
    <dgm:cxn modelId="{19800E62-1D56-4730-90F0-C87A94BD3B88}" type="presParOf" srcId="{756E08B2-B711-47D3-AFE8-2F0CC47073FC}" destId="{3DBADD82-EB96-4263-8992-0B374EE86E63}" srcOrd="3" destOrd="0" presId="urn:microsoft.com/office/officeart/2016/7/layout/BasicLinearProcessNumbered"/>
    <dgm:cxn modelId="{EB738A22-9798-4BEC-8020-7B3D2838E51F}" type="presParOf" srcId="{613F80E8-6BAC-4D5E-9B9E-4E9474F8A02D}" destId="{B535B74E-38FB-48FD-A693-9D42CE403838}" srcOrd="5" destOrd="0" presId="urn:microsoft.com/office/officeart/2016/7/layout/BasicLinearProcessNumbered"/>
    <dgm:cxn modelId="{A677FA9C-A58C-4E5B-8EE3-CA6A9CB7D4F3}" type="presParOf" srcId="{613F80E8-6BAC-4D5E-9B9E-4E9474F8A02D}" destId="{660E416E-3759-40E5-A784-09C36DFE8F8A}" srcOrd="6" destOrd="0" presId="urn:microsoft.com/office/officeart/2016/7/layout/BasicLinearProcessNumbered"/>
    <dgm:cxn modelId="{6A05C367-7DE8-48D0-AE9B-3139FA5D45EA}" type="presParOf" srcId="{660E416E-3759-40E5-A784-09C36DFE8F8A}" destId="{44BE0FD9-3D31-459A-94B7-FCD8BBDB9497}" srcOrd="0" destOrd="0" presId="urn:microsoft.com/office/officeart/2016/7/layout/BasicLinearProcessNumbered"/>
    <dgm:cxn modelId="{83C3026B-A26E-4B78-8D7A-185CB8DC3366}" type="presParOf" srcId="{660E416E-3759-40E5-A784-09C36DFE8F8A}" destId="{5DF4D68A-FBB6-4315-89C0-864089957C93}" srcOrd="1" destOrd="0" presId="urn:microsoft.com/office/officeart/2016/7/layout/BasicLinearProcessNumbered"/>
    <dgm:cxn modelId="{23A522B3-050E-48E9-8AF0-DFFD70A6CD28}" type="presParOf" srcId="{660E416E-3759-40E5-A784-09C36DFE8F8A}" destId="{CB07D424-DD4B-46EB-80E7-E278BB9B43E1}" srcOrd="2" destOrd="0" presId="urn:microsoft.com/office/officeart/2016/7/layout/BasicLinearProcessNumbered"/>
    <dgm:cxn modelId="{764A0517-B0D7-4358-8853-1E7A181BC875}" type="presParOf" srcId="{660E416E-3759-40E5-A784-09C36DFE8F8A}" destId="{E8B1EE0B-DF66-41F2-AD48-2CCF9268637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EF75FE-813B-47EA-898D-8AAE0ADF79A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9C1526-18BA-434B-879A-F08AA46FC95C}">
      <dgm:prSet/>
      <dgm:spPr/>
      <dgm:t>
        <a:bodyPr/>
        <a:lstStyle/>
        <a:p>
          <a:r>
            <a:rPr lang="en-US"/>
            <a:t>Keep track of all the tickets assigned to him </a:t>
          </a:r>
        </a:p>
      </dgm:t>
    </dgm:pt>
    <dgm:pt modelId="{64208AB0-3AAA-42CE-B0C1-B45660F94AC9}" type="parTrans" cxnId="{D5B9DDC3-9920-4178-92EC-CC6915013DF1}">
      <dgm:prSet/>
      <dgm:spPr/>
      <dgm:t>
        <a:bodyPr/>
        <a:lstStyle/>
        <a:p>
          <a:endParaRPr lang="en-US"/>
        </a:p>
      </dgm:t>
    </dgm:pt>
    <dgm:pt modelId="{E3AB4031-8E29-4921-BEBC-75665771B904}" type="sibTrans" cxnId="{D5B9DDC3-9920-4178-92EC-CC6915013DF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D59F63C-3236-473F-814B-B44C42AD725F}">
      <dgm:prSet/>
      <dgm:spPr/>
      <dgm:t>
        <a:bodyPr/>
        <a:lstStyle/>
        <a:p>
          <a:r>
            <a:rPr lang="en-US"/>
            <a:t>Display all the tickets completed by him</a:t>
          </a:r>
        </a:p>
      </dgm:t>
    </dgm:pt>
    <dgm:pt modelId="{8AF44F74-A766-4D9A-979C-9950B270C297}" type="parTrans" cxnId="{0BF90108-2F8B-4F79-B46A-6E93F7C23C1D}">
      <dgm:prSet/>
      <dgm:spPr/>
      <dgm:t>
        <a:bodyPr/>
        <a:lstStyle/>
        <a:p>
          <a:endParaRPr lang="en-US"/>
        </a:p>
      </dgm:t>
    </dgm:pt>
    <dgm:pt modelId="{1FFCA90F-F927-4458-BE51-82C21DDA553E}" type="sibTrans" cxnId="{0BF90108-2F8B-4F79-B46A-6E93F7C23C1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4B0EB51-C8E9-4068-8C1E-929941B375A4}">
      <dgm:prSet/>
      <dgm:spPr/>
      <dgm:t>
        <a:bodyPr/>
        <a:lstStyle/>
        <a:p>
          <a:r>
            <a:rPr lang="en-US"/>
            <a:t>Update ticket details  </a:t>
          </a:r>
        </a:p>
      </dgm:t>
    </dgm:pt>
    <dgm:pt modelId="{8AEA0F97-3B04-46AA-817F-3380EDC7A9F9}" type="parTrans" cxnId="{F1C47DF3-3488-402F-87CF-79EA97128E78}">
      <dgm:prSet/>
      <dgm:spPr/>
      <dgm:t>
        <a:bodyPr/>
        <a:lstStyle/>
        <a:p>
          <a:endParaRPr lang="en-US"/>
        </a:p>
      </dgm:t>
    </dgm:pt>
    <dgm:pt modelId="{722CC9AB-C72B-43C0-B094-014B01D3C42D}" type="sibTrans" cxnId="{F1C47DF3-3488-402F-87CF-79EA97128E7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D430A27-F8F1-402A-8C56-8BF0CAD6358A}" type="pres">
      <dgm:prSet presAssocID="{E8EF75FE-813B-47EA-898D-8AAE0ADF79AE}" presName="Name0" presStyleCnt="0">
        <dgm:presLayoutVars>
          <dgm:animLvl val="lvl"/>
          <dgm:resizeHandles val="exact"/>
        </dgm:presLayoutVars>
      </dgm:prSet>
      <dgm:spPr/>
    </dgm:pt>
    <dgm:pt modelId="{754D89D8-3C63-4ED3-80D3-67843D526F10}" type="pres">
      <dgm:prSet presAssocID="{EE9C1526-18BA-434B-879A-F08AA46FC95C}" presName="compositeNode" presStyleCnt="0">
        <dgm:presLayoutVars>
          <dgm:bulletEnabled val="1"/>
        </dgm:presLayoutVars>
      </dgm:prSet>
      <dgm:spPr/>
    </dgm:pt>
    <dgm:pt modelId="{DA5B2F31-DF15-4909-9165-CC50EC6F90B8}" type="pres">
      <dgm:prSet presAssocID="{EE9C1526-18BA-434B-879A-F08AA46FC95C}" presName="bgRect" presStyleLbl="bgAccFollowNode1" presStyleIdx="0" presStyleCnt="3"/>
      <dgm:spPr/>
    </dgm:pt>
    <dgm:pt modelId="{ABAEC12F-1ADE-44F8-A820-DE6C9B654101}" type="pres">
      <dgm:prSet presAssocID="{E3AB4031-8E29-4921-BEBC-75665771B90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63BA10A-5EB5-4826-A921-0022DF09DD2D}" type="pres">
      <dgm:prSet presAssocID="{EE9C1526-18BA-434B-879A-F08AA46FC95C}" presName="bottomLine" presStyleLbl="alignNode1" presStyleIdx="1" presStyleCnt="6">
        <dgm:presLayoutVars/>
      </dgm:prSet>
      <dgm:spPr/>
    </dgm:pt>
    <dgm:pt modelId="{4F905EE4-3420-4DBC-8CA1-28B70AB69DA3}" type="pres">
      <dgm:prSet presAssocID="{EE9C1526-18BA-434B-879A-F08AA46FC95C}" presName="nodeText" presStyleLbl="bgAccFollowNode1" presStyleIdx="0" presStyleCnt="3">
        <dgm:presLayoutVars>
          <dgm:bulletEnabled val="1"/>
        </dgm:presLayoutVars>
      </dgm:prSet>
      <dgm:spPr/>
    </dgm:pt>
    <dgm:pt modelId="{0D3AFC69-01D4-4952-B2C6-2633A6DFB775}" type="pres">
      <dgm:prSet presAssocID="{E3AB4031-8E29-4921-BEBC-75665771B904}" presName="sibTrans" presStyleCnt="0"/>
      <dgm:spPr/>
    </dgm:pt>
    <dgm:pt modelId="{E008F20C-275B-4B91-B4C8-E01A77394D4E}" type="pres">
      <dgm:prSet presAssocID="{ED59F63C-3236-473F-814B-B44C42AD725F}" presName="compositeNode" presStyleCnt="0">
        <dgm:presLayoutVars>
          <dgm:bulletEnabled val="1"/>
        </dgm:presLayoutVars>
      </dgm:prSet>
      <dgm:spPr/>
    </dgm:pt>
    <dgm:pt modelId="{FF3E5B58-8687-4556-AC15-A6BA5A56234C}" type="pres">
      <dgm:prSet presAssocID="{ED59F63C-3236-473F-814B-B44C42AD725F}" presName="bgRect" presStyleLbl="bgAccFollowNode1" presStyleIdx="1" presStyleCnt="3"/>
      <dgm:spPr/>
    </dgm:pt>
    <dgm:pt modelId="{DEA16FC5-54E8-4501-999D-B9CCB3366814}" type="pres">
      <dgm:prSet presAssocID="{1FFCA90F-F927-4458-BE51-82C21DDA553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2F8005E-6944-4F6E-88D4-2FBEACA1CD76}" type="pres">
      <dgm:prSet presAssocID="{ED59F63C-3236-473F-814B-B44C42AD725F}" presName="bottomLine" presStyleLbl="alignNode1" presStyleIdx="3" presStyleCnt="6">
        <dgm:presLayoutVars/>
      </dgm:prSet>
      <dgm:spPr/>
    </dgm:pt>
    <dgm:pt modelId="{73BFBF24-D738-4B05-BD36-07536CACE6BA}" type="pres">
      <dgm:prSet presAssocID="{ED59F63C-3236-473F-814B-B44C42AD725F}" presName="nodeText" presStyleLbl="bgAccFollowNode1" presStyleIdx="1" presStyleCnt="3">
        <dgm:presLayoutVars>
          <dgm:bulletEnabled val="1"/>
        </dgm:presLayoutVars>
      </dgm:prSet>
      <dgm:spPr/>
    </dgm:pt>
    <dgm:pt modelId="{48FC9524-F14D-46DF-90EE-D2C7D60413A9}" type="pres">
      <dgm:prSet presAssocID="{1FFCA90F-F927-4458-BE51-82C21DDA553E}" presName="sibTrans" presStyleCnt="0"/>
      <dgm:spPr/>
    </dgm:pt>
    <dgm:pt modelId="{4861F3F6-BE45-4CFE-9753-D6F56E22F508}" type="pres">
      <dgm:prSet presAssocID="{74B0EB51-C8E9-4068-8C1E-929941B375A4}" presName="compositeNode" presStyleCnt="0">
        <dgm:presLayoutVars>
          <dgm:bulletEnabled val="1"/>
        </dgm:presLayoutVars>
      </dgm:prSet>
      <dgm:spPr/>
    </dgm:pt>
    <dgm:pt modelId="{60B90582-302F-4346-B295-7D3D4B2C31AD}" type="pres">
      <dgm:prSet presAssocID="{74B0EB51-C8E9-4068-8C1E-929941B375A4}" presName="bgRect" presStyleLbl="bgAccFollowNode1" presStyleIdx="2" presStyleCnt="3"/>
      <dgm:spPr/>
    </dgm:pt>
    <dgm:pt modelId="{56281501-1781-418E-8BEF-9BE961B1C2C1}" type="pres">
      <dgm:prSet presAssocID="{722CC9AB-C72B-43C0-B094-014B01D3C42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7B03C30-87C6-4AE1-83CC-B7E36B3AD5E9}" type="pres">
      <dgm:prSet presAssocID="{74B0EB51-C8E9-4068-8C1E-929941B375A4}" presName="bottomLine" presStyleLbl="alignNode1" presStyleIdx="5" presStyleCnt="6">
        <dgm:presLayoutVars/>
      </dgm:prSet>
      <dgm:spPr/>
    </dgm:pt>
    <dgm:pt modelId="{AA9DF548-DDB4-4150-8D64-E92960460485}" type="pres">
      <dgm:prSet presAssocID="{74B0EB51-C8E9-4068-8C1E-929941B375A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BF90108-2F8B-4F79-B46A-6E93F7C23C1D}" srcId="{E8EF75FE-813B-47EA-898D-8AAE0ADF79AE}" destId="{ED59F63C-3236-473F-814B-B44C42AD725F}" srcOrd="1" destOrd="0" parTransId="{8AF44F74-A766-4D9A-979C-9950B270C297}" sibTransId="{1FFCA90F-F927-4458-BE51-82C21DDA553E}"/>
    <dgm:cxn modelId="{DC80C90E-629F-4B63-8119-B0744A6CD50E}" type="presOf" srcId="{EE9C1526-18BA-434B-879A-F08AA46FC95C}" destId="{DA5B2F31-DF15-4909-9165-CC50EC6F90B8}" srcOrd="0" destOrd="0" presId="urn:microsoft.com/office/officeart/2016/7/layout/BasicLinearProcessNumbered"/>
    <dgm:cxn modelId="{9151A13B-12B8-4893-AD2E-92AEB202B0BB}" type="presOf" srcId="{74B0EB51-C8E9-4068-8C1E-929941B375A4}" destId="{AA9DF548-DDB4-4150-8D64-E92960460485}" srcOrd="1" destOrd="0" presId="urn:microsoft.com/office/officeart/2016/7/layout/BasicLinearProcessNumbered"/>
    <dgm:cxn modelId="{F7F3AE45-7570-4950-9649-CD08D3A70331}" type="presOf" srcId="{E3AB4031-8E29-4921-BEBC-75665771B904}" destId="{ABAEC12F-1ADE-44F8-A820-DE6C9B654101}" srcOrd="0" destOrd="0" presId="urn:microsoft.com/office/officeart/2016/7/layout/BasicLinearProcessNumbered"/>
    <dgm:cxn modelId="{BCF31F4B-FB0C-4785-9CE4-BBEBF8401F64}" type="presOf" srcId="{74B0EB51-C8E9-4068-8C1E-929941B375A4}" destId="{60B90582-302F-4346-B295-7D3D4B2C31AD}" srcOrd="0" destOrd="0" presId="urn:microsoft.com/office/officeart/2016/7/layout/BasicLinearProcessNumbered"/>
    <dgm:cxn modelId="{969CF24C-19F5-43A4-8CBD-933E2731BE8A}" type="presOf" srcId="{1FFCA90F-F927-4458-BE51-82C21DDA553E}" destId="{DEA16FC5-54E8-4501-999D-B9CCB3366814}" srcOrd="0" destOrd="0" presId="urn:microsoft.com/office/officeart/2016/7/layout/BasicLinearProcessNumbered"/>
    <dgm:cxn modelId="{CF08CD58-711A-45E0-9208-7F9A3E7AF3E9}" type="presOf" srcId="{EE9C1526-18BA-434B-879A-F08AA46FC95C}" destId="{4F905EE4-3420-4DBC-8CA1-28B70AB69DA3}" srcOrd="1" destOrd="0" presId="urn:microsoft.com/office/officeart/2016/7/layout/BasicLinearProcessNumbered"/>
    <dgm:cxn modelId="{6840EEA0-5018-4F05-B7AD-273FA7323B64}" type="presOf" srcId="{E8EF75FE-813B-47EA-898D-8AAE0ADF79AE}" destId="{7D430A27-F8F1-402A-8C56-8BF0CAD6358A}" srcOrd="0" destOrd="0" presId="urn:microsoft.com/office/officeart/2016/7/layout/BasicLinearProcessNumbered"/>
    <dgm:cxn modelId="{D5B9DDC3-9920-4178-92EC-CC6915013DF1}" srcId="{E8EF75FE-813B-47EA-898D-8AAE0ADF79AE}" destId="{EE9C1526-18BA-434B-879A-F08AA46FC95C}" srcOrd="0" destOrd="0" parTransId="{64208AB0-3AAA-42CE-B0C1-B45660F94AC9}" sibTransId="{E3AB4031-8E29-4921-BEBC-75665771B904}"/>
    <dgm:cxn modelId="{4699F3C4-09CD-4174-9812-CC3A939AAAE3}" type="presOf" srcId="{ED59F63C-3236-473F-814B-B44C42AD725F}" destId="{FF3E5B58-8687-4556-AC15-A6BA5A56234C}" srcOrd="0" destOrd="0" presId="urn:microsoft.com/office/officeart/2016/7/layout/BasicLinearProcessNumbered"/>
    <dgm:cxn modelId="{7A2FD6C5-26FD-4E87-8DE1-15D146A5A58B}" type="presOf" srcId="{722CC9AB-C72B-43C0-B094-014B01D3C42D}" destId="{56281501-1781-418E-8BEF-9BE961B1C2C1}" srcOrd="0" destOrd="0" presId="urn:microsoft.com/office/officeart/2016/7/layout/BasicLinearProcessNumbered"/>
    <dgm:cxn modelId="{F1C47DF3-3488-402F-87CF-79EA97128E78}" srcId="{E8EF75FE-813B-47EA-898D-8AAE0ADF79AE}" destId="{74B0EB51-C8E9-4068-8C1E-929941B375A4}" srcOrd="2" destOrd="0" parTransId="{8AEA0F97-3B04-46AA-817F-3380EDC7A9F9}" sibTransId="{722CC9AB-C72B-43C0-B094-014B01D3C42D}"/>
    <dgm:cxn modelId="{221BDBF7-F527-4D3D-9AB4-FD2D91FB00BE}" type="presOf" srcId="{ED59F63C-3236-473F-814B-B44C42AD725F}" destId="{73BFBF24-D738-4B05-BD36-07536CACE6BA}" srcOrd="1" destOrd="0" presId="urn:microsoft.com/office/officeart/2016/7/layout/BasicLinearProcessNumbered"/>
    <dgm:cxn modelId="{1624B280-672A-452E-80C4-E95E69FDB0CC}" type="presParOf" srcId="{7D430A27-F8F1-402A-8C56-8BF0CAD6358A}" destId="{754D89D8-3C63-4ED3-80D3-67843D526F10}" srcOrd="0" destOrd="0" presId="urn:microsoft.com/office/officeart/2016/7/layout/BasicLinearProcessNumbered"/>
    <dgm:cxn modelId="{2BB5D94C-92CC-4919-A2C8-BF318A4DD914}" type="presParOf" srcId="{754D89D8-3C63-4ED3-80D3-67843D526F10}" destId="{DA5B2F31-DF15-4909-9165-CC50EC6F90B8}" srcOrd="0" destOrd="0" presId="urn:microsoft.com/office/officeart/2016/7/layout/BasicLinearProcessNumbered"/>
    <dgm:cxn modelId="{22E77DFA-027A-4A94-B6AB-0824577569D8}" type="presParOf" srcId="{754D89D8-3C63-4ED3-80D3-67843D526F10}" destId="{ABAEC12F-1ADE-44F8-A820-DE6C9B654101}" srcOrd="1" destOrd="0" presId="urn:microsoft.com/office/officeart/2016/7/layout/BasicLinearProcessNumbered"/>
    <dgm:cxn modelId="{B67C24A6-4F54-4B69-AF6B-0EABE4449A7F}" type="presParOf" srcId="{754D89D8-3C63-4ED3-80D3-67843D526F10}" destId="{363BA10A-5EB5-4826-A921-0022DF09DD2D}" srcOrd="2" destOrd="0" presId="urn:microsoft.com/office/officeart/2016/7/layout/BasicLinearProcessNumbered"/>
    <dgm:cxn modelId="{CB07B6EB-5C74-40F2-9949-A9379744C41E}" type="presParOf" srcId="{754D89D8-3C63-4ED3-80D3-67843D526F10}" destId="{4F905EE4-3420-4DBC-8CA1-28B70AB69DA3}" srcOrd="3" destOrd="0" presId="urn:microsoft.com/office/officeart/2016/7/layout/BasicLinearProcessNumbered"/>
    <dgm:cxn modelId="{89C6137C-3AFF-4DB3-B0C8-8C86EF4FFDED}" type="presParOf" srcId="{7D430A27-F8F1-402A-8C56-8BF0CAD6358A}" destId="{0D3AFC69-01D4-4952-B2C6-2633A6DFB775}" srcOrd="1" destOrd="0" presId="urn:microsoft.com/office/officeart/2016/7/layout/BasicLinearProcessNumbered"/>
    <dgm:cxn modelId="{400803B9-A16D-4559-AE68-7D6F43773C75}" type="presParOf" srcId="{7D430A27-F8F1-402A-8C56-8BF0CAD6358A}" destId="{E008F20C-275B-4B91-B4C8-E01A77394D4E}" srcOrd="2" destOrd="0" presId="urn:microsoft.com/office/officeart/2016/7/layout/BasicLinearProcessNumbered"/>
    <dgm:cxn modelId="{839716D7-732B-4F21-94A7-416DE3ED02E4}" type="presParOf" srcId="{E008F20C-275B-4B91-B4C8-E01A77394D4E}" destId="{FF3E5B58-8687-4556-AC15-A6BA5A56234C}" srcOrd="0" destOrd="0" presId="urn:microsoft.com/office/officeart/2016/7/layout/BasicLinearProcessNumbered"/>
    <dgm:cxn modelId="{3B75A139-6DDA-49AB-AB62-34F76D80A752}" type="presParOf" srcId="{E008F20C-275B-4B91-B4C8-E01A77394D4E}" destId="{DEA16FC5-54E8-4501-999D-B9CCB3366814}" srcOrd="1" destOrd="0" presId="urn:microsoft.com/office/officeart/2016/7/layout/BasicLinearProcessNumbered"/>
    <dgm:cxn modelId="{6AECA42F-41DF-4676-A341-3750875DB86B}" type="presParOf" srcId="{E008F20C-275B-4B91-B4C8-E01A77394D4E}" destId="{12F8005E-6944-4F6E-88D4-2FBEACA1CD76}" srcOrd="2" destOrd="0" presId="urn:microsoft.com/office/officeart/2016/7/layout/BasicLinearProcessNumbered"/>
    <dgm:cxn modelId="{72F61911-C132-4E05-B945-B4725AE5905A}" type="presParOf" srcId="{E008F20C-275B-4B91-B4C8-E01A77394D4E}" destId="{73BFBF24-D738-4B05-BD36-07536CACE6BA}" srcOrd="3" destOrd="0" presId="urn:microsoft.com/office/officeart/2016/7/layout/BasicLinearProcessNumbered"/>
    <dgm:cxn modelId="{A3EC2755-D963-4679-BA5D-D1EC334E7111}" type="presParOf" srcId="{7D430A27-F8F1-402A-8C56-8BF0CAD6358A}" destId="{48FC9524-F14D-46DF-90EE-D2C7D60413A9}" srcOrd="3" destOrd="0" presId="urn:microsoft.com/office/officeart/2016/7/layout/BasicLinearProcessNumbered"/>
    <dgm:cxn modelId="{72BD3185-D394-4E62-85A9-17C626501988}" type="presParOf" srcId="{7D430A27-F8F1-402A-8C56-8BF0CAD6358A}" destId="{4861F3F6-BE45-4CFE-9753-D6F56E22F508}" srcOrd="4" destOrd="0" presId="urn:microsoft.com/office/officeart/2016/7/layout/BasicLinearProcessNumbered"/>
    <dgm:cxn modelId="{57CC38CB-D42E-431A-83D9-5C4E25BC8C1F}" type="presParOf" srcId="{4861F3F6-BE45-4CFE-9753-D6F56E22F508}" destId="{60B90582-302F-4346-B295-7D3D4B2C31AD}" srcOrd="0" destOrd="0" presId="urn:microsoft.com/office/officeart/2016/7/layout/BasicLinearProcessNumbered"/>
    <dgm:cxn modelId="{03C01276-7F86-48AC-814F-6664576CA91C}" type="presParOf" srcId="{4861F3F6-BE45-4CFE-9753-D6F56E22F508}" destId="{56281501-1781-418E-8BEF-9BE961B1C2C1}" srcOrd="1" destOrd="0" presId="urn:microsoft.com/office/officeart/2016/7/layout/BasicLinearProcessNumbered"/>
    <dgm:cxn modelId="{44218635-76ED-48EC-B2F5-F2813FE9AFA3}" type="presParOf" srcId="{4861F3F6-BE45-4CFE-9753-D6F56E22F508}" destId="{07B03C30-87C6-4AE1-83CC-B7E36B3AD5E9}" srcOrd="2" destOrd="0" presId="urn:microsoft.com/office/officeart/2016/7/layout/BasicLinearProcessNumbered"/>
    <dgm:cxn modelId="{DC3E53B6-3FEC-45D1-8C65-2CCF67E6FDC5}" type="presParOf" srcId="{4861F3F6-BE45-4CFE-9753-D6F56E22F508}" destId="{AA9DF548-DDB4-4150-8D64-E9296046048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EE1E-90D3-47F0-8785-5EF8B189F96B}">
      <dsp:nvSpPr>
        <dsp:cNvPr id="0" name=""/>
        <dsp:cNvSpPr/>
      </dsp:nvSpPr>
      <dsp:spPr>
        <a:xfrm>
          <a:off x="0" y="2492"/>
          <a:ext cx="48696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00223-709C-439B-838B-3BD023E46B17}">
      <dsp:nvSpPr>
        <dsp:cNvPr id="0" name=""/>
        <dsp:cNvSpPr/>
      </dsp:nvSpPr>
      <dsp:spPr>
        <a:xfrm>
          <a:off x="0" y="2492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Hibernate </a:t>
          </a:r>
        </a:p>
      </dsp:txBody>
      <dsp:txXfrm>
        <a:off x="0" y="2492"/>
        <a:ext cx="4869656" cy="850069"/>
      </dsp:txXfrm>
    </dsp:sp>
    <dsp:sp modelId="{8B156FD0-31A2-433D-B474-FC524ED99CB2}">
      <dsp:nvSpPr>
        <dsp:cNvPr id="0" name=""/>
        <dsp:cNvSpPr/>
      </dsp:nvSpPr>
      <dsp:spPr>
        <a:xfrm>
          <a:off x="0" y="852561"/>
          <a:ext cx="48696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88CA-4B36-4BA2-A7C0-31D11602DDB3}">
      <dsp:nvSpPr>
        <dsp:cNvPr id="0" name=""/>
        <dsp:cNvSpPr/>
      </dsp:nvSpPr>
      <dsp:spPr>
        <a:xfrm>
          <a:off x="0" y="852561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Spring MVC </a:t>
          </a:r>
        </a:p>
      </dsp:txBody>
      <dsp:txXfrm>
        <a:off x="0" y="852561"/>
        <a:ext cx="4869656" cy="850069"/>
      </dsp:txXfrm>
    </dsp:sp>
    <dsp:sp modelId="{611D281A-9B7F-4F07-BB2F-AA0972C96C1D}">
      <dsp:nvSpPr>
        <dsp:cNvPr id="0" name=""/>
        <dsp:cNvSpPr/>
      </dsp:nvSpPr>
      <dsp:spPr>
        <a:xfrm>
          <a:off x="0" y="1702630"/>
          <a:ext cx="48696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FC345-9717-4ECE-9B00-F7738752C2C9}">
      <dsp:nvSpPr>
        <dsp:cNvPr id="0" name=""/>
        <dsp:cNvSpPr/>
      </dsp:nvSpPr>
      <dsp:spPr>
        <a:xfrm>
          <a:off x="0" y="1702630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Data tables</a:t>
          </a:r>
        </a:p>
      </dsp:txBody>
      <dsp:txXfrm>
        <a:off x="0" y="1702630"/>
        <a:ext cx="4869656" cy="850069"/>
      </dsp:txXfrm>
    </dsp:sp>
    <dsp:sp modelId="{809164F9-763E-4D87-966A-B12D933E6B97}">
      <dsp:nvSpPr>
        <dsp:cNvPr id="0" name=""/>
        <dsp:cNvSpPr/>
      </dsp:nvSpPr>
      <dsp:spPr>
        <a:xfrm>
          <a:off x="0" y="2552699"/>
          <a:ext cx="48696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676CB-A445-4C20-B0ED-B6FF1FF89ADD}">
      <dsp:nvSpPr>
        <dsp:cNvPr id="0" name=""/>
        <dsp:cNvSpPr/>
      </dsp:nvSpPr>
      <dsp:spPr>
        <a:xfrm>
          <a:off x="0" y="2552699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MySQL </a:t>
          </a:r>
        </a:p>
      </dsp:txBody>
      <dsp:txXfrm>
        <a:off x="0" y="2552699"/>
        <a:ext cx="4869656" cy="850069"/>
      </dsp:txXfrm>
    </dsp:sp>
    <dsp:sp modelId="{70F2AC04-2DA3-49CC-902A-47997257890A}">
      <dsp:nvSpPr>
        <dsp:cNvPr id="0" name=""/>
        <dsp:cNvSpPr/>
      </dsp:nvSpPr>
      <dsp:spPr>
        <a:xfrm>
          <a:off x="0" y="3402769"/>
          <a:ext cx="48696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3BD45-E94D-4D2B-B5D0-DA9ACB263E68}">
      <dsp:nvSpPr>
        <dsp:cNvPr id="0" name=""/>
        <dsp:cNvSpPr/>
      </dsp:nvSpPr>
      <dsp:spPr>
        <a:xfrm>
          <a:off x="0" y="3402769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Java </a:t>
          </a:r>
        </a:p>
      </dsp:txBody>
      <dsp:txXfrm>
        <a:off x="0" y="3402769"/>
        <a:ext cx="4869656" cy="850069"/>
      </dsp:txXfrm>
    </dsp:sp>
    <dsp:sp modelId="{95B3B7D8-3D76-4F24-8483-FCBBBF4FE722}">
      <dsp:nvSpPr>
        <dsp:cNvPr id="0" name=""/>
        <dsp:cNvSpPr/>
      </dsp:nvSpPr>
      <dsp:spPr>
        <a:xfrm>
          <a:off x="0" y="4252838"/>
          <a:ext cx="48696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D8499-4EF9-4F9E-ACAD-FC7C5A294F21}">
      <dsp:nvSpPr>
        <dsp:cNvPr id="0" name=""/>
        <dsp:cNvSpPr/>
      </dsp:nvSpPr>
      <dsp:spPr>
        <a:xfrm>
          <a:off x="0" y="4252838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Bootstrap </a:t>
          </a:r>
        </a:p>
      </dsp:txBody>
      <dsp:txXfrm>
        <a:off x="0" y="4252838"/>
        <a:ext cx="4869656" cy="850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29821-8D42-4CB9-A80A-AAD6C58D3CD3}">
      <dsp:nvSpPr>
        <dsp:cNvPr id="0" name=""/>
        <dsp:cNvSpPr/>
      </dsp:nvSpPr>
      <dsp:spPr>
        <a:xfrm>
          <a:off x="0" y="2492"/>
          <a:ext cx="48696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48A2B-16EE-490E-84F7-36585B150D77}">
      <dsp:nvSpPr>
        <dsp:cNvPr id="0" name=""/>
        <dsp:cNvSpPr/>
      </dsp:nvSpPr>
      <dsp:spPr>
        <a:xfrm>
          <a:off x="0" y="2492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STS helps to  assign and track the status of the incident tickets assigned to  a resource</a:t>
          </a:r>
        </a:p>
      </dsp:txBody>
      <dsp:txXfrm>
        <a:off x="0" y="2492"/>
        <a:ext cx="4869656" cy="850069"/>
      </dsp:txXfrm>
    </dsp:sp>
    <dsp:sp modelId="{991527EA-FC99-4EA0-B0D8-C1A683455C72}">
      <dsp:nvSpPr>
        <dsp:cNvPr id="0" name=""/>
        <dsp:cNvSpPr/>
      </dsp:nvSpPr>
      <dsp:spPr>
        <a:xfrm>
          <a:off x="0" y="852561"/>
          <a:ext cx="48696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30436-7294-425D-BB90-AAE51BA4E5DE}">
      <dsp:nvSpPr>
        <dsp:cNvPr id="0" name=""/>
        <dsp:cNvSpPr/>
      </dsp:nvSpPr>
      <dsp:spPr>
        <a:xfrm>
          <a:off x="0" y="852561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Incident is an unplanned event that causes interruption in service or deterioration in service quality </a:t>
          </a:r>
        </a:p>
      </dsp:txBody>
      <dsp:txXfrm>
        <a:off x="0" y="852561"/>
        <a:ext cx="4869656" cy="850069"/>
      </dsp:txXfrm>
    </dsp:sp>
    <dsp:sp modelId="{A5B7BCED-ADCF-4796-97BB-9156BC6FA549}">
      <dsp:nvSpPr>
        <dsp:cNvPr id="0" name=""/>
        <dsp:cNvSpPr/>
      </dsp:nvSpPr>
      <dsp:spPr>
        <a:xfrm>
          <a:off x="0" y="1702630"/>
          <a:ext cx="48696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2ABB6-4210-4676-9601-83A3DA8ED2C3}">
      <dsp:nvSpPr>
        <dsp:cNvPr id="0" name=""/>
        <dsp:cNvSpPr/>
      </dsp:nvSpPr>
      <dsp:spPr>
        <a:xfrm>
          <a:off x="0" y="1702630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Maintains the history of tickets assigned to a resource</a:t>
          </a:r>
        </a:p>
      </dsp:txBody>
      <dsp:txXfrm>
        <a:off x="0" y="1702630"/>
        <a:ext cx="4869656" cy="850069"/>
      </dsp:txXfrm>
    </dsp:sp>
    <dsp:sp modelId="{530B95DD-0300-4F0C-A5DC-FDC1625A34FE}">
      <dsp:nvSpPr>
        <dsp:cNvPr id="0" name=""/>
        <dsp:cNvSpPr/>
      </dsp:nvSpPr>
      <dsp:spPr>
        <a:xfrm>
          <a:off x="0" y="2552699"/>
          <a:ext cx="48696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D27D3-551A-457D-B3B4-6DE714D8D25D}">
      <dsp:nvSpPr>
        <dsp:cNvPr id="0" name=""/>
        <dsp:cNvSpPr/>
      </dsp:nvSpPr>
      <dsp:spPr>
        <a:xfrm>
          <a:off x="0" y="2552699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Helps users to prioritize the tickets assigned to them and act accordingly</a:t>
          </a:r>
        </a:p>
      </dsp:txBody>
      <dsp:txXfrm>
        <a:off x="0" y="2552699"/>
        <a:ext cx="4869656" cy="850069"/>
      </dsp:txXfrm>
    </dsp:sp>
    <dsp:sp modelId="{F4A3A9E3-D6FD-494D-A29B-24AC11DA570B}">
      <dsp:nvSpPr>
        <dsp:cNvPr id="0" name=""/>
        <dsp:cNvSpPr/>
      </dsp:nvSpPr>
      <dsp:spPr>
        <a:xfrm>
          <a:off x="0" y="3402769"/>
          <a:ext cx="48696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155FE-8B2A-4AD1-8B20-BC3310C8FF8A}">
      <dsp:nvSpPr>
        <dsp:cNvPr id="0" name=""/>
        <dsp:cNvSpPr/>
      </dsp:nvSpPr>
      <dsp:spPr>
        <a:xfrm>
          <a:off x="0" y="3402769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Consists of many useful functions and features which make handling of tickets easy</a:t>
          </a:r>
        </a:p>
      </dsp:txBody>
      <dsp:txXfrm>
        <a:off x="0" y="3402769"/>
        <a:ext cx="4869656" cy="850069"/>
      </dsp:txXfrm>
    </dsp:sp>
    <dsp:sp modelId="{4DEB3AF1-E54F-4F42-939A-AC593194F41A}">
      <dsp:nvSpPr>
        <dsp:cNvPr id="0" name=""/>
        <dsp:cNvSpPr/>
      </dsp:nvSpPr>
      <dsp:spPr>
        <a:xfrm>
          <a:off x="0" y="4252838"/>
          <a:ext cx="48696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38942-A0BE-4E7B-8E36-4ADA9B8A8E7D}">
      <dsp:nvSpPr>
        <dsp:cNvPr id="0" name=""/>
        <dsp:cNvSpPr/>
      </dsp:nvSpPr>
      <dsp:spPr>
        <a:xfrm>
          <a:off x="0" y="4252838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useful tool in Project Management </a:t>
          </a:r>
        </a:p>
      </dsp:txBody>
      <dsp:txXfrm>
        <a:off x="0" y="4252838"/>
        <a:ext cx="4869656" cy="8500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6A063-CEA7-44D5-B31A-1EC2B5ED563B}">
      <dsp:nvSpPr>
        <dsp:cNvPr id="0" name=""/>
        <dsp:cNvSpPr/>
      </dsp:nvSpPr>
      <dsp:spPr>
        <a:xfrm>
          <a:off x="0" y="0"/>
          <a:ext cx="48696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21866-6110-476F-AC67-9DB3B37D3BB1}">
      <dsp:nvSpPr>
        <dsp:cNvPr id="0" name=""/>
        <dsp:cNvSpPr/>
      </dsp:nvSpPr>
      <dsp:spPr>
        <a:xfrm>
          <a:off x="0" y="0"/>
          <a:ext cx="4869656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STS increases productivity by enabling better co-ordination between teams. </a:t>
          </a:r>
        </a:p>
      </dsp:txBody>
      <dsp:txXfrm>
        <a:off x="0" y="0"/>
        <a:ext cx="4869656" cy="1276350"/>
      </dsp:txXfrm>
    </dsp:sp>
    <dsp:sp modelId="{9B85A871-E049-424D-8BB1-EAF8A4B39CAC}">
      <dsp:nvSpPr>
        <dsp:cNvPr id="0" name=""/>
        <dsp:cNvSpPr/>
      </dsp:nvSpPr>
      <dsp:spPr>
        <a:xfrm>
          <a:off x="0" y="1276350"/>
          <a:ext cx="48696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7CA80-253A-4CFD-A0EB-5E444D0B01E9}">
      <dsp:nvSpPr>
        <dsp:cNvPr id="0" name=""/>
        <dsp:cNvSpPr/>
      </dsp:nvSpPr>
      <dsp:spPr>
        <a:xfrm>
          <a:off x="0" y="1276350"/>
          <a:ext cx="4869656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STS helps on minimizing time wasted on tracking issues </a:t>
          </a:r>
        </a:p>
      </dsp:txBody>
      <dsp:txXfrm>
        <a:off x="0" y="1276350"/>
        <a:ext cx="4869656" cy="1276350"/>
      </dsp:txXfrm>
    </dsp:sp>
    <dsp:sp modelId="{EA3693E8-2E08-45FE-8A39-3A25E39FB863}">
      <dsp:nvSpPr>
        <dsp:cNvPr id="0" name=""/>
        <dsp:cNvSpPr/>
      </dsp:nvSpPr>
      <dsp:spPr>
        <a:xfrm>
          <a:off x="0" y="2552700"/>
          <a:ext cx="48696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E29B0-580F-45AB-9476-D64FC5F2E7E0}">
      <dsp:nvSpPr>
        <dsp:cNvPr id="0" name=""/>
        <dsp:cNvSpPr/>
      </dsp:nvSpPr>
      <dsp:spPr>
        <a:xfrm>
          <a:off x="0" y="2552700"/>
          <a:ext cx="4869656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STS improves quality by ensuring all tickets are recorded down with all the details and are tracked until completion</a:t>
          </a:r>
        </a:p>
      </dsp:txBody>
      <dsp:txXfrm>
        <a:off x="0" y="2552700"/>
        <a:ext cx="4869656" cy="1276350"/>
      </dsp:txXfrm>
    </dsp:sp>
    <dsp:sp modelId="{89FDEAA2-9551-45BF-AA3D-A5A1674F6873}">
      <dsp:nvSpPr>
        <dsp:cNvPr id="0" name=""/>
        <dsp:cNvSpPr/>
      </dsp:nvSpPr>
      <dsp:spPr>
        <a:xfrm>
          <a:off x="0" y="3829050"/>
          <a:ext cx="48696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769CD-6DB2-4F3D-90E4-E6A84BAA00CA}">
      <dsp:nvSpPr>
        <dsp:cNvPr id="0" name=""/>
        <dsp:cNvSpPr/>
      </dsp:nvSpPr>
      <dsp:spPr>
        <a:xfrm>
          <a:off x="0" y="3829050"/>
          <a:ext cx="4869656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Gives users the freedom to access from mobiles or PC. </a:t>
          </a:r>
        </a:p>
      </dsp:txBody>
      <dsp:txXfrm>
        <a:off x="0" y="3829050"/>
        <a:ext cx="4869656" cy="1276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53379-E597-480A-BE01-D1FC90359774}">
      <dsp:nvSpPr>
        <dsp:cNvPr id="0" name=""/>
        <dsp:cNvSpPr/>
      </dsp:nvSpPr>
      <dsp:spPr>
        <a:xfrm>
          <a:off x="0" y="940979"/>
          <a:ext cx="486965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7CD43-268E-49C3-A2A0-D1C3AB33B100}">
      <dsp:nvSpPr>
        <dsp:cNvPr id="0" name=""/>
        <dsp:cNvSpPr/>
      </dsp:nvSpPr>
      <dsp:spPr>
        <a:xfrm>
          <a:off x="243482" y="616259"/>
          <a:ext cx="3408759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843" tIns="0" rIns="12884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Target Audience of STS:</a:t>
          </a:r>
        </a:p>
      </dsp:txBody>
      <dsp:txXfrm>
        <a:off x="275185" y="647962"/>
        <a:ext cx="3345353" cy="586034"/>
      </dsp:txXfrm>
    </dsp:sp>
    <dsp:sp modelId="{47DE51C4-0B48-4554-A83F-9A154CB7BFBF}">
      <dsp:nvSpPr>
        <dsp:cNvPr id="0" name=""/>
        <dsp:cNvSpPr/>
      </dsp:nvSpPr>
      <dsp:spPr>
        <a:xfrm>
          <a:off x="0" y="1938899"/>
          <a:ext cx="486965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445991"/>
              <a:satOff val="5066"/>
              <a:lumOff val="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89B33-FB86-46E3-A026-9C74668B01DD}">
      <dsp:nvSpPr>
        <dsp:cNvPr id="0" name=""/>
        <dsp:cNvSpPr/>
      </dsp:nvSpPr>
      <dsp:spPr>
        <a:xfrm>
          <a:off x="243482" y="1614179"/>
          <a:ext cx="3408759" cy="649440"/>
        </a:xfrm>
        <a:prstGeom prst="roundRect">
          <a:avLst/>
        </a:prstGeom>
        <a:solidFill>
          <a:schemeClr val="accent5">
            <a:hueOff val="445991"/>
            <a:satOff val="5066"/>
            <a:lumOff val="32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843" tIns="0" rIns="12884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 Administrators </a:t>
          </a:r>
        </a:p>
      </dsp:txBody>
      <dsp:txXfrm>
        <a:off x="275185" y="1645882"/>
        <a:ext cx="3345353" cy="586034"/>
      </dsp:txXfrm>
    </dsp:sp>
    <dsp:sp modelId="{BB023670-AE57-480F-B0D8-79C350ADAC70}">
      <dsp:nvSpPr>
        <dsp:cNvPr id="0" name=""/>
        <dsp:cNvSpPr/>
      </dsp:nvSpPr>
      <dsp:spPr>
        <a:xfrm>
          <a:off x="0" y="2936819"/>
          <a:ext cx="486965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891982"/>
              <a:satOff val="10133"/>
              <a:lumOff val="65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D5538-0351-41A8-A5D2-8203601B5018}">
      <dsp:nvSpPr>
        <dsp:cNvPr id="0" name=""/>
        <dsp:cNvSpPr/>
      </dsp:nvSpPr>
      <dsp:spPr>
        <a:xfrm>
          <a:off x="243482" y="2612099"/>
          <a:ext cx="3408759" cy="649440"/>
        </a:xfrm>
        <a:prstGeom prst="roundRect">
          <a:avLst/>
        </a:prstGeom>
        <a:solidFill>
          <a:schemeClr val="accent5">
            <a:hueOff val="891982"/>
            <a:satOff val="10133"/>
            <a:lumOff val="65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843" tIns="0" rIns="12884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  Application Developers </a:t>
          </a:r>
        </a:p>
      </dsp:txBody>
      <dsp:txXfrm>
        <a:off x="275185" y="2643802"/>
        <a:ext cx="3345353" cy="586034"/>
      </dsp:txXfrm>
    </dsp:sp>
    <dsp:sp modelId="{A6F90DAD-4DD5-474C-A1FD-C1793C52F6BF}">
      <dsp:nvSpPr>
        <dsp:cNvPr id="0" name=""/>
        <dsp:cNvSpPr/>
      </dsp:nvSpPr>
      <dsp:spPr>
        <a:xfrm>
          <a:off x="0" y="3934740"/>
          <a:ext cx="486965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337973"/>
              <a:satOff val="15199"/>
              <a:lumOff val="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BF971-13FD-4C13-B848-286E97C69FAF}">
      <dsp:nvSpPr>
        <dsp:cNvPr id="0" name=""/>
        <dsp:cNvSpPr/>
      </dsp:nvSpPr>
      <dsp:spPr>
        <a:xfrm>
          <a:off x="243482" y="3610020"/>
          <a:ext cx="3408759" cy="649440"/>
        </a:xfrm>
        <a:prstGeom prst="roundRect">
          <a:avLst/>
        </a:prstGeom>
        <a:solidFill>
          <a:schemeClr val="accent5">
            <a:hueOff val="1337973"/>
            <a:satOff val="15199"/>
            <a:lumOff val="980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843" tIns="0" rIns="12884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  Testers </a:t>
          </a:r>
        </a:p>
      </dsp:txBody>
      <dsp:txXfrm>
        <a:off x="275185" y="3641723"/>
        <a:ext cx="3345353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4E709-CE1C-4307-ADCA-88FCD9B4F6E3}">
      <dsp:nvSpPr>
        <dsp:cNvPr id="0" name=""/>
        <dsp:cNvSpPr/>
      </dsp:nvSpPr>
      <dsp:spPr>
        <a:xfrm>
          <a:off x="2140" y="359546"/>
          <a:ext cx="1698246" cy="23775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02" tIns="330200" rIns="13240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Keep track of all the tickets assigned to him </a:t>
          </a:r>
        </a:p>
      </dsp:txBody>
      <dsp:txXfrm>
        <a:off x="2140" y="1263013"/>
        <a:ext cx="1698246" cy="1426526"/>
      </dsp:txXfrm>
    </dsp:sp>
    <dsp:sp modelId="{D9396B6E-5DC0-488F-A538-8A0A25847615}">
      <dsp:nvSpPr>
        <dsp:cNvPr id="0" name=""/>
        <dsp:cNvSpPr/>
      </dsp:nvSpPr>
      <dsp:spPr>
        <a:xfrm>
          <a:off x="494632" y="597301"/>
          <a:ext cx="713263" cy="7132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09" tIns="12700" rIns="55609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</a:t>
          </a:r>
        </a:p>
      </dsp:txBody>
      <dsp:txXfrm>
        <a:off x="599087" y="701756"/>
        <a:ext cx="504353" cy="504353"/>
      </dsp:txXfrm>
    </dsp:sp>
    <dsp:sp modelId="{C6316D35-B1BF-44DF-BA76-1C6871ABF560}">
      <dsp:nvSpPr>
        <dsp:cNvPr id="0" name=""/>
        <dsp:cNvSpPr/>
      </dsp:nvSpPr>
      <dsp:spPr>
        <a:xfrm>
          <a:off x="2140" y="2737019"/>
          <a:ext cx="1698246" cy="72"/>
        </a:xfrm>
        <a:prstGeom prst="rect">
          <a:avLst/>
        </a:prstGeom>
        <a:solidFill>
          <a:schemeClr val="accent2">
            <a:hueOff val="282953"/>
            <a:satOff val="247"/>
            <a:lumOff val="476"/>
            <a:alphaOff val="0"/>
          </a:schemeClr>
        </a:solidFill>
        <a:ln w="15875" cap="rnd" cmpd="sng" algn="ctr">
          <a:solidFill>
            <a:schemeClr val="accent2">
              <a:hueOff val="282953"/>
              <a:satOff val="247"/>
              <a:lumOff val="4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8E1BE-0D19-4CBF-B3F1-150744952A65}">
      <dsp:nvSpPr>
        <dsp:cNvPr id="0" name=""/>
        <dsp:cNvSpPr/>
      </dsp:nvSpPr>
      <dsp:spPr>
        <a:xfrm>
          <a:off x="1870211" y="359546"/>
          <a:ext cx="1698246" cy="2377544"/>
        </a:xfrm>
        <a:prstGeom prst="rect">
          <a:avLst/>
        </a:prstGeom>
        <a:solidFill>
          <a:schemeClr val="accent2">
            <a:tint val="40000"/>
            <a:alpha val="90000"/>
            <a:hueOff val="942125"/>
            <a:satOff val="2248"/>
            <a:lumOff val="28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942125"/>
              <a:satOff val="2248"/>
              <a:lumOff val="2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02" tIns="330200" rIns="13240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Display all the closed tickets</a:t>
          </a:r>
        </a:p>
      </dsp:txBody>
      <dsp:txXfrm>
        <a:off x="1870211" y="1263013"/>
        <a:ext cx="1698246" cy="1426526"/>
      </dsp:txXfrm>
    </dsp:sp>
    <dsp:sp modelId="{23BF1BCA-7AE7-4172-A43A-46034DE84F45}">
      <dsp:nvSpPr>
        <dsp:cNvPr id="0" name=""/>
        <dsp:cNvSpPr/>
      </dsp:nvSpPr>
      <dsp:spPr>
        <a:xfrm>
          <a:off x="2362702" y="597301"/>
          <a:ext cx="713263" cy="713263"/>
        </a:xfrm>
        <a:prstGeom prst="ellipse">
          <a:avLst/>
        </a:prstGeom>
        <a:solidFill>
          <a:schemeClr val="accent2">
            <a:hueOff val="565906"/>
            <a:satOff val="493"/>
            <a:lumOff val="953"/>
            <a:alphaOff val="0"/>
          </a:schemeClr>
        </a:solidFill>
        <a:ln w="15875" cap="rnd" cmpd="sng" algn="ctr">
          <a:solidFill>
            <a:schemeClr val="accent2">
              <a:hueOff val="565906"/>
              <a:satOff val="493"/>
              <a:lumOff val="9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09" tIns="12700" rIns="55609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</a:t>
          </a:r>
        </a:p>
      </dsp:txBody>
      <dsp:txXfrm>
        <a:off x="2467157" y="701756"/>
        <a:ext cx="504353" cy="504353"/>
      </dsp:txXfrm>
    </dsp:sp>
    <dsp:sp modelId="{C7D63B84-2674-4381-8BD3-074850ED9CA6}">
      <dsp:nvSpPr>
        <dsp:cNvPr id="0" name=""/>
        <dsp:cNvSpPr/>
      </dsp:nvSpPr>
      <dsp:spPr>
        <a:xfrm>
          <a:off x="1870211" y="2737019"/>
          <a:ext cx="1698246" cy="72"/>
        </a:xfrm>
        <a:prstGeom prst="rect">
          <a:avLst/>
        </a:prstGeom>
        <a:solidFill>
          <a:schemeClr val="accent2">
            <a:hueOff val="848858"/>
            <a:satOff val="740"/>
            <a:lumOff val="1429"/>
            <a:alphaOff val="0"/>
          </a:schemeClr>
        </a:solidFill>
        <a:ln w="15875" cap="rnd" cmpd="sng" algn="ctr">
          <a:solidFill>
            <a:schemeClr val="accent2">
              <a:hueOff val="848858"/>
              <a:satOff val="740"/>
              <a:lumOff val="14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5608A-65D3-419F-B1E8-C75CD42AD026}">
      <dsp:nvSpPr>
        <dsp:cNvPr id="0" name=""/>
        <dsp:cNvSpPr/>
      </dsp:nvSpPr>
      <dsp:spPr>
        <a:xfrm>
          <a:off x="3738282" y="359546"/>
          <a:ext cx="1698246" cy="2377544"/>
        </a:xfrm>
        <a:prstGeom prst="rect">
          <a:avLst/>
        </a:prstGeom>
        <a:solidFill>
          <a:schemeClr val="accent2">
            <a:tint val="40000"/>
            <a:alpha val="90000"/>
            <a:hueOff val="1884249"/>
            <a:satOff val="4495"/>
            <a:lumOff val="56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1884249"/>
              <a:satOff val="4495"/>
              <a:lumOff val="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02" tIns="330200" rIns="13240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recently identified tickets </a:t>
          </a:r>
        </a:p>
      </dsp:txBody>
      <dsp:txXfrm>
        <a:off x="3738282" y="1263013"/>
        <a:ext cx="1698246" cy="1426526"/>
      </dsp:txXfrm>
    </dsp:sp>
    <dsp:sp modelId="{1A5E8EBF-F6D9-4316-A51C-34D3373E0588}">
      <dsp:nvSpPr>
        <dsp:cNvPr id="0" name=""/>
        <dsp:cNvSpPr/>
      </dsp:nvSpPr>
      <dsp:spPr>
        <a:xfrm>
          <a:off x="4230773" y="597301"/>
          <a:ext cx="713263" cy="713263"/>
        </a:xfrm>
        <a:prstGeom prst="ellipse">
          <a:avLst/>
        </a:prstGeom>
        <a:solidFill>
          <a:schemeClr val="accent2">
            <a:hueOff val="1131811"/>
            <a:satOff val="987"/>
            <a:lumOff val="1905"/>
            <a:alphaOff val="0"/>
          </a:schemeClr>
        </a:solidFill>
        <a:ln w="15875" cap="rnd" cmpd="sng" algn="ctr">
          <a:solidFill>
            <a:schemeClr val="accent2">
              <a:hueOff val="1131811"/>
              <a:satOff val="987"/>
              <a:lumOff val="19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09" tIns="12700" rIns="55609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</a:t>
          </a:r>
        </a:p>
      </dsp:txBody>
      <dsp:txXfrm>
        <a:off x="4335228" y="701756"/>
        <a:ext cx="504353" cy="504353"/>
      </dsp:txXfrm>
    </dsp:sp>
    <dsp:sp modelId="{70B9E526-68D0-4CFA-AC58-D427B2803929}">
      <dsp:nvSpPr>
        <dsp:cNvPr id="0" name=""/>
        <dsp:cNvSpPr/>
      </dsp:nvSpPr>
      <dsp:spPr>
        <a:xfrm>
          <a:off x="3738282" y="2737019"/>
          <a:ext cx="1698246" cy="72"/>
        </a:xfrm>
        <a:prstGeom prst="rect">
          <a:avLst/>
        </a:prstGeom>
        <a:solidFill>
          <a:schemeClr val="accent2">
            <a:hueOff val="1414764"/>
            <a:satOff val="1234"/>
            <a:lumOff val="2381"/>
            <a:alphaOff val="0"/>
          </a:schemeClr>
        </a:solidFill>
        <a:ln w="15875" cap="rnd" cmpd="sng" algn="ctr">
          <a:solidFill>
            <a:schemeClr val="accent2">
              <a:hueOff val="1414764"/>
              <a:satOff val="1234"/>
              <a:lumOff val="23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E0FD9-3D31-459A-94B7-FCD8BBDB9497}">
      <dsp:nvSpPr>
        <dsp:cNvPr id="0" name=""/>
        <dsp:cNvSpPr/>
      </dsp:nvSpPr>
      <dsp:spPr>
        <a:xfrm>
          <a:off x="5606353" y="359546"/>
          <a:ext cx="1698246" cy="2377544"/>
        </a:xfrm>
        <a:prstGeom prst="rect">
          <a:avLst/>
        </a:prstGeom>
        <a:solidFill>
          <a:schemeClr val="accent2">
            <a:tint val="40000"/>
            <a:alpha val="90000"/>
            <a:hueOff val="2826374"/>
            <a:satOff val="6743"/>
            <a:lumOff val="852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2826374"/>
              <a:satOff val="6743"/>
              <a:lumOff val="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02" tIns="330200" rIns="13240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Update ticket details  </a:t>
          </a:r>
        </a:p>
      </dsp:txBody>
      <dsp:txXfrm>
        <a:off x="5606353" y="1263013"/>
        <a:ext cx="1698246" cy="1426526"/>
      </dsp:txXfrm>
    </dsp:sp>
    <dsp:sp modelId="{5DF4D68A-FBB6-4315-89C0-864089957C93}">
      <dsp:nvSpPr>
        <dsp:cNvPr id="0" name=""/>
        <dsp:cNvSpPr/>
      </dsp:nvSpPr>
      <dsp:spPr>
        <a:xfrm>
          <a:off x="6098844" y="597301"/>
          <a:ext cx="713263" cy="713263"/>
        </a:xfrm>
        <a:prstGeom prst="ellipse">
          <a:avLst/>
        </a:prstGeom>
        <a:solidFill>
          <a:schemeClr val="accent2">
            <a:hueOff val="1697716"/>
            <a:satOff val="1480"/>
            <a:lumOff val="2858"/>
            <a:alphaOff val="0"/>
          </a:schemeClr>
        </a:solidFill>
        <a:ln w="15875" cap="rnd" cmpd="sng" algn="ctr">
          <a:solidFill>
            <a:schemeClr val="accent2">
              <a:hueOff val="1697716"/>
              <a:satOff val="1480"/>
              <a:lumOff val="28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09" tIns="12700" rIns="55609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4</a:t>
          </a:r>
        </a:p>
      </dsp:txBody>
      <dsp:txXfrm>
        <a:off x="6203299" y="701756"/>
        <a:ext cx="504353" cy="504353"/>
      </dsp:txXfrm>
    </dsp:sp>
    <dsp:sp modelId="{CB07D424-DD4B-46EB-80E7-E278BB9B43E1}">
      <dsp:nvSpPr>
        <dsp:cNvPr id="0" name=""/>
        <dsp:cNvSpPr/>
      </dsp:nvSpPr>
      <dsp:spPr>
        <a:xfrm>
          <a:off x="5606353" y="2737019"/>
          <a:ext cx="1698246" cy="72"/>
        </a:xfrm>
        <a:prstGeom prst="rect">
          <a:avLst/>
        </a:prstGeom>
        <a:solidFill>
          <a:schemeClr val="accent2">
            <a:hueOff val="1980669"/>
            <a:satOff val="1727"/>
            <a:lumOff val="3334"/>
            <a:alphaOff val="0"/>
          </a:schemeClr>
        </a:solidFill>
        <a:ln w="15875" cap="rnd" cmpd="sng" algn="ctr">
          <a:solidFill>
            <a:schemeClr val="accent2">
              <a:hueOff val="1980669"/>
              <a:satOff val="1727"/>
              <a:lumOff val="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B2F31-DF15-4909-9165-CC50EC6F90B8}">
      <dsp:nvSpPr>
        <dsp:cNvPr id="0" name=""/>
        <dsp:cNvSpPr/>
      </dsp:nvSpPr>
      <dsp:spPr>
        <a:xfrm>
          <a:off x="0" y="0"/>
          <a:ext cx="2283356" cy="30966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19" tIns="330200" rIns="17801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Keep track of all the tickets assigned to him </a:t>
          </a:r>
        </a:p>
      </dsp:txBody>
      <dsp:txXfrm>
        <a:off x="0" y="1176722"/>
        <a:ext cx="2283356" cy="1857982"/>
      </dsp:txXfrm>
    </dsp:sp>
    <dsp:sp modelId="{ABAEC12F-1ADE-44F8-A820-DE6C9B654101}">
      <dsp:nvSpPr>
        <dsp:cNvPr id="0" name=""/>
        <dsp:cNvSpPr/>
      </dsp:nvSpPr>
      <dsp:spPr>
        <a:xfrm>
          <a:off x="677182" y="309663"/>
          <a:ext cx="928991" cy="9289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28" tIns="12700" rIns="7242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813230" y="445711"/>
        <a:ext cx="656895" cy="656895"/>
      </dsp:txXfrm>
    </dsp:sp>
    <dsp:sp modelId="{363BA10A-5EB5-4826-A921-0022DF09DD2D}">
      <dsp:nvSpPr>
        <dsp:cNvPr id="0" name=""/>
        <dsp:cNvSpPr/>
      </dsp:nvSpPr>
      <dsp:spPr>
        <a:xfrm>
          <a:off x="0" y="3096566"/>
          <a:ext cx="2283356" cy="72"/>
        </a:xfrm>
        <a:prstGeom prst="rect">
          <a:avLst/>
        </a:prstGeom>
        <a:solidFill>
          <a:schemeClr val="accent2">
            <a:hueOff val="396134"/>
            <a:satOff val="345"/>
            <a:lumOff val="667"/>
            <a:alphaOff val="0"/>
          </a:schemeClr>
        </a:solidFill>
        <a:ln w="15875" cap="rnd" cmpd="sng" algn="ctr">
          <a:solidFill>
            <a:schemeClr val="accent2">
              <a:hueOff val="396134"/>
              <a:satOff val="345"/>
              <a:lumOff val="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E5B58-8687-4556-AC15-A6BA5A56234C}">
      <dsp:nvSpPr>
        <dsp:cNvPr id="0" name=""/>
        <dsp:cNvSpPr/>
      </dsp:nvSpPr>
      <dsp:spPr>
        <a:xfrm>
          <a:off x="2511691" y="0"/>
          <a:ext cx="2283356" cy="3096638"/>
        </a:xfrm>
        <a:prstGeom prst="rect">
          <a:avLst/>
        </a:prstGeom>
        <a:solidFill>
          <a:schemeClr val="accent2">
            <a:tint val="40000"/>
            <a:alpha val="90000"/>
            <a:hueOff val="1413187"/>
            <a:satOff val="3372"/>
            <a:lumOff val="426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1413187"/>
              <a:satOff val="3372"/>
              <a:lumOff val="4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19" tIns="330200" rIns="17801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Display all the tickets completed by him</a:t>
          </a:r>
        </a:p>
      </dsp:txBody>
      <dsp:txXfrm>
        <a:off x="2511691" y="1176722"/>
        <a:ext cx="2283356" cy="1857982"/>
      </dsp:txXfrm>
    </dsp:sp>
    <dsp:sp modelId="{DEA16FC5-54E8-4501-999D-B9CCB3366814}">
      <dsp:nvSpPr>
        <dsp:cNvPr id="0" name=""/>
        <dsp:cNvSpPr/>
      </dsp:nvSpPr>
      <dsp:spPr>
        <a:xfrm>
          <a:off x="3188874" y="309663"/>
          <a:ext cx="928991" cy="928991"/>
        </a:xfrm>
        <a:prstGeom prst="ellipse">
          <a:avLst/>
        </a:prstGeom>
        <a:solidFill>
          <a:schemeClr val="accent2">
            <a:hueOff val="792268"/>
            <a:satOff val="691"/>
            <a:lumOff val="1334"/>
            <a:alphaOff val="0"/>
          </a:schemeClr>
        </a:solidFill>
        <a:ln w="15875" cap="rnd" cmpd="sng" algn="ctr">
          <a:solidFill>
            <a:schemeClr val="accent2">
              <a:hueOff val="792268"/>
              <a:satOff val="691"/>
              <a:lumOff val="1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28" tIns="12700" rIns="7242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324922" y="445711"/>
        <a:ext cx="656895" cy="656895"/>
      </dsp:txXfrm>
    </dsp:sp>
    <dsp:sp modelId="{12F8005E-6944-4F6E-88D4-2FBEACA1CD76}">
      <dsp:nvSpPr>
        <dsp:cNvPr id="0" name=""/>
        <dsp:cNvSpPr/>
      </dsp:nvSpPr>
      <dsp:spPr>
        <a:xfrm>
          <a:off x="2511691" y="3096566"/>
          <a:ext cx="2283356" cy="72"/>
        </a:xfrm>
        <a:prstGeom prst="rect">
          <a:avLst/>
        </a:prstGeom>
        <a:solidFill>
          <a:schemeClr val="accent2">
            <a:hueOff val="1188402"/>
            <a:satOff val="1036"/>
            <a:lumOff val="2000"/>
            <a:alphaOff val="0"/>
          </a:schemeClr>
        </a:solidFill>
        <a:ln w="15875" cap="rnd" cmpd="sng" algn="ctr">
          <a:solidFill>
            <a:schemeClr val="accent2">
              <a:hueOff val="1188402"/>
              <a:satOff val="1036"/>
              <a:lumOff val="2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90582-302F-4346-B295-7D3D4B2C31AD}">
      <dsp:nvSpPr>
        <dsp:cNvPr id="0" name=""/>
        <dsp:cNvSpPr/>
      </dsp:nvSpPr>
      <dsp:spPr>
        <a:xfrm>
          <a:off x="5023383" y="0"/>
          <a:ext cx="2283356" cy="3096638"/>
        </a:xfrm>
        <a:prstGeom prst="rect">
          <a:avLst/>
        </a:prstGeom>
        <a:solidFill>
          <a:schemeClr val="accent2">
            <a:tint val="40000"/>
            <a:alpha val="90000"/>
            <a:hueOff val="2826374"/>
            <a:satOff val="6743"/>
            <a:lumOff val="852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2826374"/>
              <a:satOff val="6743"/>
              <a:lumOff val="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19" tIns="330200" rIns="17801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Update ticket details  </a:t>
          </a:r>
        </a:p>
      </dsp:txBody>
      <dsp:txXfrm>
        <a:off x="5023383" y="1176722"/>
        <a:ext cx="2283356" cy="1857982"/>
      </dsp:txXfrm>
    </dsp:sp>
    <dsp:sp modelId="{56281501-1781-418E-8BEF-9BE961B1C2C1}">
      <dsp:nvSpPr>
        <dsp:cNvPr id="0" name=""/>
        <dsp:cNvSpPr/>
      </dsp:nvSpPr>
      <dsp:spPr>
        <a:xfrm>
          <a:off x="5700566" y="309663"/>
          <a:ext cx="928991" cy="928991"/>
        </a:xfrm>
        <a:prstGeom prst="ellipse">
          <a:avLst/>
        </a:prstGeom>
        <a:solidFill>
          <a:schemeClr val="accent2">
            <a:hueOff val="1584535"/>
            <a:satOff val="1382"/>
            <a:lumOff val="2667"/>
            <a:alphaOff val="0"/>
          </a:schemeClr>
        </a:solidFill>
        <a:ln w="15875" cap="rnd" cmpd="sng" algn="ctr">
          <a:solidFill>
            <a:schemeClr val="accent2">
              <a:hueOff val="1584535"/>
              <a:satOff val="1382"/>
              <a:lumOff val="2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28" tIns="12700" rIns="7242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5836614" y="445711"/>
        <a:ext cx="656895" cy="656895"/>
      </dsp:txXfrm>
    </dsp:sp>
    <dsp:sp modelId="{07B03C30-87C6-4AE1-83CC-B7E36B3AD5E9}">
      <dsp:nvSpPr>
        <dsp:cNvPr id="0" name=""/>
        <dsp:cNvSpPr/>
      </dsp:nvSpPr>
      <dsp:spPr>
        <a:xfrm>
          <a:off x="5023383" y="3096566"/>
          <a:ext cx="2283356" cy="72"/>
        </a:xfrm>
        <a:prstGeom prst="rect">
          <a:avLst/>
        </a:prstGeom>
        <a:solidFill>
          <a:schemeClr val="accent2">
            <a:hueOff val="1980669"/>
            <a:satOff val="1727"/>
            <a:lumOff val="3334"/>
            <a:alphaOff val="0"/>
          </a:schemeClr>
        </a:solidFill>
        <a:ln w="15875" cap="rnd" cmpd="sng" algn="ctr">
          <a:solidFill>
            <a:schemeClr val="accent2">
              <a:hueOff val="1980669"/>
              <a:satOff val="1727"/>
              <a:lumOff val="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287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E50C-EBC5-4B40-B995-444B67B0D2FB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81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E50C-EBC5-4B40-B995-444B67B0D2FB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11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E50C-EBC5-4B40-B995-444B67B0D2FB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789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E50C-EBC5-4B40-B995-444B67B0D2FB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444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E50C-EBC5-4B40-B995-444B67B0D2FB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673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E50C-EBC5-4B40-B995-444B67B0D2FB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76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AE2A-2893-4D75-9888-B31EA2E322EB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37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18D9-F4EB-450B-B8B7-1CE326BB8415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0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10B99E4-CCFF-4734-9DB5-C7FAA91A93BE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E28A-D0F0-45EA-B3A9-CEC7E40D24CA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51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1B9C-83A2-4AEF-A0CD-7FEAED718356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94F5-CFF2-471A-8577-C989546776C9}" type="datetime1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59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00-A401-4DD3-9B59-44E3D7EB56FB}" type="datetime1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2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911B-ED67-4839-B2D5-A5C3DE7FF4D0}" type="datetime1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3911-E0B9-42E7-B209-9ACD305F3112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27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3BF5-B59F-4115-9E0E-A94629634081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14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B9E50C-EBC5-4B40-B995-444B67B0D2FB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90338" y="1380068"/>
            <a:ext cx="3733728" cy="2616199"/>
          </a:xfrm>
        </p:spPr>
        <p:txBody>
          <a:bodyPr>
            <a:normAutofit/>
          </a:bodyPr>
          <a:lstStyle/>
          <a:p>
            <a:r>
              <a:rPr lang="en-US">
                <a:latin typeface="Arial Rounded MT Bold" panose="020F0704030504030204" pitchFamily="34" charset="0"/>
              </a:rPr>
              <a:t>Status Tracking System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E9DDD80A-901E-4334-B2FE-674ED603F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4708" y="648931"/>
            <a:ext cx="2986564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71216E5F-4193-E3DD-84A4-2282FB6D8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5350" y="2032172"/>
            <a:ext cx="2505893" cy="25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4DBDFA9-08EB-4D7B-A78D-C55FA04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5DB6DAD-8C73-48BA-A076-DD97829AC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49C0B3B-222A-4303-80BE-D4314A395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7FDF952-3B6F-4C6D-B66C-94D87E627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EBA0FAD-1126-46FB-9D2D-BEA3E8FC4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8A7569F-71E5-4C1E-8F61-7B4D50B6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E25C137-81F4-4388-AAAC-599E23DED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A52ED48-7BA3-4D41-89CA-D8DE0DAF6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1306" y="648930"/>
            <a:ext cx="259596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dirty="0"/>
              <a:t>Assign Tickets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9CD1EF-01C1-48B4-9F0E-3ED8A987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036" y="-4763"/>
            <a:ext cx="3761187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0B11C776-A269-420E-8A45-01871212E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25A997C2-CCC6-4C9F-8A7F-CD0E7B405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075AB2EA-AC81-454C-8176-40AFBAA7F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E4F6EE63-683A-4781-9CE9-B21FB0596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ECC2F271-A3DA-43CC-9A45-7D9C07EEB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1E6010C-E8FD-495D-B422-53D4C4163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7F87B64D-2D9A-476A-BBAA-92E5E5E0F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19" y="648931"/>
            <a:ext cx="514082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62" y="1796452"/>
            <a:ext cx="4652084" cy="29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6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BA167A-D3C3-4EE8-8B5E-13679208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10CA83B-630E-45DB-ADCB-F0260428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7A57B554-6973-429A-818B-524C03DA4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9ED2DB2-F3BB-4B5E-84E6-CC259E394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93816493-5723-43CF-95A9-2CDEC9B1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9964935-0316-4743-BD2E-35B86AF4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20A700-1547-48D5-AA6F-C1473539C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562856"/>
            <a:ext cx="5560217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900" dirty="0"/>
              <a:t>Home Page of an Administrator</a:t>
            </a:r>
            <a:br>
              <a:rPr lang="en-US" sz="2900" dirty="0"/>
            </a:br>
            <a:endParaRPr lang="en-US" sz="2900" dirty="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0D6DBF9A-6838-4834-8FF8-533C672BC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609600"/>
            <a:ext cx="587502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" b="6386"/>
          <a:stretch/>
        </p:blipFill>
        <p:spPr>
          <a:xfrm>
            <a:off x="3033848" y="975360"/>
            <a:ext cx="5381897" cy="29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2">
            <a:extLst>
              <a:ext uri="{FF2B5EF4-FFF2-40B4-BE49-F238E27FC236}">
                <a16:creationId xmlns:a16="http://schemas.microsoft.com/office/drawing/2014/main" id="{C4DBDFA9-08EB-4D7B-A78D-C55FA04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B5DB6DAD-8C73-48BA-A076-DD97829AC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49C0B3B-222A-4303-80BE-D4314A395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07FDF952-3B6F-4C6D-B66C-94D87E627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EBA0FAD-1126-46FB-9D2D-BEA3E8FC4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8A7569F-71E5-4C1E-8F61-7B4D50B6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1E25C137-81F4-4388-AAAC-599E23DED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562856"/>
            <a:ext cx="5560217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dirty="0"/>
              <a:t>Add Ticket</a:t>
            </a: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092DE265-5D35-4609-A037-07F08E1CA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609600"/>
            <a:ext cx="587502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848" y="1493781"/>
            <a:ext cx="5381897" cy="191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B05CE4-68B2-4484-82E9-958A3D3EF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9F0F747-364B-41D0-ACBF-62B9E3AE2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3ACF4DA-41FA-4F29-8512-43C2626B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B9267B-C939-4021-9A5E-ABDECF50D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40609AD-EF77-4113-9007-46FB1884C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201AADB-6387-4738-9FC6-B4E4EC02E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5686E60-C2ED-4469-B996-49389004A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0687" y="1012146"/>
            <a:ext cx="3691791" cy="335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Update Ticket</a:t>
            </a:r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F4D49B6E-C72D-43B9-B516-B9A24594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0" y="648931"/>
            <a:ext cx="4066489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" y="1891"/>
            <a:ext cx="5969667" cy="2969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720" y="4101042"/>
            <a:ext cx="6327457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0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C4DBDFA9-08EB-4D7B-A78D-C55FA04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5DB6DAD-8C73-48BA-A076-DD97829AC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49C0B3B-222A-4303-80BE-D4314A395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7FDF952-3B6F-4C6D-B66C-94D87E627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EBA0FAD-1126-46FB-9D2D-BEA3E8FC4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8A7569F-71E5-4C1E-8F61-7B4D50B6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E25C137-81F4-4388-AAAC-599E23DED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562856"/>
            <a:ext cx="5560217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dirty="0"/>
              <a:t>Delete Ticket</a:t>
            </a:r>
          </a:p>
        </p:txBody>
      </p:sp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092DE265-5D35-4609-A037-07F08E1CA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609600"/>
            <a:ext cx="587502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848" y="1453417"/>
            <a:ext cx="5381897" cy="19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4DBDFA9-08EB-4D7B-A78D-C55FA04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5DB6DAD-8C73-48BA-A076-DD97829AC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49C0B3B-222A-4303-80BE-D4314A395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7FDF952-3B6F-4C6D-B66C-94D87E627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EBA0FAD-1126-46FB-9D2D-BEA3E8FC4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8A7569F-71E5-4C1E-8F61-7B4D50B6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E25C137-81F4-4388-AAAC-599E23DED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078424"/>
            <a:ext cx="5560217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 dirty="0"/>
              <a:t>Display Closed Tickets </a:t>
            </a: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568E23A4-FC26-4360-8ACF-CA31A0B87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609600"/>
            <a:ext cx="587502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481" y="1028940"/>
            <a:ext cx="5381898" cy="230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4">
            <a:extLst>
              <a:ext uri="{FF2B5EF4-FFF2-40B4-BE49-F238E27FC236}">
                <a16:creationId xmlns:a16="http://schemas.microsoft.com/office/drawing/2014/main" id="{C4DBDFA9-08EB-4D7B-A78D-C55FA04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5DB6DAD-8C73-48BA-A076-DD97829AC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49C0B3B-222A-4303-80BE-D4314A395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07FDF952-3B6F-4C6D-B66C-94D87E627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EEBA0FAD-1126-46FB-9D2D-BEA3E8FC4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58A7569F-71E5-4C1E-8F61-7B4D50B6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1E25C137-81F4-4388-AAAC-599E23DED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A52ED48-7BA3-4D41-89CA-D8DE0DAF6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1306" y="648930"/>
            <a:ext cx="259596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/>
              <a:t>Re-Assign Tickets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B9CD1EF-01C1-48B4-9F0E-3ED8A987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036" y="-4763"/>
            <a:ext cx="3761187" cy="6862763"/>
            <a:chOff x="2928938" y="-4763"/>
            <a:chExt cx="5014912" cy="6862763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0B11C776-A269-420E-8A45-01871212E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25A997C2-CCC6-4C9F-8A7F-CD0E7B405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075AB2EA-AC81-454C-8176-40AFBAA7F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E4F6EE63-683A-4781-9CE9-B21FB0596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ECC2F271-A3DA-43CC-9A45-7D9C07EEB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D1E6010C-E8FD-495D-B422-53D4C4163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3" name="Rounded Rectangle 16">
            <a:extLst>
              <a:ext uri="{FF2B5EF4-FFF2-40B4-BE49-F238E27FC236}">
                <a16:creationId xmlns:a16="http://schemas.microsoft.com/office/drawing/2014/main" id="{7F87B64D-2D9A-476A-BBAA-92E5E5E0F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19" y="648931"/>
            <a:ext cx="514082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3" r="3723"/>
          <a:stretch/>
        </p:blipFill>
        <p:spPr>
          <a:xfrm>
            <a:off x="733162" y="1024390"/>
            <a:ext cx="4652084" cy="452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9">
            <a:extLst>
              <a:ext uri="{FF2B5EF4-FFF2-40B4-BE49-F238E27FC236}">
                <a16:creationId xmlns:a16="http://schemas.microsoft.com/office/drawing/2014/main" id="{C4DBDFA9-08EB-4D7B-A78D-C55FA04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5DB6DAD-8C73-48BA-A076-DD97829AC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49C0B3B-222A-4303-80BE-D4314A395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7FDF952-3B6F-4C6D-B66C-94D87E627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EBA0FAD-1126-46FB-9D2D-BEA3E8FC4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8A7569F-71E5-4C1E-8F61-7B4D50B6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E25C137-81F4-4388-AAAC-599E23DED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562856"/>
            <a:ext cx="5560217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dirty="0"/>
              <a:t>Release Tickets </a:t>
            </a: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092DE265-5D35-4609-A037-07F08E1CA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609600"/>
            <a:ext cx="587502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848" y="1096867"/>
            <a:ext cx="5381897" cy="27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">
            <a:extLst>
              <a:ext uri="{FF2B5EF4-FFF2-40B4-BE49-F238E27FC236}">
                <a16:creationId xmlns:a16="http://schemas.microsoft.com/office/drawing/2014/main" id="{C4DBDFA9-08EB-4D7B-A78D-C55FA04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5DB6DAD-8C73-48BA-A076-DD97829AC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49C0B3B-222A-4303-80BE-D4314A395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7FDF952-3B6F-4C6D-B66C-94D87E627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EBA0FAD-1126-46FB-9D2D-BEA3E8FC4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8A7569F-71E5-4C1E-8F61-7B4D50B6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E25C137-81F4-4388-AAAC-599E23DED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078424"/>
            <a:ext cx="5560217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Add Resource </a:t>
            </a:r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568E23A4-FC26-4360-8ACF-CA31A0B87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609600"/>
            <a:ext cx="587502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481" y="1049122"/>
            <a:ext cx="5381898" cy="226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381000"/>
            <a:ext cx="9144001" cy="990600"/>
          </a:xfrm>
        </p:spPr>
        <p:txBody>
          <a:bodyPr/>
          <a:lstStyle/>
          <a:p>
            <a:r>
              <a:rPr lang="en-US" u="sng" dirty="0"/>
              <a:t>Modify resource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600201"/>
            <a:ext cx="8839199" cy="48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2F4B0B-6CDE-4467-A567-7930C669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BD904E-E2AA-40C0-9B75-6705C2936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Technologies used in developing STS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C2CA0337-9B09-4746-93D0-7E92F422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400DCF3-F870-42BD-9169-1B4BD854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4C6F6B-30DD-4B7F-8169-7A575C25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66C1E1CC-3625-43BC-98A8-A1C67FAD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7C6358A-C557-444E-A1F5-149AD3B6C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1981B58-ABB6-4FEB-BE0A-17F8AD1B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28B56B0-6617-4529-B84C-73B093A8F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F141E6-E11D-43B3-7362-9FEB4BAD6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098627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6128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BA167A-D3C3-4EE8-8B5E-13679208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10CA83B-630E-45DB-ADCB-F0260428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A57B554-6973-429A-818B-524C03DA4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9ED2DB2-F3BB-4B5E-84E6-CC259E394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3816493-5723-43CF-95A9-2CDEC9B1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A9964935-0316-4743-BD2E-35B86AF4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20A700-1547-48D5-AA6F-C1473539C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562856"/>
            <a:ext cx="5560217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dirty="0"/>
              <a:t>Daily Status Report</a:t>
            </a: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0D6DBF9A-6838-4834-8FF8-533C672BC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609600"/>
            <a:ext cx="587502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172" r="5357" b="1"/>
          <a:stretch/>
        </p:blipFill>
        <p:spPr>
          <a:xfrm>
            <a:off x="3033848" y="975360"/>
            <a:ext cx="5381897" cy="29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0">
            <a:extLst>
              <a:ext uri="{FF2B5EF4-FFF2-40B4-BE49-F238E27FC236}">
                <a16:creationId xmlns:a16="http://schemas.microsoft.com/office/drawing/2014/main" id="{7BB05CE4-68B2-4484-82E9-958A3D3EF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F0F747-364B-41D0-ACBF-62B9E3AE2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3ACF4DA-41FA-4F29-8512-43C2626B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1B9267B-C939-4021-9A5E-ABDECF50D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640609AD-EF77-4113-9007-46FB1884C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A201AADB-6387-4738-9FC6-B4E4EC02E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5686E60-C2ED-4469-B996-49389004A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809" y="1321619"/>
            <a:ext cx="3691791" cy="335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Report Summary 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F4D49B6E-C72D-43B9-B516-B9A24594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0" y="648931"/>
            <a:ext cx="4066489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51695"/>
            <a:ext cx="6172200" cy="2746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878136"/>
            <a:ext cx="7423320" cy="274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9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4DBDFA9-08EB-4D7B-A78D-C55FA04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5DB6DAD-8C73-48BA-A076-DD97829AC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49C0B3B-222A-4303-80BE-D4314A395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7FDF952-3B6F-4C6D-B66C-94D87E627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EBA0FAD-1126-46FB-9D2D-BEA3E8FC4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8A7569F-71E5-4C1E-8F61-7B4D50B6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E25C137-81F4-4388-AAAC-599E23DED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078424"/>
            <a:ext cx="5560217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Ticket Status </a:t>
            </a: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568E23A4-FC26-4360-8ACF-CA31A0B87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609600"/>
            <a:ext cx="587502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75" y="952500"/>
            <a:ext cx="5220510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4DBDFA9-08EB-4D7B-A78D-C55FA04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5DB6DAD-8C73-48BA-A076-DD97829AC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49C0B3B-222A-4303-80BE-D4314A395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7FDF952-3B6F-4C6D-B66C-94D87E627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EBA0FAD-1126-46FB-9D2D-BEA3E8FC4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8A7569F-71E5-4C1E-8F61-7B4D50B6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E25C137-81F4-4388-AAAC-599E23DED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562856"/>
            <a:ext cx="5560217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dirty="0"/>
              <a:t>Today’s Ticket 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092DE265-5D35-4609-A037-07F08E1CA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609600"/>
            <a:ext cx="587502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3848" y="1143958"/>
            <a:ext cx="5381897" cy="26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4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9">
            <a:extLst>
              <a:ext uri="{FF2B5EF4-FFF2-40B4-BE49-F238E27FC236}">
                <a16:creationId xmlns:a16="http://schemas.microsoft.com/office/drawing/2014/main" id="{D6BA167A-D3C3-4EE8-8B5E-13679208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10CA83B-630E-45DB-ADCB-F0260428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7A57B554-6973-429A-818B-524C03DA4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9ED2DB2-F3BB-4B5E-84E6-CC259E394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93816493-5723-43CF-95A9-2CDEC9B1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9964935-0316-4743-BD2E-35B86AF4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20A700-1547-48D5-AA6F-C1473539C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562856"/>
            <a:ext cx="5560217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dirty="0"/>
              <a:t>Ticket History Status </a:t>
            </a: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0D6DBF9A-6838-4834-8FF8-533C672BC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609600"/>
            <a:ext cx="587502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3" r="2" b="7508"/>
          <a:stretch/>
        </p:blipFill>
        <p:spPr>
          <a:xfrm>
            <a:off x="3033848" y="975360"/>
            <a:ext cx="5381897" cy="29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4DBDFA9-08EB-4D7B-A78D-C55FA04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5DB6DAD-8C73-48BA-A076-DD97829AC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49C0B3B-222A-4303-80BE-D4314A395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7FDF952-3B6F-4C6D-B66C-94D87E627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EBA0FAD-1126-46FB-9D2D-BEA3E8FC4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8A7569F-71E5-4C1E-8F61-7B4D50B6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E25C137-81F4-4388-AAAC-599E23DED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562856"/>
            <a:ext cx="5560217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dirty="0"/>
              <a:t>Clarification</a:t>
            </a: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092DE265-5D35-4609-A037-07F08E1CA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609600"/>
            <a:ext cx="587502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848" y="1123776"/>
            <a:ext cx="5381897" cy="26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9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BA167A-D3C3-4EE8-8B5E-13679208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10CA83B-630E-45DB-ADCB-F0260428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7A57B554-6973-429A-818B-524C03DA4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9ED2DB2-F3BB-4B5E-84E6-CC259E394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93816493-5723-43CF-95A9-2CDEC9B1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9964935-0316-4743-BD2E-35B86AF4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20A700-1547-48D5-AA6F-C1473539C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594578"/>
            <a:ext cx="5560217" cy="866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900" dirty="0"/>
              <a:t>Not Reported Employees </a:t>
            </a:r>
          </a:p>
        </p:txBody>
      </p:sp>
      <p:pic>
        <p:nvPicPr>
          <p:cNvPr id="5" name="Picture 4" descr="Graphical user interface, table&#10;&#10;Description automatically generate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719"/>
          <a:stretch/>
        </p:blipFill>
        <p:spPr>
          <a:xfrm>
            <a:off x="2975882" y="608014"/>
            <a:ext cx="5615666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5889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4DBDFA9-08EB-4D7B-A78D-C55FA04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5DB6DAD-8C73-48BA-A076-DD97829AC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49C0B3B-222A-4303-80BE-D4314A395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7FDF952-3B6F-4C6D-B66C-94D87E627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EBA0FAD-1126-46FB-9D2D-BEA3E8FC4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8A7569F-71E5-4C1E-8F61-7B4D50B6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E25C137-81F4-4388-AAAC-599E23DED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562856"/>
            <a:ext cx="5560217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dirty="0"/>
              <a:t>No change in status </a:t>
            </a:r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092DE265-5D35-4609-A037-07F08E1CA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609600"/>
            <a:ext cx="587502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340" y="975360"/>
            <a:ext cx="4932913" cy="29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4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4DBDFA9-08EB-4D7B-A78D-C55FA04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5DB6DAD-8C73-48BA-A076-DD97829AC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49C0B3B-222A-4303-80BE-D4314A395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7FDF952-3B6F-4C6D-B66C-94D87E627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EBA0FAD-1126-46FB-9D2D-BEA3E8FC4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8A7569F-71E5-4C1E-8F61-7B4D50B6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E25C137-81F4-4388-AAAC-599E23DED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562856"/>
            <a:ext cx="5560217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dirty="0"/>
              <a:t>Edit Priority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092DE265-5D35-4609-A037-07F08E1CA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609600"/>
            <a:ext cx="587502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848" y="1184322"/>
            <a:ext cx="5381897" cy="252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6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29" y="685800"/>
            <a:ext cx="7306739" cy="1752599"/>
          </a:xfrm>
        </p:spPr>
        <p:txBody>
          <a:bodyPr>
            <a:normAutofit/>
          </a:bodyPr>
          <a:lstStyle/>
          <a:p>
            <a:r>
              <a:rPr lang="en-US" u="sng" dirty="0"/>
              <a:t>Functionalities enabled for Developer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5A55EC-B44E-DC43-4EB3-F8BD0665C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044147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5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B2F4B0B-6CDE-4467-A567-7930C669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FBD904E-E2AA-40C0-9B75-6705C2936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 STS</a:t>
            </a:r>
          </a:p>
        </p:txBody>
      </p:sp>
      <p:grpSp>
        <p:nvGrpSpPr>
          <p:cNvPr id="18" name="Group 24">
            <a:extLst>
              <a:ext uri="{FF2B5EF4-FFF2-40B4-BE49-F238E27FC236}">
                <a16:creationId xmlns:a16="http://schemas.microsoft.com/office/drawing/2014/main" id="{C2CA0337-9B09-4746-93D0-7E92F422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400DCF3-F870-42BD-9169-1B4BD854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4C6F6B-30DD-4B7F-8169-7A575C25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66C1E1CC-3625-43BC-98A8-A1C67FAD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7C6358A-C557-444E-A1F5-149AD3B6C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E1981B58-ABB6-4FEB-BE0A-17F8AD1B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828B56B0-6617-4529-B84C-73B093A8F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AC5BD719-5361-A4E4-05F9-063047919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952846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BA167A-D3C3-4EE8-8B5E-13679208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10CA83B-630E-45DB-ADCB-F0260428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7A57B554-6973-429A-818B-524C03DA4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9ED2DB2-F3BB-4B5E-84E6-CC259E394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93816493-5723-43CF-95A9-2CDEC9B1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9964935-0316-4743-BD2E-35B86AF4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20A700-1547-48D5-AA6F-C1473539C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594578"/>
            <a:ext cx="5560217" cy="866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900" dirty="0"/>
              <a:t>Home page of Developer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05" r="4015" b="-3"/>
          <a:stretch/>
        </p:blipFill>
        <p:spPr>
          <a:xfrm>
            <a:off x="2975882" y="608014"/>
            <a:ext cx="5615666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157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29" y="685800"/>
            <a:ext cx="7306739" cy="1752599"/>
          </a:xfrm>
        </p:spPr>
        <p:txBody>
          <a:bodyPr>
            <a:normAutofit/>
          </a:bodyPr>
          <a:lstStyle/>
          <a:p>
            <a:r>
              <a:rPr lang="en-US" dirty="0"/>
              <a:t>Functionalities enabled for Tester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A2D686-ECAA-C983-38E9-D43A3FDCC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490994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3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4DBDFA9-08EB-4D7B-A78D-C55FA04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5DB6DAD-8C73-48BA-A076-DD97829AC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49C0B3B-222A-4303-80BE-D4314A395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7FDF952-3B6F-4C6D-B66C-94D87E627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EBA0FAD-1126-46FB-9D2D-BEA3E8FC4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8A7569F-71E5-4C1E-8F61-7B4D50B6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E25C137-81F4-4388-AAAC-599E23DED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562856"/>
            <a:ext cx="5560217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dirty="0"/>
              <a:t>Home page of Tester </a:t>
            </a: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092DE265-5D35-4609-A037-07F08E1CA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609600"/>
            <a:ext cx="587502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19" r="1213" b="-2"/>
          <a:stretch/>
        </p:blipFill>
        <p:spPr>
          <a:xfrm>
            <a:off x="3033848" y="1108759"/>
            <a:ext cx="5381897" cy="268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2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B2F4B0B-6CDE-4467-A567-7930C669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FBD904E-E2AA-40C0-9B75-6705C2936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STS?</a:t>
            </a:r>
          </a:p>
        </p:txBody>
      </p:sp>
      <p:grpSp>
        <p:nvGrpSpPr>
          <p:cNvPr id="17" name="Group 23">
            <a:extLst>
              <a:ext uri="{FF2B5EF4-FFF2-40B4-BE49-F238E27FC236}">
                <a16:creationId xmlns:a16="http://schemas.microsoft.com/office/drawing/2014/main" id="{C2CA0337-9B09-4746-93D0-7E92F422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400DCF3-F870-42BD-9169-1B4BD854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4C6F6B-30DD-4B7F-8169-7A575C25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66C1E1CC-3625-43BC-98A8-A1C67FAD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7C6358A-C557-444E-A1F5-149AD3B6C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E1981B58-ABB6-4FEB-BE0A-17F8AD1B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828B56B0-6617-4529-B84C-73B093A8F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5" name="Content Placeholder 1">
            <a:extLst>
              <a:ext uri="{FF2B5EF4-FFF2-40B4-BE49-F238E27FC236}">
                <a16:creationId xmlns:a16="http://schemas.microsoft.com/office/drawing/2014/main" id="{9D244BA7-1E4D-3061-9A4E-30DBE4265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367018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394F7BC-8F83-4AD8-97A7-2D5458C0A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E91E46E-74FE-4C7E-88B2-B3C5C1E2C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299FCBD-7B21-4260-8E33-F04F4FDE8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E767DA7-E99B-4918-936A-8847AFB68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7DC01D9-AD2C-465C-893F-3E0934012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BF8548F-D405-437B-AB90-518A2A07D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B5E0AE4A-62E2-4CA1-8F00-F1F28E506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B2F4B0B-6CDE-4467-A567-7930C669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FBD904E-E2AA-40C0-9B75-6705C2936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Actors of STS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CA0337-9B09-4746-93D0-7E92F422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9400DCF3-F870-42BD-9169-1B4BD854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C4C6F6B-30DD-4B7F-8169-7A575C25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66C1E1CC-3625-43BC-98A8-A1C67FAD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37C6358A-C557-444E-A1F5-149AD3B6C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E1981B58-ABB6-4FEB-BE0A-17F8AD1B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828B56B0-6617-4529-B84C-73B093A8F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C928D38-EF4F-E3BE-0421-141E9AB57E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56322005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26" y="76200"/>
            <a:ext cx="9144001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views of the application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4400" y="1295400"/>
            <a:ext cx="3169261" cy="533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1.Mobile View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24600" y="802485"/>
            <a:ext cx="4416552" cy="533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2.Pc View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877" y="1295400"/>
            <a:ext cx="4568285" cy="3083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3586301" cy="39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375697-2869-412A-AEB4-B32967993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tack of bank cards">
            <a:extLst>
              <a:ext uri="{FF2B5EF4-FFF2-40B4-BE49-F238E27FC236}">
                <a16:creationId xmlns:a16="http://schemas.microsoft.com/office/drawing/2014/main" id="{D51CC523-EFA0-58BF-4681-B0056B024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80" r="2189" b="2"/>
          <a:stretch/>
        </p:blipFill>
        <p:spPr>
          <a:xfrm>
            <a:off x="20" y="10"/>
            <a:ext cx="3544889" cy="685799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DE9E2D4-C94D-4382-BD75-9A451C3D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2" name="Rectangle 19">
              <a:extLst>
                <a:ext uri="{FF2B5EF4-FFF2-40B4-BE49-F238E27FC236}">
                  <a16:creationId xmlns:a16="http://schemas.microsoft.com/office/drawing/2014/main" id="{8348A120-519A-4F2A-BE9F-C1CC48B10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3" name="Rectangle 20">
              <a:extLst>
                <a:ext uri="{FF2B5EF4-FFF2-40B4-BE49-F238E27FC236}">
                  <a16:creationId xmlns:a16="http://schemas.microsoft.com/office/drawing/2014/main" id="{8AE68E3F-5084-4FF1-9164-9A44B19D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84AB1D-699B-435C-BC0A-D649097B9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081C1DB-D6A0-4ED6-A4FC-16466E90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BE09B71-5BD8-4B95-8DE8-A10B0657D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F5AAF0BD-4755-42CE-B339-2C2746BB7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824AAED-F160-40F4-8FBB-F674A4EC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2D4B81E4-BEC2-45B9-8242-EB3960183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3CF69791-86E8-4D88-B224-E0D2775D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971799" y="685800"/>
            <a:ext cx="5509418" cy="1413933"/>
          </a:xfrm>
        </p:spPr>
        <p:txBody>
          <a:bodyPr>
            <a:normAutofit/>
          </a:bodyPr>
          <a:lstStyle/>
          <a:p>
            <a:r>
              <a:rPr lang="en-US" dirty="0"/>
              <a:t>Functionalities enabled for Administrators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82900" y="2048933"/>
            <a:ext cx="5744367" cy="3742267"/>
          </a:xfrm>
        </p:spPr>
        <p:txBody>
          <a:bodyPr>
            <a:normAutofit/>
          </a:bodyPr>
          <a:lstStyle/>
          <a:p>
            <a:r>
              <a:rPr lang="en-US" dirty="0"/>
              <a:t>Add/ Modify details of a resource </a:t>
            </a:r>
          </a:p>
          <a:p>
            <a:r>
              <a:rPr lang="en-US" dirty="0"/>
              <a:t>Upload tickets </a:t>
            </a:r>
          </a:p>
          <a:p>
            <a:r>
              <a:rPr lang="en-US" dirty="0"/>
              <a:t>Assign/ Reassign tickets </a:t>
            </a:r>
          </a:p>
          <a:p>
            <a:r>
              <a:rPr lang="en-US" dirty="0"/>
              <a:t>Delete tickets </a:t>
            </a:r>
          </a:p>
          <a:p>
            <a:r>
              <a:rPr lang="en-US" dirty="0"/>
              <a:t>Release tickets </a:t>
            </a:r>
          </a:p>
          <a:p>
            <a:r>
              <a:rPr lang="en-US" dirty="0"/>
              <a:t>Various reports on resources and tickets 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0B164F3-7502-452A-9B50-B46F93652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8D9EA12-6051-46EE-9A00-6A7244379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E0409B1-4B1E-46FF-8AA5-068B60D3C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46A2FAF-C431-4DF8-BE4F-75C965CD6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A3F9B87-2EA9-4FF8-A126-2A4CC6953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91666D-09D9-41B6-9278-2D1E80EBF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C234DDD-BA55-48FD-9851-5A6E61E26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685800"/>
            <a:ext cx="1901722" cy="1752599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Login</a:t>
            </a:r>
            <a:endParaRPr lang="en-US" sz="2800" dirty="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1A1414DF-B074-4B70-ACC0-4DE4D8B7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871" y="648931"/>
            <a:ext cx="5161397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7" r="28029" b="1"/>
          <a:stretch/>
        </p:blipFill>
        <p:spPr>
          <a:xfrm>
            <a:off x="3585885" y="991559"/>
            <a:ext cx="4921367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0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BB05CE4-68B2-4484-82E9-958A3D3EF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69F0F747-364B-41D0-ACBF-62B9E3AE2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13ACF4DA-41FA-4F29-8512-43C2626B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1B9267B-C939-4021-9A5E-ABDECF50D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640609AD-EF77-4113-9007-46FB1884C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201AADB-6387-4738-9FC6-B4E4EC02E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F5686E60-C2ED-4469-B996-49389004A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27" y="328710"/>
            <a:ext cx="3691791" cy="2478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Upload File 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F4D49B6E-C72D-43B9-B516-B9A24594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0" y="648931"/>
            <a:ext cx="4066489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582"/>
            <a:ext cx="6234384" cy="3350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6" y="3359448"/>
            <a:ext cx="7288650" cy="34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dcmitype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3475</TotalTime>
  <Words>313</Words>
  <Application>Microsoft Office PowerPoint</Application>
  <PresentationFormat>On-screen Show (4:3)</PresentationFormat>
  <Paragraphs>74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Arial Rounded MT Bold</vt:lpstr>
      <vt:lpstr>Corbel</vt:lpstr>
      <vt:lpstr>Parallax</vt:lpstr>
      <vt:lpstr>Status Tracking System</vt:lpstr>
      <vt:lpstr>Technologies used in developing STS</vt:lpstr>
      <vt:lpstr>About STS</vt:lpstr>
      <vt:lpstr>Why STS?</vt:lpstr>
      <vt:lpstr>Actors of STS </vt:lpstr>
      <vt:lpstr>Different views of the application </vt:lpstr>
      <vt:lpstr>Functionalities enabled for Administrators </vt:lpstr>
      <vt:lpstr>Login</vt:lpstr>
      <vt:lpstr>Upload File </vt:lpstr>
      <vt:lpstr>Assign Tickets </vt:lpstr>
      <vt:lpstr>Home Page of an Administrator </vt:lpstr>
      <vt:lpstr>Add Ticket</vt:lpstr>
      <vt:lpstr>Update Ticket</vt:lpstr>
      <vt:lpstr>Delete Ticket</vt:lpstr>
      <vt:lpstr>Display Closed Tickets </vt:lpstr>
      <vt:lpstr>Re-Assign Tickets </vt:lpstr>
      <vt:lpstr>Release Tickets </vt:lpstr>
      <vt:lpstr>Add Resource </vt:lpstr>
      <vt:lpstr>Modify resource</vt:lpstr>
      <vt:lpstr>Daily Status Report</vt:lpstr>
      <vt:lpstr>Report Summary  </vt:lpstr>
      <vt:lpstr>Ticket Status </vt:lpstr>
      <vt:lpstr>Today’s Ticket </vt:lpstr>
      <vt:lpstr>Ticket History Status </vt:lpstr>
      <vt:lpstr>Clarification</vt:lpstr>
      <vt:lpstr>Not Reported Employees </vt:lpstr>
      <vt:lpstr>No change in status </vt:lpstr>
      <vt:lpstr>Edit Priority</vt:lpstr>
      <vt:lpstr>Functionalities enabled for Developer </vt:lpstr>
      <vt:lpstr>Home page of Developer </vt:lpstr>
      <vt:lpstr>Functionalities enabled for Tester  </vt:lpstr>
      <vt:lpstr>Home page of Tester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Tracking System</dc:title>
  <dc:creator>mysteriousmani@hotmail.com</dc:creator>
  <cp:lastModifiedBy>Manimaran Palani</cp:lastModifiedBy>
  <cp:revision>56</cp:revision>
  <dcterms:created xsi:type="dcterms:W3CDTF">2017-02-17T05:45:51Z</dcterms:created>
  <dcterms:modified xsi:type="dcterms:W3CDTF">2022-04-09T17:14:34Z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