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gZn4kA4MJo0HNW/iExoC7q26fL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2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45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843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2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431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2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862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2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862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843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431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862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2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4.jpg"/><Relationship Id="rId5" Type="http://schemas.openxmlformats.org/officeDocument/2006/relationships/image" Target="../media/image15.jpg"/><Relationship Id="rId6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 flipH="1" rot="10800000">
            <a:off x="2582847" y="5885386"/>
            <a:ext cx="930211" cy="981313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0" y="2722391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1058055" y="3023581"/>
            <a:ext cx="42798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-289700" y="2807095"/>
            <a:ext cx="107889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587566" y="2728510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1828161" y="3068088"/>
            <a:ext cx="9123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 NAME :R.MANIMEGALA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NM ID:F7028A4F34B5207ACF24B54452BC2D30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: B.SC Information Technology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COLLEGE : KAAMADHENU ARTS AND SCIENCE COLLEGE/BHARATHIYAR UNIVERSITY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/>
          <p:nvPr>
            <p:ph type="title"/>
          </p:nvPr>
        </p:nvSpPr>
        <p:spPr>
          <a:xfrm>
            <a:off x="335823" y="26934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86" name="Google Shape;186;p10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7" name="Google Shape;18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775" y="1399713"/>
            <a:ext cx="964816" cy="49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0600" y="940150"/>
            <a:ext cx="2698900" cy="28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1313" y="4024125"/>
            <a:ext cx="2935805" cy="28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3850" y="4024125"/>
            <a:ext cx="3583901" cy="216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1"/>
          <p:cNvSpPr txBox="1"/>
          <p:nvPr>
            <p:ph type="title"/>
          </p:nvPr>
        </p:nvSpPr>
        <p:spPr>
          <a:xfrm flipH="1">
            <a:off x="0" y="450677"/>
            <a:ext cx="5218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11"/>
          <p:cNvSpPr txBox="1"/>
          <p:nvPr/>
        </p:nvSpPr>
        <p:spPr>
          <a:xfrm>
            <a:off x="997650" y="1774950"/>
            <a:ext cx="88074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portfolio project helped me apply my knowledge of HTML, CSS, and JavaScript while improving my design and problem-solving skills.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serves as a foundation for my professional career and will be continuously updated with new projects, skills, and achievements.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project not only strengthens my web development expertise but also acts as a gateway for opportunities in internships and future employment.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6" name="Google Shape;76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77" name="Google Shape;77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450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843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392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823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823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843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392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" name="Google Shape;86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823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8" name="Google Shape;88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9" name="Google Shape;89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p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1265570" y="2755606"/>
            <a:ext cx="89961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Personal Portfolio Website – Showcasing Skills and Achievements</a:t>
            </a:r>
            <a:endParaRPr b="1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0" name="Google Shape;100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450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843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431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862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862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843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431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862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3"/>
          <p:cNvGrpSpPr/>
          <p:nvPr/>
        </p:nvGrpSpPr>
        <p:grpSpPr>
          <a:xfrm>
            <a:off x="47629" y="3819342"/>
            <a:ext cx="3734989" cy="2847965"/>
            <a:chOff x="47625" y="3819523"/>
            <a:chExt cx="4124325" cy="3009898"/>
          </a:xfrm>
        </p:grpSpPr>
        <p:pic>
          <p:nvPicPr>
            <p:cNvPr id="115" name="Google Shape;115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" name="Google Shape;117;p3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8" name="Google Shape;118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3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4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25" name="Google Shape;125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7" name="Google Shape;127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8" name="Google Shape;128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30" name="Google Shape;13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4"/>
          <p:cNvSpPr txBox="1"/>
          <p:nvPr/>
        </p:nvSpPr>
        <p:spPr>
          <a:xfrm flipH="1">
            <a:off x="1401173" y="2505936"/>
            <a:ext cx="69594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today’s digital era, having an online presence is essential for students and professionals. A well-structured portfolio helps to showcase skills, education, and achievements to potential employers and collaborators. Without a portfolio, opportunities may be missed as there is no centralized platform to demonstrate one’s expertise and projects.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8" name="Google Shape;138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0" name="Google Shape;140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5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5"/>
          <p:cNvSpPr txBox="1"/>
          <p:nvPr/>
        </p:nvSpPr>
        <p:spPr>
          <a:xfrm>
            <a:off x="1759550" y="1960950"/>
            <a:ext cx="68988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project is a personal Portfolio Website designed and developed by manimegala.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highlights my skills, education, projects, and achievements in a visually appealing and interactive format.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goal is to provide recruiters, peers, and professionals with an overview of my abilities and accomplishments in the field of software development and web technologies.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6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6"/>
          <p:cNvSpPr txBox="1"/>
          <p:nvPr/>
        </p:nvSpPr>
        <p:spPr>
          <a:xfrm>
            <a:off x="1566843" y="2642475"/>
            <a:ext cx="6696000" cy="3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Recruiters &amp; Hiring Managers – to evaluate my skills and experience.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Peers &amp; Collaborators – to connect for projects, hackathons, or open-source contributions.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Faculty &amp; Mentors – to assess my learning journey and growth.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Audience – anyone interested in exploring my work and achievements.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1" name="Google Shape;16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7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7"/>
          <p:cNvSpPr txBox="1"/>
          <p:nvPr/>
        </p:nvSpPr>
        <p:spPr>
          <a:xfrm>
            <a:off x="2766450" y="2549738"/>
            <a:ext cx="6659100" cy="3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Frontend: HTML, CSS, JavaScript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Languages: C, C++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Design: Responsive Web Design principles, modern UI layouts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Knowledge: Basic MySQL (future expansion for dynamic portfolio)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Tools: VS Code, GitHub for version control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" y="2579913"/>
            <a:ext cx="2143124" cy="2740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8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8"/>
          <p:cNvSpPr txBox="1"/>
          <p:nvPr/>
        </p:nvSpPr>
        <p:spPr>
          <a:xfrm>
            <a:off x="-2" y="439209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363300" y="1458600"/>
            <a:ext cx="101523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portfolio follows a clean, modern, and responsive layout with the following sections: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Home/About Me – Introduction and personal summary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Skills – Technical expertise with icons and highlights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Education – Academic background and learning highlights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Projects – Showcasing completed projects with descriptions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Achievements – Certifications, competitions, and milestones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Contact – Links to email and social profiles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/>
          <p:nvPr>
            <p:ph type="title"/>
          </p:nvPr>
        </p:nvSpPr>
        <p:spPr>
          <a:xfrm>
            <a:off x="112207" y="334388"/>
            <a:ext cx="106812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0" name="Google Shape;180;p9"/>
          <p:cNvSpPr txBox="1"/>
          <p:nvPr/>
        </p:nvSpPr>
        <p:spPr>
          <a:xfrm>
            <a:off x="755325" y="1882375"/>
            <a:ext cx="100380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🎨 Responsive Design – Optimized for mobile, tablet, and desktop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🖼️ Project Showcase – Highlights mini-projects with details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🔗 Navigation Bar – Smooth scrolling to sections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🌐 Social Links – Easy connection via email or GitHub/LinkedIn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⚡ Interactive Elements – Hover effects, animations, and engaging UI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