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B88"/>
    <a:srgbClr val="41B883"/>
    <a:srgbClr val="F5F2F7"/>
    <a:srgbClr val="FFFFFF"/>
    <a:srgbClr val="FFB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347D-2B37-AD29-90F3-D69606C8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FC514-5520-FBAF-B07E-1A49D7B8E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E101-B9A9-2F2A-3CD2-AE64FD93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4AE9-E176-C008-347F-31CAD2C1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319F-171C-0085-419F-1AD39EF4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1CC9-6135-0F2F-AA2F-8205DB7F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4A208-14A9-94A3-6DE6-A0A069C8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6617-5FB8-907E-4151-660E6C9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F408-488C-4A0F-01E4-C02315A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04C4-E159-298A-6126-C4DAF1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61D8-701C-C694-5D94-E8AC9E64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8CE66-ADCD-341B-41FE-8BAEB5F5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2122-6536-1D51-E00F-048F45E9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AF8A-0BF1-4286-2AD0-752EE80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0987-5820-7581-70B5-CC2CC98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BA5-2D18-D02D-FDEF-CD7226C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837D-8CD5-C95A-F65D-478CD076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1123-B04A-565D-54CE-006811AB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7E31-B118-E22C-C809-7106CF0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38F6-5C38-F2A4-91AA-29A49E82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9BD-BE39-1E93-0E3A-13F02AFA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7798-09E7-06BC-254E-D2A01ED9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8557-5605-94DD-22B9-6B63C19E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9EA9-7D1B-A8CA-3577-53BA1B69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9402-619E-43BC-E5A6-11291A01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5D97-9C93-F3D0-BC3D-3A8852F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AE0C-2B2E-A3B9-4DD3-0A0F3A05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CCAA-6B76-A156-B303-20E07D63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0903-ABC5-75EB-7E5F-0035A0B2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FD5D-9A5A-9688-0D66-5D7B44BF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51B3-10A2-E3E1-E7FA-7647C817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990B-3250-ED52-CAE0-ABB5918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BB98-92E7-6822-C2A2-12388F39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8787-EEF5-682A-CB53-739C5A24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694C-2479-CAD8-5A85-12C60176B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09D0-1171-DEB2-C5D0-F43E2ADD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D9FAD-73CD-B409-6C93-A54A4B8A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D78E2-F299-12F3-B6EC-C933283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FD1F8-EEB5-536C-5C9B-27A9924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143-A76A-9169-3F59-1155A25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C530-D927-0A29-884C-2B22DBA3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97765-9918-87E8-2042-790F7A6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77BFA-001C-A7CB-0C97-8750E73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A9707-FE12-7887-835E-492E4895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7515-B78B-9730-D014-0451245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BBB6-AF03-98D1-AC3C-281EE96F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31C6-0178-28D9-C411-D724DFBB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9AA-153B-6056-5277-42F06868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D8A-FAB3-6F1C-29F4-8CA7F590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88E6-ECB3-53C1-1846-FDFED466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366D-997E-DF0E-2861-47C43954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6704-6677-85CF-7FA6-F60575A3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7A08-F11F-1A7A-F233-BEBA0A2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EAF01-E9B5-1282-8632-7405F296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1EAC-B298-34C0-0C57-23C2B416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359A7-1D86-CF63-2DBF-7843621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3DEC-2BD5-E469-550B-85BE497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F500-8E7E-431E-5F57-3515A0F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A3935-59A3-562E-7CDA-EFB9B63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318D-D496-FAB9-E4D7-5FE6566D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0EA9-1D1A-1E3D-7380-3D1FF056A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BF3E-C4D1-40CD-91E5-7B763D102B2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07CA-F817-B731-1219-C421369D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9FFF-0E9E-7266-70C9-BF85CB1FE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F4DC1E-15A2-264B-2DAE-50D4288F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379"/>
            <a:ext cx="12192000" cy="73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331907" y="2921168"/>
            <a:ext cx="552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خوش اومدید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410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6096000" y="693175"/>
            <a:ext cx="552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من کیم؟!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0439" y="1814052"/>
            <a:ext cx="11063747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مانی میرجوادی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۲۹ سالمه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کارشناسی ارشد مهندسی کامپیوتر از دانشگاه گیلان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در حال حاضر فرانت‌اند دولوپر شرکت بیت‌پین هستم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شماره تماس: ۰۹۱۱۲۳۶۰۲۵۷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آیدی تلگرام: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@manimirjavadi</a:t>
            </a:r>
            <a:endParaRPr lang="fa-IR" sz="2800" dirty="0"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09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208344" y="693175"/>
            <a:ext cx="1141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واسه این دوره چه پیشنیازایی داریم؟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4126" y="1602037"/>
            <a:ext cx="11063747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تا حد مطلوبی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HTML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تا حد مطلوبی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CSS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تا حد خیلی مطلوبی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JavaScript</a:t>
            </a:r>
            <a:endParaRPr lang="fa-IR" sz="2800" dirty="0"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البته سعی می‌کنیم مفاهیم مهم همه‌شون رو با هم دوره کنیم!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976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560439" y="693175"/>
            <a:ext cx="11063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6000" b="1" dirty="0">
                <a:latin typeface="Vazirmatn" pitchFamily="2" charset="-78"/>
                <a:cs typeface="Vazirmatn" pitchFamily="2" charset="-78"/>
              </a:rPr>
              <a:t>Vue.js</a:t>
            </a:r>
            <a:r>
              <a:rPr lang="fa-IR" sz="6000" b="1" dirty="0">
                <a:latin typeface="Vazirmatn" pitchFamily="2" charset="-78"/>
                <a:cs typeface="Vazirmatn" pitchFamily="2" charset="-78"/>
              </a:rPr>
              <a:t> چیه و چجوری کار می‌کنه؟!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0439" y="1814052"/>
            <a:ext cx="1106374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یه فریمورک برای توسعه فرانت‌اند.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فریمورک یعنی چی؟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فرانت‌اند یعنی چی؟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800" dirty="0">
                <a:latin typeface="Vazirmatn" pitchFamily="2" charset="-78"/>
                <a:cs typeface="Vazirmatn" pitchFamily="2" charset="-78"/>
              </a:rPr>
              <a:t> چطوری کار می‌کنه؟</a:t>
            </a:r>
          </a:p>
        </p:txBody>
      </p:sp>
    </p:spTree>
    <p:extLst>
      <p:ext uri="{BB962C8B-B14F-4D97-AF65-F5344CB8AC3E}">
        <p14:creationId xmlns:p14="http://schemas.microsoft.com/office/powerpoint/2010/main" val="194754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564126" y="2921168"/>
            <a:ext cx="11063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بیاید یه کم کد بزنیم!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343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4C3C1-06A4-8517-B8BA-86169F32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1" y="0"/>
            <a:ext cx="12250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Vazirmatn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Mirjavadi</dc:creator>
  <cp:lastModifiedBy>Mani Mirjavadi</cp:lastModifiedBy>
  <cp:revision>2</cp:revision>
  <dcterms:created xsi:type="dcterms:W3CDTF">2023-07-28T13:28:36Z</dcterms:created>
  <dcterms:modified xsi:type="dcterms:W3CDTF">2023-07-28T15:15:45Z</dcterms:modified>
</cp:coreProperties>
</file>