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63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1F2"/>
    <a:srgbClr val="787B88"/>
    <a:srgbClr val="41B883"/>
    <a:srgbClr val="F5F2F7"/>
    <a:srgbClr val="FFFFFF"/>
    <a:srgbClr val="FFB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53" autoAdjust="0"/>
  </p:normalViewPr>
  <p:slideViewPr>
    <p:cSldViewPr snapToGrid="0">
      <p:cViewPr varScale="1">
        <p:scale>
          <a:sx n="83" d="100"/>
          <a:sy n="83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347D-2B37-AD29-90F3-D69606C84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FC514-5520-FBAF-B07E-1A49D7B8E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3E101-B9A9-2F2A-3CD2-AE64FD93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F3E-C4D1-40CD-91E5-7B763D102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74AE9-E176-C008-347F-31CAD2C1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3319F-171C-0085-419F-1AD39EF4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1CC9-6135-0F2F-AA2F-8205DB7F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4A208-14A9-94A3-6DE6-A0A069C82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96617-5FB8-907E-4151-660E6C9D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F3E-C4D1-40CD-91E5-7B763D102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6F408-488C-4A0F-01E4-C02315AC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904C4-E159-298A-6126-C4DAF1DC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4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E61D8-701C-C694-5D94-E8AC9E64B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8CE66-ADCD-341B-41FE-8BAEB5F5A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72122-6536-1D51-E00F-048F45E9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F3E-C4D1-40CD-91E5-7B763D102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1AF8A-0BF1-4286-2AD0-752EE809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E0987-5820-7581-70B5-CC2CC985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5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DBA5-2D18-D02D-FDEF-CD7226C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9837D-8CD5-C95A-F65D-478CD076C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81123-B04A-565D-54CE-006811AB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F3E-C4D1-40CD-91E5-7B763D102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7E31-B118-E22C-C809-7106CF0D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638F6-5C38-F2A4-91AA-29A49E82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4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99BD-BE39-1E93-0E3A-13F02AFA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87798-09E7-06BC-254E-D2A01ED96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F8557-5605-94DD-22B9-6B63C19E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F3E-C4D1-40CD-91E5-7B763D102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69EA9-7D1B-A8CA-3577-53BA1B69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39402-619E-43BC-E5A6-11291A01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9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5D97-9C93-F3D0-BC3D-3A8852FA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AE0C-2B2E-A3B9-4DD3-0A0F3A052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2CCAA-6B76-A156-B303-20E07D634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D0903-ABC5-75EB-7E5F-0035A0B2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F3E-C4D1-40CD-91E5-7B763D102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1FD5D-9A5A-9688-0D66-5D7B44BF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C51B3-10A2-E3E1-E7FA-7647C817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4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990B-3250-ED52-CAE0-ABB5918B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ABB98-92E7-6822-C2A2-12388F39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18787-EEF5-682A-CB53-739C5A245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E694C-2479-CAD8-5A85-12C60176B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C09D0-1171-DEB2-C5D0-F43E2ADDC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D9FAD-73CD-B409-6C93-A54A4B8A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F3E-C4D1-40CD-91E5-7B763D102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D78E2-F299-12F3-B6EC-C9332833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FD1F8-EEB5-536C-5C9B-27A9924F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3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C143-A76A-9169-3F59-1155A259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5C530-D927-0A29-884C-2B22DBA3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F3E-C4D1-40CD-91E5-7B763D102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97765-9918-87E8-2042-790F7A6D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77BFA-001C-A7CB-0C97-8750E735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7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A9707-FE12-7887-835E-492E4895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F3E-C4D1-40CD-91E5-7B763D102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87515-B78B-9730-D014-0451245A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6BBB6-AF03-98D1-AC3C-281EE96F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2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31C6-0178-28D9-C411-D724DFBB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09AA-153B-6056-5277-42F06868A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77D8A-FAB3-6F1C-29F4-8CA7F590B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F88E6-ECB3-53C1-1846-FDFED466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F3E-C4D1-40CD-91E5-7B763D102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6366D-997E-DF0E-2861-47C43954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26704-6677-85CF-7FA6-F60575A3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9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7A08-F11F-1A7A-F233-BEBA0A2A8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EAF01-E9B5-1282-8632-7405F2960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31EAC-B298-34C0-0C57-23C2B416F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359A7-1D86-CF63-2DBF-7843621E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F3E-C4D1-40CD-91E5-7B763D102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A3DEC-2BD5-E469-550B-85BE4977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AF500-8E7E-431E-5F57-3515A0F5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2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A3935-59A3-562E-7CDA-EFB9B630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F318D-D496-FAB9-E4D7-5FE6566DA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E0EA9-1D1A-1E3D-7380-3D1FF056A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EBF3E-C4D1-40CD-91E5-7B763D102B2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C07CA-F817-B731-1219-C421369DB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A9FFF-0E9E-7266-70C9-BF85CB1FE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5F219-0AD1-405D-B7DD-40202D0C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8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0A2D9D-0397-2D5E-742C-F970527B9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96" y="0"/>
            <a:ext cx="12215192" cy="6858000"/>
          </a:xfrm>
          <a:prstGeom prst="rect">
            <a:avLst/>
          </a:prstGeom>
          <a:solidFill>
            <a:srgbClr val="B8D1F2"/>
          </a:solidFill>
        </p:spPr>
      </p:pic>
    </p:spTree>
    <p:extLst>
      <p:ext uri="{BB962C8B-B14F-4D97-AF65-F5344CB8AC3E}">
        <p14:creationId xmlns:p14="http://schemas.microsoft.com/office/powerpoint/2010/main" val="51018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08FBC-F646-7809-4FC0-5366D85401B7}"/>
              </a:ext>
            </a:extLst>
          </p:cNvPr>
          <p:cNvSpPr txBox="1"/>
          <p:nvPr/>
        </p:nvSpPr>
        <p:spPr>
          <a:xfrm>
            <a:off x="3331907" y="2490281"/>
            <a:ext cx="552818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6000" b="1" dirty="0">
                <a:latin typeface="Vazirmatn" pitchFamily="2" charset="-78"/>
                <a:cs typeface="Vazirmatn" pitchFamily="2" charset="-78"/>
              </a:rPr>
              <a:t>خوش اومدید</a:t>
            </a:r>
            <a:endParaRPr lang="en-US" sz="6000" b="1" dirty="0">
              <a:latin typeface="Vazirmatn" pitchFamily="2" charset="-78"/>
              <a:cs typeface="Vazirmatn" pitchFamily="2" charset="-78"/>
            </a:endParaRPr>
          </a:p>
          <a:p>
            <a:pPr algn="ctr" rtl="1"/>
            <a:endParaRPr lang="fa-IR" sz="2800" b="1" dirty="0">
              <a:latin typeface="Vazirmatn" pitchFamily="2" charset="-78"/>
              <a:cs typeface="Vazirmatn" pitchFamily="2" charset="-78"/>
            </a:endParaRPr>
          </a:p>
          <a:p>
            <a:pPr algn="ctr" rtl="1"/>
            <a:r>
              <a:rPr lang="fa-IR" sz="2800" b="1" dirty="0">
                <a:latin typeface="Vazirmatn" pitchFamily="2" charset="-78"/>
                <a:cs typeface="Vazirmatn" pitchFamily="2" charset="-78"/>
              </a:rPr>
              <a:t>خودتون رو معرفی کنید</a:t>
            </a:r>
            <a:endParaRPr lang="en-US" sz="2800" b="1" dirty="0">
              <a:latin typeface="Vazirmatn" pitchFamily="2" charset="-78"/>
              <a:cs typeface="Vazirmat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1410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3CE93-729F-5137-9AE6-C631BB8BC152}"/>
              </a:ext>
            </a:extLst>
          </p:cNvPr>
          <p:cNvSpPr txBox="1"/>
          <p:nvPr/>
        </p:nvSpPr>
        <p:spPr>
          <a:xfrm>
            <a:off x="6096000" y="324465"/>
            <a:ext cx="5528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6000" b="1" dirty="0">
                <a:latin typeface="Vazirmatn" pitchFamily="2" charset="-78"/>
                <a:cs typeface="Vazirmatn" pitchFamily="2" charset="-78"/>
              </a:rPr>
              <a:t>من کیم؟!</a:t>
            </a:r>
            <a:endParaRPr lang="en-US" sz="6000" b="1" dirty="0">
              <a:latin typeface="Vazirmatn" pitchFamily="2" charset="-78"/>
              <a:cs typeface="Vazirmatn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D75F1-1F84-5B4C-66E9-721F1E03E01D}"/>
              </a:ext>
            </a:extLst>
          </p:cNvPr>
          <p:cNvSpPr txBox="1"/>
          <p:nvPr/>
        </p:nvSpPr>
        <p:spPr>
          <a:xfrm>
            <a:off x="564126" y="1753083"/>
            <a:ext cx="11063747" cy="4562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مانی میرجوادی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۲۹ سالمه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کارشناسی علوم کامپیوتر از دانشگاه گیلان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کارشناسی ارشد مهندسی کامپیوتر از دانشگاه گیلان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شماره تماس: ۰۹۱۱۲۳۶۰۲۵۷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آیدی تلگرام: </a:t>
            </a:r>
            <a:r>
              <a:rPr lang="en-US" sz="2800" dirty="0">
                <a:latin typeface="Vazirmatn" pitchFamily="2" charset="-78"/>
                <a:cs typeface="Vazirmatn" pitchFamily="2" charset="-78"/>
              </a:rPr>
              <a:t>@manimirjavadi</a:t>
            </a:r>
            <a:endParaRPr lang="fa-IR" sz="2800" dirty="0">
              <a:latin typeface="Vazirmatn" pitchFamily="2" charset="-78"/>
              <a:cs typeface="Vazirmatn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800" dirty="0">
              <a:latin typeface="Vazirmatn" pitchFamily="2" charset="-78"/>
              <a:cs typeface="Vazirmat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7095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3CE93-729F-5137-9AE6-C631BB8BC152}"/>
              </a:ext>
            </a:extLst>
          </p:cNvPr>
          <p:cNvSpPr txBox="1"/>
          <p:nvPr/>
        </p:nvSpPr>
        <p:spPr>
          <a:xfrm>
            <a:off x="6096000" y="324465"/>
            <a:ext cx="5528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6000" b="1" dirty="0">
                <a:latin typeface="Vazirmatn" pitchFamily="2" charset="-78"/>
                <a:cs typeface="Vazirmatn" pitchFamily="2" charset="-78"/>
              </a:rPr>
              <a:t>من کیم؟!</a:t>
            </a:r>
            <a:endParaRPr lang="en-US" sz="6000" b="1" dirty="0">
              <a:latin typeface="Vazirmatn" pitchFamily="2" charset="-78"/>
              <a:cs typeface="Vazirmatn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D75F1-1F84-5B4C-66E9-721F1E03E01D}"/>
              </a:ext>
            </a:extLst>
          </p:cNvPr>
          <p:cNvSpPr txBox="1"/>
          <p:nvPr/>
        </p:nvSpPr>
        <p:spPr>
          <a:xfrm>
            <a:off x="564126" y="1753083"/>
            <a:ext cx="11063747" cy="4562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از ۱۶ سالگی با ویژوال بیسیک برنامه‌نویسی رو شروع کردم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از سال ۹۴ برنامه‌نویسی شد شغلم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با آمولای کارمو شروع کردم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بعد مدیر فنی فرتاک ارتباطات لاهیج بودم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یه مدت به صورت پروژه‌ای با شرکت اولستیک تو تهران کار می‌کردم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در حال حاضر فرانت‌اند دولوپرم تو شرکت بیت‌پین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fa-IR" sz="2800" dirty="0">
              <a:latin typeface="Vazirmatn" pitchFamily="2" charset="-78"/>
              <a:cs typeface="Vazirmat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1529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3CE93-729F-5137-9AE6-C631BB8BC152}"/>
              </a:ext>
            </a:extLst>
          </p:cNvPr>
          <p:cNvSpPr txBox="1"/>
          <p:nvPr/>
        </p:nvSpPr>
        <p:spPr>
          <a:xfrm>
            <a:off x="208344" y="693175"/>
            <a:ext cx="11415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4800" b="1" dirty="0">
                <a:latin typeface="Vazirmatn" pitchFamily="2" charset="-78"/>
                <a:cs typeface="Vazirmatn" pitchFamily="2" charset="-78"/>
              </a:rPr>
              <a:t>واسه این دوره چه پیشنیازایی لازمه؟</a:t>
            </a:r>
            <a:endParaRPr lang="en-US" sz="4800" b="1" dirty="0">
              <a:latin typeface="Vazirmatn" pitchFamily="2" charset="-78"/>
              <a:cs typeface="Vazirmatn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D75F1-1F84-5B4C-66E9-721F1E03E01D}"/>
              </a:ext>
            </a:extLst>
          </p:cNvPr>
          <p:cNvSpPr txBox="1"/>
          <p:nvPr/>
        </p:nvSpPr>
        <p:spPr>
          <a:xfrm>
            <a:off x="564126" y="1602037"/>
            <a:ext cx="11063747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هیچی! اینجا شروع همه چیزه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800" dirty="0">
              <a:latin typeface="Vazirmatn" pitchFamily="2" charset="-78"/>
              <a:cs typeface="Vazirmat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1976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3CE93-729F-5137-9AE6-C631BB8BC152}"/>
              </a:ext>
            </a:extLst>
          </p:cNvPr>
          <p:cNvSpPr txBox="1"/>
          <p:nvPr/>
        </p:nvSpPr>
        <p:spPr>
          <a:xfrm>
            <a:off x="208344" y="693175"/>
            <a:ext cx="11415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4800" b="1" dirty="0">
                <a:latin typeface="Vazirmatn" pitchFamily="2" charset="-78"/>
                <a:cs typeface="Vazirmatn" pitchFamily="2" charset="-78"/>
              </a:rPr>
              <a:t>تو این دوره چه خبره؟</a:t>
            </a:r>
            <a:endParaRPr lang="en-US" sz="4800" b="1" dirty="0">
              <a:latin typeface="Vazirmatn" pitchFamily="2" charset="-78"/>
              <a:cs typeface="Vazirmatn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D75F1-1F84-5B4C-66E9-721F1E03E01D}"/>
              </a:ext>
            </a:extLst>
          </p:cNvPr>
          <p:cNvSpPr txBox="1"/>
          <p:nvPr/>
        </p:nvSpPr>
        <p:spPr>
          <a:xfrm>
            <a:off x="564126" y="1602037"/>
            <a:ext cx="11063747" cy="520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دوره: ۱۵۰ ساعت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کلاس‌ها: پنجشنبه‌ها </a:t>
            </a:r>
            <a:r>
              <a:rPr lang="fa-IR" sz="2800">
                <a:latin typeface="Vazirmatn" pitchFamily="2" charset="-78"/>
                <a:cs typeface="Vazirmatn" pitchFamily="2" charset="-78"/>
              </a:rPr>
              <a:t>ساعت ۸:۳۰ تا ۱۲:۳۰</a:t>
            </a:r>
            <a:endParaRPr lang="fa-IR" sz="2800" dirty="0">
              <a:latin typeface="Vazirmatn" pitchFamily="2" charset="-78"/>
              <a:cs typeface="Vazirmatn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یه گروه تو تلگرام می‌زنیم و منابع رو اونجا به اشتراک می‌ذارم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با مفاهیم پایه‌ای طراحی وب آشنا میشیم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latin typeface="Vazirmatn" pitchFamily="2" charset="-78"/>
                <a:cs typeface="Vazirmatn" pitchFamily="2" charset="-78"/>
              </a:rPr>
              <a:t>HTML</a:t>
            </a:r>
            <a:r>
              <a:rPr lang="fa-IR" sz="2800" dirty="0">
                <a:latin typeface="Vazirmatn" pitchFamily="2" charset="-78"/>
                <a:cs typeface="Vazirmatn" pitchFamily="2" charset="-78"/>
              </a:rPr>
              <a:t> و </a:t>
            </a:r>
            <a:r>
              <a:rPr lang="en-US" sz="2800" dirty="0">
                <a:latin typeface="Vazirmatn" pitchFamily="2" charset="-78"/>
                <a:cs typeface="Vazirmatn" pitchFamily="2" charset="-78"/>
              </a:rPr>
              <a:t>CSS</a:t>
            </a:r>
            <a:r>
              <a:rPr lang="fa-IR" sz="2800" dirty="0">
                <a:latin typeface="Vazirmatn" pitchFamily="2" charset="-78"/>
                <a:cs typeface="Vazirmatn" pitchFamily="2" charset="-78"/>
              </a:rPr>
              <a:t> و </a:t>
            </a:r>
            <a:r>
              <a:rPr lang="en-US" sz="2800" dirty="0">
                <a:latin typeface="Vazirmatn" pitchFamily="2" charset="-78"/>
                <a:cs typeface="Vazirmatn" pitchFamily="2" charset="-78"/>
              </a:rPr>
              <a:t>JavaScript</a:t>
            </a:r>
            <a:r>
              <a:rPr lang="fa-IR" sz="2800" dirty="0">
                <a:latin typeface="Vazirmatn" pitchFamily="2" charset="-78"/>
                <a:cs typeface="Vazirmatn" pitchFamily="2" charset="-78"/>
              </a:rPr>
              <a:t> رو یاد می‌گیریم 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با </a:t>
            </a:r>
            <a:r>
              <a:rPr lang="en-US" sz="2800" dirty="0">
                <a:latin typeface="Vazirmatn" pitchFamily="2" charset="-78"/>
                <a:cs typeface="Vazirmatn" pitchFamily="2" charset="-78"/>
              </a:rPr>
              <a:t>Bootstrap</a:t>
            </a:r>
            <a:r>
              <a:rPr lang="fa-IR" sz="2800" dirty="0">
                <a:latin typeface="Vazirmatn" pitchFamily="2" charset="-78"/>
                <a:cs typeface="Vazirmatn" pitchFamily="2" charset="-78"/>
              </a:rPr>
              <a:t> کار می‌کنیم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و در نهایت یه پورتفولیو باحال می‌سازیم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800" dirty="0">
              <a:latin typeface="Vazirmatn" pitchFamily="2" charset="-78"/>
              <a:cs typeface="Vazirmat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2417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3CE93-729F-5137-9AE6-C631BB8BC152}"/>
              </a:ext>
            </a:extLst>
          </p:cNvPr>
          <p:cNvSpPr txBox="1"/>
          <p:nvPr/>
        </p:nvSpPr>
        <p:spPr>
          <a:xfrm>
            <a:off x="208344" y="693175"/>
            <a:ext cx="11415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4800" b="1" dirty="0">
                <a:latin typeface="Vazirmatn" pitchFamily="2" charset="-78"/>
                <a:cs typeface="Vazirmatn" pitchFamily="2" charset="-78"/>
              </a:rPr>
              <a:t>انتظار من از شما؟</a:t>
            </a:r>
            <a:endParaRPr lang="en-US" sz="4800" b="1" dirty="0">
              <a:latin typeface="Vazirmatn" pitchFamily="2" charset="-78"/>
              <a:cs typeface="Vazirmatn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D75F1-1F84-5B4C-66E9-721F1E03E01D}"/>
              </a:ext>
            </a:extLst>
          </p:cNvPr>
          <p:cNvSpPr txBox="1"/>
          <p:nvPr/>
        </p:nvSpPr>
        <p:spPr>
          <a:xfrm>
            <a:off x="564126" y="1602037"/>
            <a:ext cx="11063747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همیشه سوال بپرسید! هیچ سوال بدی وجود نداره.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صبور باشید، مسیر خیلی طولانیه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به جلسات دوره اکتفا نکنید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حداقل ۵ تا ۱۰ ساعت در طول هفته برای طراحی وب وقت بذارید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تو کلاس فعال باشید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800" dirty="0">
                <a:latin typeface="Vazirmatn" pitchFamily="2" charset="-78"/>
                <a:cs typeface="Vazirmatn" pitchFamily="2" charset="-78"/>
              </a:rPr>
              <a:t>من رو هم استاد صدا نکنید</a:t>
            </a:r>
            <a:endParaRPr lang="en-US" sz="2800" dirty="0">
              <a:latin typeface="Vazirmatn" pitchFamily="2" charset="-78"/>
              <a:cs typeface="Vazirmat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0187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203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Vazirmatn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Mirjavadi</dc:creator>
  <cp:lastModifiedBy>Mani Mirjavadi</cp:lastModifiedBy>
  <cp:revision>16</cp:revision>
  <dcterms:created xsi:type="dcterms:W3CDTF">2023-07-28T13:28:36Z</dcterms:created>
  <dcterms:modified xsi:type="dcterms:W3CDTF">2023-08-16T14:40:00Z</dcterms:modified>
</cp:coreProperties>
</file>