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DB8F3-A6D7-C9EC-67A0-A5B871130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4783A3-EB10-5102-7FD7-9C85F5D4C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4C182-14D9-83C1-C7D5-D8D7B96E7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C5E0-E9C4-4A14-A5F7-3D08CBC7063F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50A43-6936-5140-43CA-23387C84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1FE01-7E31-74B2-05BB-799D486E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6A99-C9A2-4E8A-9BA4-96E3A30BE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10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7C708-2FFC-88F8-DFBD-44603AEC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2C4A56-2199-3ED0-DFCC-F770345C4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F1291-25A2-6CE2-43B1-87FDB8A8D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C5E0-E9C4-4A14-A5F7-3D08CBC7063F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52836-9445-BA94-CCD9-88189EC57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E25A4-CA8B-6346-3F4D-A8C45049A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6A99-C9A2-4E8A-9BA4-96E3A30BE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563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EED20A-F513-3D25-5EC3-C31719471C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A792D2-4FEE-3BB5-11F8-6E95358A2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DE154-418F-B77B-E60C-D2A0E8D4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C5E0-E9C4-4A14-A5F7-3D08CBC7063F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9E93F-6DAA-1C5E-9F2A-64DC11993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65771-63BB-7013-3DAA-F08285748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6A99-C9A2-4E8A-9BA4-96E3A30BE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04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1FD7A-FB58-D4D0-B5CA-C3CD2EB8E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189C5-9E81-7D7C-71C7-5146262C3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C5FB6-3011-9669-A125-B9B0D38EF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C5E0-E9C4-4A14-A5F7-3D08CBC7063F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88B8A-B970-5725-AC18-1AB8B91AB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DDA20-E547-7783-9301-470FB097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6A99-C9A2-4E8A-9BA4-96E3A30BE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227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DF89-AB9C-4739-9781-184DF7C0F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6E965-3532-9BFB-879B-140FAFC54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8A787-EA20-BB5E-C452-A3291DE7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C5E0-E9C4-4A14-A5F7-3D08CBC7063F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A9605-4A03-231E-4916-CE05D8AF7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23B5D-BA88-AD4A-67E2-C4499FCA9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6A99-C9A2-4E8A-9BA4-96E3A30BE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175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B0E35-8A4D-93FC-9CA5-F8153B9A5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FAAF9-D3D5-7A5E-90D2-40975FC8C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72D09-A1B2-BF8E-DA72-7D792DCFB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0F63F-D065-5D8C-F761-350313EA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C5E0-E9C4-4A14-A5F7-3D08CBC7063F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B522C-035C-F2E0-1BF9-47805845C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A525F-2221-7AB7-8EDC-15D741A36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6A99-C9A2-4E8A-9BA4-96E3A30BE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94E58-9210-E704-13B6-6CECB3467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BDE96-F6F9-47C0-ACFA-632C2A9BB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89A11-B6F3-064B-05D0-A669E92C8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DA5854-29FA-E463-8A65-9BBD5188E7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184CA2-2147-C75F-4E9E-5F172D3A2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F5BFBF-52C3-7F95-282F-61949910B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C5E0-E9C4-4A14-A5F7-3D08CBC7063F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E14224-A500-8A1B-B226-EF737F6F0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EBE45F-9D8A-F652-68CF-6519666CA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6A99-C9A2-4E8A-9BA4-96E3A30BE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311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D46F-D237-4162-901F-298180F5C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BABD43-0A8D-C52C-B265-2536DFD60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C5E0-E9C4-4A14-A5F7-3D08CBC7063F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C4591-80F6-BEAA-3C9E-5DB37C9C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3A001-3DB7-2F13-355A-44E2A2E30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6A99-C9A2-4E8A-9BA4-96E3A30BE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63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29434F-C0E1-1A86-5887-E7D8A1F5D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C5E0-E9C4-4A14-A5F7-3D08CBC7063F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E27A07-CA53-7359-E92A-340F6C202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9D69A-89CC-AFA0-33A4-C3EC112F1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6A99-C9A2-4E8A-9BA4-96E3A30BE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153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8773A-B39D-DCA2-E57F-97C727908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1FA38-5F97-4B25-10E0-C3378CA97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F23479-4326-5A9F-52DE-AC56F1F0F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F4EEA-4DDE-065E-3364-EAA52EFA2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C5E0-E9C4-4A14-A5F7-3D08CBC7063F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3FC36-3625-F8B6-70E7-94539AF44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472A3-0A79-610B-91F6-A87B35F71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6A99-C9A2-4E8A-9BA4-96E3A30BE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8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9F809-3B93-A05A-665D-A828CF2D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9ED869-0703-99F5-047A-C950BDCD86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4786B-8578-C757-3A3D-F479C2D86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2F9E9-4C04-9CA6-522C-08B86AEAF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C5E0-E9C4-4A14-A5F7-3D08CBC7063F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ED616-A932-9B44-A724-A63E55236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3B6B5-94B0-6A95-748F-8D04C2B9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6A99-C9A2-4E8A-9BA4-96E3A30BE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14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4423E6-1630-6394-8E4F-5FF1D1CB4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E9749-147B-CDCE-9D59-E302D4690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BACD7-716B-ADF2-08A1-F5D65D5061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7C5E0-E9C4-4A14-A5F7-3D08CBC7063F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45C88-4781-491A-8C13-2278B6B70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32B53-A1DA-0107-3A49-4186D66FC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B6A99-C9A2-4E8A-9BA4-96E3A30BE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46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83288D6-29C9-0F32-C523-10CC5D507019}"/>
              </a:ext>
            </a:extLst>
          </p:cNvPr>
          <p:cNvSpPr/>
          <p:nvPr/>
        </p:nvSpPr>
        <p:spPr>
          <a:xfrm>
            <a:off x="381000" y="3676650"/>
            <a:ext cx="4848225" cy="254317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E26CE8-B22F-69E9-9FF6-AC2F43508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1800" b="1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Telecom Customer Management System</a:t>
            </a:r>
            <a:r>
              <a:rPr lang="en-US" sz="1800" dirty="0">
                <a:latin typeface="+mn-lt"/>
              </a:rPr>
              <a:t> – Use case Implemented using Angular 18 version</a:t>
            </a:r>
            <a:endParaRPr lang="en-IN" sz="1800" dirty="0">
              <a:latin typeface="+mn-lt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7992D03-82C4-400D-AF55-BEADEFE3757F}"/>
              </a:ext>
            </a:extLst>
          </p:cNvPr>
          <p:cNvSpPr/>
          <p:nvPr/>
        </p:nvSpPr>
        <p:spPr>
          <a:xfrm>
            <a:off x="1047750" y="1828800"/>
            <a:ext cx="2571750" cy="13255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 New Customer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A39C98-25BD-6FC9-9C00-704A2B539215}"/>
              </a:ext>
            </a:extLst>
          </p:cNvPr>
          <p:cNvSpPr/>
          <p:nvPr/>
        </p:nvSpPr>
        <p:spPr>
          <a:xfrm>
            <a:off x="6924675" y="1828800"/>
            <a:ext cx="2571750" cy="13255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Existing Customers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DF1E4F5-20B7-20F2-83F2-47AB15632380}"/>
              </a:ext>
            </a:extLst>
          </p:cNvPr>
          <p:cNvSpPr/>
          <p:nvPr/>
        </p:nvSpPr>
        <p:spPr>
          <a:xfrm>
            <a:off x="647700" y="3913187"/>
            <a:ext cx="1905000" cy="19526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  <a:p>
            <a:pPr algn="ctr"/>
            <a:r>
              <a:rPr lang="en-US" dirty="0"/>
              <a:t>DOB</a:t>
            </a:r>
          </a:p>
          <a:p>
            <a:pPr algn="ctr"/>
            <a:r>
              <a:rPr lang="en-US" dirty="0"/>
              <a:t>Email</a:t>
            </a:r>
          </a:p>
          <a:p>
            <a:pPr algn="ctr"/>
            <a:r>
              <a:rPr lang="en-US" dirty="0"/>
              <a:t>Adhaar Number</a:t>
            </a:r>
          </a:p>
          <a:p>
            <a:pPr algn="ctr"/>
            <a:r>
              <a:rPr lang="en-US" dirty="0"/>
              <a:t>Mobile Number</a:t>
            </a:r>
          </a:p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67BC2BC-F919-C9E8-6A88-474040272ABE}"/>
              </a:ext>
            </a:extLst>
          </p:cNvPr>
          <p:cNvSpPr/>
          <p:nvPr/>
        </p:nvSpPr>
        <p:spPr>
          <a:xfrm>
            <a:off x="2990850" y="3913186"/>
            <a:ext cx="1905000" cy="19526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Choose Plan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0234DEA-6202-26ED-25C6-ED12DB433A2D}"/>
              </a:ext>
            </a:extLst>
          </p:cNvPr>
          <p:cNvSpPr/>
          <p:nvPr/>
        </p:nvSpPr>
        <p:spPr>
          <a:xfrm>
            <a:off x="6172200" y="3617910"/>
            <a:ext cx="4848225" cy="254317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Listed the existing customer details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Provided an mock modify customer information by reusing existing register form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Provided Delete feature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Provide a create customer feature from manage user for better user experience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401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3E5D-44FD-0A75-4432-944B3FFD5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Component explanations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6D1502-2414-9D1F-4F2B-635CEB4844B1}"/>
              </a:ext>
            </a:extLst>
          </p:cNvPr>
          <p:cNvSpPr/>
          <p:nvPr/>
        </p:nvSpPr>
        <p:spPr>
          <a:xfrm>
            <a:off x="714375" y="1914525"/>
            <a:ext cx="2819400" cy="14001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Header-component</a:t>
            </a:r>
          </a:p>
          <a:p>
            <a:pPr algn="ctr"/>
            <a:r>
              <a:rPr lang="en-US" sz="1200" dirty="0"/>
              <a:t>(To manage the menu items using model file)</a:t>
            </a:r>
            <a:endParaRPr lang="en-IN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64B9EB-DFD2-A970-E09B-DC9822003DC5}"/>
              </a:ext>
            </a:extLst>
          </p:cNvPr>
          <p:cNvSpPr/>
          <p:nvPr/>
        </p:nvSpPr>
        <p:spPr>
          <a:xfrm>
            <a:off x="4686300" y="1914525"/>
            <a:ext cx="2819400" cy="14001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Register-Customer Component</a:t>
            </a:r>
          </a:p>
          <a:p>
            <a:pPr algn="ctr"/>
            <a:r>
              <a:rPr lang="en-US" sz="1200" dirty="0"/>
              <a:t>(Registration flow)</a:t>
            </a:r>
            <a:endParaRPr lang="en-IN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51117F-3A6C-BA6C-2D99-D4694E74F6F5}"/>
              </a:ext>
            </a:extLst>
          </p:cNvPr>
          <p:cNvSpPr/>
          <p:nvPr/>
        </p:nvSpPr>
        <p:spPr>
          <a:xfrm>
            <a:off x="8534400" y="1914525"/>
            <a:ext cx="2819400" cy="14001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Manage-Customer Component</a:t>
            </a:r>
          </a:p>
          <a:p>
            <a:pPr algn="ctr"/>
            <a:r>
              <a:rPr lang="en-US" sz="1200" dirty="0"/>
              <a:t>(Manage customer data, table, edit, delete)</a:t>
            </a:r>
            <a:endParaRPr lang="en-IN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CB9C1B-74A6-0DCE-7DD6-57A7FD6D62A0}"/>
              </a:ext>
            </a:extLst>
          </p:cNvPr>
          <p:cNvSpPr/>
          <p:nvPr/>
        </p:nvSpPr>
        <p:spPr>
          <a:xfrm>
            <a:off x="714375" y="3952875"/>
            <a:ext cx="2819400" cy="14001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General-table component</a:t>
            </a:r>
          </a:p>
          <a:p>
            <a:pPr algn="ctr"/>
            <a:r>
              <a:rPr lang="en-US" sz="1200" dirty="0"/>
              <a:t>(Shared table component and it’s reusable)</a:t>
            </a:r>
            <a:endParaRPr lang="en-IN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707A0E-AB87-B54B-1A68-B067061F9789}"/>
              </a:ext>
            </a:extLst>
          </p:cNvPr>
          <p:cNvSpPr/>
          <p:nvPr/>
        </p:nvSpPr>
        <p:spPr>
          <a:xfrm>
            <a:off x="4686300" y="3952875"/>
            <a:ext cx="2819400" cy="14001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Dynamic-Form component</a:t>
            </a:r>
          </a:p>
          <a:p>
            <a:pPr algn="ctr"/>
            <a:r>
              <a:rPr lang="en-US" sz="1200" dirty="0"/>
              <a:t>(This will contain the dynamic form field element and it’s reusable component)</a:t>
            </a:r>
            <a:endParaRPr lang="en-IN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BA4A75-B37E-85B8-EC6C-FD32E0B71028}"/>
              </a:ext>
            </a:extLst>
          </p:cNvPr>
          <p:cNvSpPr/>
          <p:nvPr/>
        </p:nvSpPr>
        <p:spPr>
          <a:xfrm>
            <a:off x="8534400" y="3952875"/>
            <a:ext cx="2819400" cy="14001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Interceptor – </a:t>
            </a:r>
            <a:r>
              <a:rPr lang="en-US" sz="1200" dirty="0"/>
              <a:t>to handle the http request including error handling</a:t>
            </a:r>
          </a:p>
          <a:p>
            <a:pPr algn="ctr"/>
            <a:endParaRPr lang="en-US" sz="1200" dirty="0"/>
          </a:p>
          <a:p>
            <a:pPr algn="ctr"/>
            <a:r>
              <a:rPr lang="en-US" dirty="0" err="1"/>
              <a:t>Button.scss</a:t>
            </a:r>
            <a:r>
              <a:rPr lang="en-US" dirty="0"/>
              <a:t> &amp; </a:t>
            </a:r>
            <a:r>
              <a:rPr lang="en-US" dirty="0" err="1"/>
              <a:t>Color.scss</a:t>
            </a:r>
            <a:r>
              <a:rPr lang="en-US" dirty="0"/>
              <a:t>  </a:t>
            </a:r>
            <a:r>
              <a:rPr lang="en-US" sz="1200" dirty="0"/>
              <a:t>- Used for generic style and button file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316493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EEE00-2636-24AD-CE6C-073AF0488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0"/>
            <a:ext cx="10515600" cy="1325563"/>
          </a:xfrm>
        </p:spPr>
        <p:txBody>
          <a:bodyPr/>
          <a:lstStyle/>
          <a:p>
            <a:r>
              <a:rPr lang="en-US" dirty="0"/>
              <a:t>Registration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093100-467C-E626-1F67-2AFD348CE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1008423"/>
            <a:ext cx="11477625" cy="584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1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EEE00-2636-24AD-CE6C-073AF0488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0"/>
            <a:ext cx="10515600" cy="676141"/>
          </a:xfrm>
        </p:spPr>
        <p:txBody>
          <a:bodyPr>
            <a:normAutofit fontScale="90000"/>
          </a:bodyPr>
          <a:lstStyle/>
          <a:p>
            <a:r>
              <a:rPr lang="en-US" dirty="0"/>
              <a:t>Manage Customers – List View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321B66-1ED3-7089-D2AA-51480C556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6141"/>
            <a:ext cx="12192000" cy="618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1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EEE00-2636-24AD-CE6C-073AF0488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0"/>
            <a:ext cx="10515600" cy="676141"/>
          </a:xfrm>
        </p:spPr>
        <p:txBody>
          <a:bodyPr>
            <a:normAutofit fontScale="90000"/>
          </a:bodyPr>
          <a:lstStyle/>
          <a:p>
            <a:r>
              <a:rPr lang="en-US" dirty="0"/>
              <a:t>Manage Customers – Create Flow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CCE8D5-214F-D58B-540A-E6CB14FED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723443"/>
            <a:ext cx="12049125" cy="613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38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EEE00-2636-24AD-CE6C-073AF0488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0"/>
            <a:ext cx="10515600" cy="676141"/>
          </a:xfrm>
        </p:spPr>
        <p:txBody>
          <a:bodyPr>
            <a:normAutofit fontScale="90000"/>
          </a:bodyPr>
          <a:lstStyle/>
          <a:p>
            <a:r>
              <a:rPr lang="en-US" dirty="0"/>
              <a:t>Manage Customers – Edit Flow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F10600-0437-B6DC-A858-47E877D7D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6141"/>
            <a:ext cx="12192000" cy="613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55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EEE00-2636-24AD-CE6C-073AF0488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0"/>
            <a:ext cx="10515600" cy="676141"/>
          </a:xfrm>
        </p:spPr>
        <p:txBody>
          <a:bodyPr>
            <a:normAutofit fontScale="90000"/>
          </a:bodyPr>
          <a:lstStyle/>
          <a:p>
            <a:r>
              <a:rPr lang="en-US" dirty="0"/>
              <a:t>Manage Customers – Delete Flow (Mock)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0E84E4-AD87-7B43-7EB0-C070B24FA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1106310"/>
            <a:ext cx="10772775" cy="548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832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5D97E-DA37-7175-AE09-27AFBD540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7380"/>
          </a:xfrm>
        </p:spPr>
        <p:txBody>
          <a:bodyPr/>
          <a:lstStyle/>
          <a:p>
            <a:r>
              <a:rPr lang="en-US" dirty="0"/>
              <a:t>Unit Test Cases – Karma Jasmine used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3A4BD3-7C70-246D-8B93-4F2366285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1924354"/>
            <a:ext cx="6361115" cy="49336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2EA02E-521D-EABF-EE11-3578EA1CFBA0}"/>
              </a:ext>
            </a:extLst>
          </p:cNvPr>
          <p:cNvSpPr/>
          <p:nvPr/>
        </p:nvSpPr>
        <p:spPr>
          <a:xfrm>
            <a:off x="8772525" y="2552700"/>
            <a:ext cx="2790825" cy="2133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Due to time constraint fully completed the 10 test cases out of 14.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7157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186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Telecom Customer Management System – Use case Implemented using Angular 18 version</vt:lpstr>
      <vt:lpstr>Component explanations</vt:lpstr>
      <vt:lpstr>Registration</vt:lpstr>
      <vt:lpstr>Manage Customers – List View</vt:lpstr>
      <vt:lpstr>Manage Customers – Create Flow</vt:lpstr>
      <vt:lpstr>Manage Customers – Edit Flow</vt:lpstr>
      <vt:lpstr>Manage Customers – Delete Flow (Mock)</vt:lpstr>
      <vt:lpstr>Unit Test Cases – Karma Jasmine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Idhal Aari Creations</dc:creator>
  <cp:lastModifiedBy>Idhal Aari Creations</cp:lastModifiedBy>
  <cp:revision>1</cp:revision>
  <dcterms:created xsi:type="dcterms:W3CDTF">2024-06-08T14:34:53Z</dcterms:created>
  <dcterms:modified xsi:type="dcterms:W3CDTF">2024-06-08T14:46:10Z</dcterms:modified>
</cp:coreProperties>
</file>