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53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9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38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5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7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909" y="1429555"/>
            <a:ext cx="9602787" cy="195759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Rounded MT Bold" panose="020F0704030504030204" pitchFamily="34" charset="0"/>
              </a:rPr>
              <a:t>Amazon web Services…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281" y="4648590"/>
            <a:ext cx="4794719" cy="112628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Presented by-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Manisha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Modi</a:t>
            </a:r>
            <a:r>
              <a:rPr lang="en-US" sz="2000" dirty="0" smtClean="0">
                <a:latin typeface="Arial Rounded MT Bold" panose="020F0704030504030204" pitchFamily="34" charset="0"/>
              </a:rPr>
              <a:t> &amp;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Shruti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J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amgade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9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62" y="2800640"/>
            <a:ext cx="8911687" cy="128089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 Rounded MT Bold" panose="020F0704030504030204" pitchFamily="34" charset="0"/>
              </a:rPr>
              <a:t>         Thank </a:t>
            </a:r>
            <a:r>
              <a:rPr lang="en-US" sz="6600" dirty="0">
                <a:latin typeface="Arial Rounded MT Bold" panose="020F0704030504030204" pitchFamily="34" charset="0"/>
              </a:rPr>
              <a:t>You…..</a:t>
            </a:r>
          </a:p>
        </p:txBody>
      </p:sp>
    </p:spTree>
    <p:extLst>
      <p:ext uri="{BB962C8B-B14F-4D97-AF65-F5344CB8AC3E}">
        <p14:creationId xmlns:p14="http://schemas.microsoft.com/office/powerpoint/2010/main" val="22154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Amazon Elastic Compute Cloud (EC2)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66" y="2133600"/>
            <a:ext cx="9289446" cy="3958107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Amazon Elastic Compute Cloud (Amazon EC2) provides scalable computing capacity in the Amazon Web Services (AWS) cloud. 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Using Amazon EC2 eliminates your need to invest in hardware up front, so </a:t>
            </a:r>
            <a:r>
              <a:rPr lang="en-US" b="1" dirty="0" smtClean="0">
                <a:latin typeface="Arial Rounded MT Bold" panose="020F0704030504030204" pitchFamily="34" charset="0"/>
              </a:rPr>
              <a:t>we </a:t>
            </a:r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latin typeface="Arial Rounded MT Bold" panose="020F0704030504030204" pitchFamily="34" charset="0"/>
              </a:rPr>
              <a:t>can develop and deploy applications faster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smtClean="0">
                <a:latin typeface="Arial Rounded MT Bold" panose="020F0704030504030204" pitchFamily="34" charset="0"/>
              </a:rPr>
              <a:t>Amazon </a:t>
            </a:r>
            <a:r>
              <a:rPr lang="en-US" b="1" dirty="0">
                <a:latin typeface="Arial Rounded MT Bold" panose="020F0704030504030204" pitchFamily="34" charset="0"/>
              </a:rPr>
              <a:t>EC2 enables you to scale up or down to handle changes in requirements 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smtClean="0">
                <a:latin typeface="Arial Rounded MT Bold" panose="020F0704030504030204" pitchFamily="34" charset="0"/>
              </a:rPr>
              <a:t>Amazon </a:t>
            </a:r>
            <a:r>
              <a:rPr lang="en-US" b="1" dirty="0">
                <a:latin typeface="Arial Rounded MT Bold" panose="020F0704030504030204" pitchFamily="34" charset="0"/>
              </a:rPr>
              <a:t>EC2 Container Service (ECS) is a highly scalable, high performance </a:t>
            </a:r>
            <a:r>
              <a:rPr lang="en-US" b="1" dirty="0" smtClean="0">
                <a:latin typeface="Arial Rounded MT Bold" panose="020F0704030504030204" pitchFamily="34" charset="0"/>
              </a:rPr>
              <a:t>container management </a:t>
            </a:r>
            <a:r>
              <a:rPr lang="en-US" b="1" dirty="0">
                <a:latin typeface="Arial Rounded MT Bold" panose="020F0704030504030204" pitchFamily="34" charset="0"/>
              </a:rPr>
              <a:t>service </a:t>
            </a:r>
            <a:r>
              <a:rPr lang="en-US" b="1" dirty="0" smtClean="0">
                <a:latin typeface="Arial Rounded MT Bold" panose="020F0704030504030204" pitchFamily="34" charset="0"/>
              </a:rPr>
              <a:t>that supports</a:t>
            </a:r>
            <a:r>
              <a:rPr lang="en-US" b="1" dirty="0">
                <a:latin typeface="Arial Rounded MT Bold" panose="020F0704030504030204" pitchFamily="34" charset="0"/>
              </a:rPr>
              <a:t> </a:t>
            </a:r>
            <a:r>
              <a:rPr lang="en-US" b="1" dirty="0" err="1" smtClean="0">
                <a:latin typeface="Arial Rounded MT Bold" panose="020F0704030504030204" pitchFamily="34" charset="0"/>
              </a:rPr>
              <a:t>Docker</a:t>
            </a:r>
            <a:r>
              <a:rPr lang="en-US" b="1" dirty="0">
                <a:latin typeface="Arial Rounded MT Bold" panose="020F0704030504030204" pitchFamily="34" charset="0"/>
              </a:rPr>
              <a:t> containers and allows you to easily run applications on a managed cluster of Amazon EC2 instances.</a:t>
            </a:r>
          </a:p>
        </p:txBody>
      </p:sp>
    </p:spTree>
    <p:extLst>
      <p:ext uri="{BB962C8B-B14F-4D97-AF65-F5344CB8AC3E}">
        <p14:creationId xmlns:p14="http://schemas.microsoft.com/office/powerpoint/2010/main" val="18208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Features of Amazon EC2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Virtual computing environments, known as </a:t>
            </a:r>
            <a:r>
              <a:rPr lang="en-US" b="1" dirty="0" smtClean="0">
                <a:latin typeface="Arial Rounded MT Bold" panose="020F0704030504030204" pitchFamily="34" charset="0"/>
              </a:rPr>
              <a:t>instances.</a:t>
            </a:r>
          </a:p>
          <a:p>
            <a:r>
              <a:rPr lang="en-US" b="1" smtClean="0">
                <a:latin typeface="Arial Rounded MT Bold" panose="020F0704030504030204" pitchFamily="34" charset="0"/>
              </a:rPr>
              <a:t>Secure </a:t>
            </a:r>
            <a:r>
              <a:rPr lang="en-US" b="1" dirty="0" smtClean="0">
                <a:latin typeface="Arial Rounded MT Bold" panose="020F0704030504030204" pitchFamily="34" charset="0"/>
              </a:rPr>
              <a:t>login </a:t>
            </a:r>
            <a:r>
              <a:rPr lang="en-US" b="1" dirty="0">
                <a:latin typeface="Arial Rounded MT Bold" panose="020F0704030504030204" pitchFamily="34" charset="0"/>
              </a:rPr>
              <a:t>information for your instances using key pairs 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 firewall that enables you to specify the protocols, ports, and source IP ranges that can reach your instances using security </a:t>
            </a:r>
            <a:r>
              <a:rPr lang="en-US" b="1" dirty="0" smtClean="0">
                <a:latin typeface="Arial Rounded MT Bold" panose="020F0704030504030204" pitchFamily="34" charset="0"/>
              </a:rPr>
              <a:t>groups.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Amazon Simple Storage Service (S3)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Amazon S3 has a simple web services interface that you can use to store and retrieve any amount of data, at any time, from anywhere on the web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S3 provides a REST and a SOAP interface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The REST API is an HTTP interface to Amazon S3. Using REST, you use standard HTTP requests to create, fetch, and delete buckets and objects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S3 charges you only for what you actually use, with no hidden fees and no overage charges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Amazon Relational Database Service (Amazon RDS)</a:t>
            </a:r>
            <a:br>
              <a:rPr lang="en-US" b="1" u="sng" dirty="0">
                <a:latin typeface="Arial Rounded MT Bold" panose="020F0704030504030204" pitchFamily="34" charset="0"/>
              </a:rPr>
            </a:b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Amazon Relational Database Service (Amazon RDS) is a web service that makes it easier to set up, operate, and scale a relational database in the cloud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latin typeface="Arial Rounded MT Bold" panose="020F0704030504030204" pitchFamily="34" charset="0"/>
              </a:rPr>
              <a:t>It provides cost-efficient, resizable capacity for an industry-standard relational database and manages common database administration tasks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RDS manages backups, software patching, automatic failure detection, and recovery.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3852"/>
          </a:xfrm>
        </p:spPr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Scaling in AWS..</a:t>
            </a:r>
            <a:endParaRPr lang="en-US" b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Horizontal scaling means that you scale by adding more machines into your pool of resources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Vertical </a:t>
            </a:r>
            <a:r>
              <a:rPr lang="en-US" dirty="0">
                <a:latin typeface="Arial Rounded MT Bold" panose="020F0704030504030204" pitchFamily="34" charset="0"/>
              </a:rPr>
              <a:t>scaling means that you scale by adding more power (CPU, RAM) to an existing machine.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72" y="3494876"/>
            <a:ext cx="4855028" cy="2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Amazon </a:t>
            </a:r>
            <a:r>
              <a:rPr lang="en-US" b="1" u="sng" dirty="0">
                <a:latin typeface="Arial Rounded MT Bold" panose="020F0704030504030204" pitchFamily="34" charset="0"/>
              </a:rPr>
              <a:t>Route </a:t>
            </a:r>
            <a:r>
              <a:rPr lang="en-US" b="1" u="sng" dirty="0" smtClean="0">
                <a:latin typeface="Arial Rounded MT Bold" panose="020F0704030504030204" pitchFamily="34" charset="0"/>
              </a:rPr>
              <a:t>53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Amazon </a:t>
            </a:r>
            <a:r>
              <a:rPr lang="en-US" b="1" dirty="0">
                <a:latin typeface="Arial Rounded MT Bold" panose="020F0704030504030204" pitchFamily="34" charset="0"/>
              </a:rPr>
              <a:t>Route 53 to help you get a website or web application up and running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Route 53 effectively connects user requests to infrastructure running in AWS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latin typeface="Arial Rounded MT Bold" panose="020F0704030504030204" pitchFamily="34" charset="0"/>
              </a:rPr>
              <a:t>Amazon Route 53 performs three main functions:</a:t>
            </a:r>
          </a:p>
          <a:p>
            <a:pPr marL="0" indent="0">
              <a:buNone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smtClean="0">
                <a:latin typeface="Arial Rounded MT Bold" panose="020F0704030504030204" pitchFamily="34" charset="0"/>
              </a:rPr>
              <a:t>    - </a:t>
            </a:r>
            <a:r>
              <a:rPr lang="en-US" sz="1600" b="1" dirty="0" smtClean="0">
                <a:latin typeface="Arial Rounded MT Bold" panose="020F0704030504030204" pitchFamily="34" charset="0"/>
              </a:rPr>
              <a:t>Register </a:t>
            </a:r>
            <a:r>
              <a:rPr lang="en-US" sz="1600" b="1" dirty="0">
                <a:latin typeface="Arial Rounded MT Bold" panose="020F0704030504030204" pitchFamily="34" charset="0"/>
              </a:rPr>
              <a:t>domain </a:t>
            </a:r>
            <a:r>
              <a:rPr lang="en-US" sz="1600" b="1" dirty="0" smtClean="0">
                <a:latin typeface="Arial Rounded MT Bold" panose="020F0704030504030204" pitchFamily="34" charset="0"/>
              </a:rPr>
              <a:t>names.</a:t>
            </a:r>
          </a:p>
          <a:p>
            <a:pPr marL="0" indent="0">
              <a:buNone/>
            </a:pPr>
            <a:r>
              <a:rPr lang="en-US" sz="1600" b="1" dirty="0" smtClean="0">
                <a:latin typeface="Arial Rounded MT Bold" panose="020F0704030504030204" pitchFamily="34" charset="0"/>
              </a:rPr>
              <a:t>      - Route </a:t>
            </a:r>
            <a:r>
              <a:rPr lang="en-US" sz="1600" b="1" dirty="0">
                <a:latin typeface="Arial Rounded MT Bold" panose="020F0704030504030204" pitchFamily="34" charset="0"/>
              </a:rPr>
              <a:t>Internet traffic to the resources for your domain </a:t>
            </a:r>
            <a:r>
              <a:rPr lang="en-US" sz="1600" b="1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latin typeface="Arial Rounded MT Bold" panose="020F0704030504030204" pitchFamily="34" charset="0"/>
              </a:rPr>
              <a:t>      - Check </a:t>
            </a:r>
            <a:r>
              <a:rPr lang="en-US" sz="1600" b="1" dirty="0">
                <a:latin typeface="Arial Rounded MT Bold" panose="020F0704030504030204" pitchFamily="34" charset="0"/>
              </a:rPr>
              <a:t>the health of your resources </a:t>
            </a:r>
            <a:r>
              <a:rPr lang="en-US" sz="1600" b="1" dirty="0" smtClean="0">
                <a:latin typeface="Arial Rounded MT Bold" panose="020F0704030504030204" pitchFamily="34" charset="0"/>
              </a:rPr>
              <a:t>.</a:t>
            </a:r>
            <a:r>
              <a:rPr lang="en-US" sz="1600" b="1" dirty="0">
                <a:latin typeface="Arial Rounded MT Bold" panose="020F070403050403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5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AWS Identity and Access Management (IAM)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Identity and Access Management (IAM) enables you to securely control access to AWS services and resources for your users</a:t>
            </a:r>
            <a:r>
              <a:rPr lang="en-US" dirty="0" smtClean="0"/>
              <a:t>.</a:t>
            </a:r>
          </a:p>
          <a:p>
            <a:r>
              <a:rPr lang="en-US" dirty="0"/>
              <a:t>Using IAM, you can create and manage AWS users and groups, and use permissions to allow and deny their access to AWS resources. </a:t>
            </a:r>
          </a:p>
          <a:p>
            <a:r>
              <a:rPr lang="en-US" dirty="0"/>
              <a:t>IAM is a feature of your AWS account offered at no additional charge. You will be charged only for use of other AWS services by your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Deployment &amp;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AWS </a:t>
            </a:r>
            <a:r>
              <a:rPr lang="en-US" b="1" dirty="0" smtClean="0">
                <a:latin typeface="Arial Rounded MT Bold" panose="020F0704030504030204" pitchFamily="34" charset="0"/>
              </a:rPr>
              <a:t>Code Deploy </a:t>
            </a:r>
            <a:r>
              <a:rPr lang="en-US" b="1" dirty="0">
                <a:latin typeface="Arial Rounded MT Bold" panose="020F0704030504030204" pitchFamily="34" charset="0"/>
              </a:rPr>
              <a:t>is a deployment service that automates application deployments to Amazon EC2 instances or on-premises instances in your own facility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AWS </a:t>
            </a:r>
            <a:r>
              <a:rPr lang="en-US" b="1" dirty="0" smtClean="0">
                <a:latin typeface="Arial Rounded MT Bold" panose="020F0704030504030204" pitchFamily="34" charset="0"/>
              </a:rPr>
              <a:t>Code Deploy </a:t>
            </a:r>
            <a:r>
              <a:rPr lang="en-US" b="1" dirty="0">
                <a:latin typeface="Arial Rounded MT Bold" panose="020F0704030504030204" pitchFamily="34" charset="0"/>
              </a:rPr>
              <a:t>works with various systems for configuration management, source </a:t>
            </a:r>
            <a:r>
              <a:rPr lang="en-US" b="1" dirty="0" smtClean="0">
                <a:latin typeface="Arial Rounded MT Bold" panose="020F0704030504030204" pitchFamily="34" charset="0"/>
              </a:rPr>
              <a:t>control,</a:t>
            </a:r>
            <a:r>
              <a:rPr lang="en-US" dirty="0" smtClean="0">
                <a:latin typeface="Arial Rounded MT Bold" panose="020F0704030504030204" pitchFamily="34" charset="0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continuous integration, continuous delivery</a:t>
            </a:r>
            <a:r>
              <a:rPr lang="en-US" b="1" dirty="0" smtClean="0">
                <a:latin typeface="Arial Rounded MT Bold" panose="020F0704030504030204" pitchFamily="34" charset="0"/>
              </a:rPr>
              <a:t>, and </a:t>
            </a:r>
            <a:r>
              <a:rPr lang="en-US" b="1" dirty="0">
                <a:latin typeface="Arial Rounded MT Bold" panose="020F0704030504030204" pitchFamily="34" charset="0"/>
              </a:rPr>
              <a:t>continuous deployment. </a:t>
            </a:r>
          </a:p>
        </p:txBody>
      </p:sp>
    </p:spTree>
    <p:extLst>
      <p:ext uri="{BB962C8B-B14F-4D97-AF65-F5344CB8AC3E}">
        <p14:creationId xmlns:p14="http://schemas.microsoft.com/office/powerpoint/2010/main" val="14808893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346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Century Gothic</vt:lpstr>
      <vt:lpstr>Wingdings 3</vt:lpstr>
      <vt:lpstr>Wisp</vt:lpstr>
      <vt:lpstr>Amazon web Services…</vt:lpstr>
      <vt:lpstr>Introduction to Amazon Elastic Compute Cloud (EC2) </vt:lpstr>
      <vt:lpstr>Features of Amazon EC2 </vt:lpstr>
      <vt:lpstr>Introduction to Amazon Simple Storage Service (S3)  </vt:lpstr>
      <vt:lpstr>Amazon Relational Database Service (Amazon RDS) </vt:lpstr>
      <vt:lpstr>Scaling in AWS..</vt:lpstr>
      <vt:lpstr>Amazon Route 53 </vt:lpstr>
      <vt:lpstr>Introduction to AWS Identity and Access Management (IAM)  </vt:lpstr>
      <vt:lpstr>Deployment &amp; Management </vt:lpstr>
      <vt:lpstr>         Thank You…..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Services…</dc:title>
  <dc:creator>Modi, Manisha</dc:creator>
  <cp:lastModifiedBy>Modi, Manisha</cp:lastModifiedBy>
  <cp:revision>13</cp:revision>
  <dcterms:created xsi:type="dcterms:W3CDTF">2017-06-08T04:00:45Z</dcterms:created>
  <dcterms:modified xsi:type="dcterms:W3CDTF">2017-06-08T09:10:29Z</dcterms:modified>
</cp:coreProperties>
</file>