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slideLayouts/slideLayout1.xml" Type="http://schemas.openxmlformats.org/officeDocument/2006/relationships/slideLayout"/><Relationship Id="rId1" Target="../media/image1.jpe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11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2.jpeg" Type="http://schemas.openxmlformats.org/officeDocument/2006/relationships/image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22.jpe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23.jpeg" Type="http://schemas.openxmlformats.org/officeDocument/2006/relationships/image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3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4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5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6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7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2" Target="../slideLayouts/slideLayout2.xml" Type="http://schemas.openxmlformats.org/officeDocument/2006/relationships/slideLayout"/><Relationship Id="rId1" Target="../media/image8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3" Target="../slideLayouts/slideLayout4.xml" Type="http://schemas.openxmlformats.org/officeDocument/2006/relationships/slideLayout"/><Relationship Id="rId2" Target="../media/image10.jpeg" Type="http://schemas.openxmlformats.org/officeDocument/2006/relationships/image"/><Relationship Id="rId1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05" y="224790"/>
            <a:ext cx="10650855" cy="1363980"/>
          </a:xfrm>
        </p:spPr>
        <p:txBody>
          <a:bodyPr>
            <a:normAutofit fontScale="90000"/>
          </a:bodyPr>
          <a:lstStyle/>
          <a:p>
            <a:br>
              <a:rPr b="1" dirty="0" lang="en-US" sz="3555"/>
            </a:br>
            <a:r>
              <a:rPr b="1" dirty="0" lang="en-US" sz="3555"/>
              <a:t>Aim:Run a basic Word Count MapReduce program to understand MapReduce Paradigm.</a:t>
            </a:r>
            <a:endParaRPr b="1" dirty="0" lang="en-US" sz="3555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3895" y="1661795"/>
            <a:ext cx="10872470" cy="4792980"/>
          </a:xfrm>
        </p:spPr>
        <p:txBody>
          <a:bodyPr/>
          <a:lstStyle/>
          <a:p>
            <a:r>
              <a:rPr lang="en-US"/>
              <a:t>Open Oracle VM Virtual box -&gt; click start -&gt; open cloudera -&gt; open eclipse.</a:t>
            </a:r>
            <a:endParaRPr lang="en-US"/>
          </a:p>
          <a:p>
            <a:endParaRPr lang="en-US"/>
          </a:p>
        </p:txBody>
      </p:sp>
      <p:pic>
        <p:nvPicPr>
          <p:cNvPr descr="Screenshot (227)" id="4" name="Picture 1"/>
          <p:cNvPicPr>
            <a:picLocks noChangeAspect="1"/>
          </p:cNvPicPr>
          <p:nvPr/>
        </p:nvPicPr>
        <p:blipFill>
          <a:blip r:embed="rId1"/>
          <a:srcRect b="47"/>
          <a:stretch>
            <a:fillRect/>
          </a:stretch>
        </p:blipFill>
        <p:spPr>
          <a:xfrm>
            <a:off x="1793875" y="2096770"/>
            <a:ext cx="8373745" cy="4431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 class with name “</a:t>
            </a:r>
            <a:r>
              <a:rPr b="1" lang="en-US"/>
              <a:t>WordCountJob</a:t>
            </a:r>
            <a:r>
              <a:rPr lang="en-US"/>
              <a:t>”</a:t>
            </a:r>
            <a:endParaRPr lang="en-US"/>
          </a:p>
        </p:txBody>
      </p:sp>
      <p:pic>
        <p:nvPicPr>
          <p:cNvPr descr="Screenshot (237)"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b="-17" r="13"/>
          <a:stretch>
            <a:fillRect/>
          </a:stretch>
        </p:blipFill>
        <p:spPr>
          <a:xfrm>
            <a:off x="1699895" y="1690370"/>
            <a:ext cx="8769985" cy="4993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30" y="86106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Copy and paste the program 4 lines at a time-</a:t>
            </a:r>
            <a:br>
              <a:rPr lang="en-US"/>
            </a:br>
            <a:r>
              <a:rPr lang="en-US"/>
              <a:t>If copy and paste doesn’t work then goto device in cloudera and set both shared clipboard and drag and drop as </a:t>
            </a:r>
            <a:r>
              <a:rPr b="1" lang="en-US" u="sng"/>
              <a:t>bidirectional.</a:t>
            </a:r>
            <a:br>
              <a:rPr lang="en-US"/>
            </a:br>
            <a:endParaRPr lang="en-US"/>
          </a:p>
        </p:txBody>
      </p:sp>
      <p:pic>
        <p:nvPicPr>
          <p:cNvPr descr="Screenshot (238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9"/>
          <a:stretch>
            <a:fillRect/>
          </a:stretch>
        </p:blipFill>
        <p:spPr>
          <a:xfrm>
            <a:off x="2228215" y="2439670"/>
            <a:ext cx="7735570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another class “</a:t>
            </a:r>
            <a:r>
              <a:rPr b="1" lang="en-US"/>
              <a:t>WordCountMapper</a:t>
            </a:r>
            <a:r>
              <a:rPr lang="en-US"/>
              <a:t>”</a:t>
            </a:r>
            <a:endParaRPr lang="en-US"/>
          </a:p>
        </p:txBody>
      </p:sp>
      <p:pic>
        <p:nvPicPr>
          <p:cNvPr descr="Screenshot (239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7"/>
          <a:stretch>
            <a:fillRect/>
          </a:stretch>
        </p:blipFill>
        <p:spPr>
          <a:xfrm>
            <a:off x="2227580" y="2084070"/>
            <a:ext cx="773557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 and paste the program</a:t>
            </a:r>
            <a:endParaRPr lang="en-US"/>
          </a:p>
        </p:txBody>
      </p:sp>
      <p:pic>
        <p:nvPicPr>
          <p:cNvPr descr="Screenshot (240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19"/>
          <a:stretch>
            <a:fillRect/>
          </a:stretch>
        </p:blipFill>
        <p:spPr>
          <a:xfrm>
            <a:off x="2227580" y="1987550"/>
            <a:ext cx="7735570" cy="3941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another class “</a:t>
            </a:r>
            <a:r>
              <a:rPr b="1" lang="en-US"/>
              <a:t>WordCountReducer</a:t>
            </a:r>
            <a:r>
              <a:rPr lang="en-US"/>
              <a:t>”</a:t>
            </a:r>
            <a:endParaRPr lang="en-US"/>
          </a:p>
        </p:txBody>
      </p:sp>
      <p:pic>
        <p:nvPicPr>
          <p:cNvPr descr="Screenshot (241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7"/>
          <a:stretch>
            <a:fillRect/>
          </a:stretch>
        </p:blipFill>
        <p:spPr>
          <a:xfrm>
            <a:off x="2227580" y="1998345"/>
            <a:ext cx="773557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After finishing all the programs, right click on your project and select export.</a:t>
            </a:r>
            <a:endParaRPr lang="en-US"/>
          </a:p>
        </p:txBody>
      </p:sp>
      <p:pic>
        <p:nvPicPr>
          <p:cNvPr descr="Screenshot (259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38"/>
          <a:stretch>
            <a:fillRect/>
          </a:stretch>
        </p:blipFill>
        <p:spPr>
          <a:xfrm>
            <a:off x="2227580" y="2052320"/>
            <a:ext cx="773557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Select java-&gt; JAR file-&gt;next</a:t>
            </a:r>
            <a:endParaRPr lang="en-US"/>
          </a:p>
        </p:txBody>
      </p:sp>
      <p:pic>
        <p:nvPicPr>
          <p:cNvPr descr="Screenshot (260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6"/>
          <a:stretch>
            <a:fillRect/>
          </a:stretch>
        </p:blipFill>
        <p:spPr>
          <a:xfrm>
            <a:off x="2228215" y="2040890"/>
            <a:ext cx="7735570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Click on browse and a dialog box will appear, give any name for the jar file and click ok.</a:t>
            </a:r>
            <a:endParaRPr lang="en-US"/>
          </a:p>
        </p:txBody>
      </p:sp>
      <p:pic>
        <p:nvPicPr>
          <p:cNvPr descr="Screenshot (261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6"/>
          <a:stretch>
            <a:fillRect/>
          </a:stretch>
        </p:blipFill>
        <p:spPr>
          <a:xfrm>
            <a:off x="2227580" y="2041525"/>
            <a:ext cx="773557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on finish.</a:t>
            </a:r>
            <a:endParaRPr lang="en-US"/>
          </a:p>
        </p:txBody>
      </p:sp>
      <p:pic>
        <p:nvPicPr>
          <p:cNvPr descr="Screenshot (262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3"/>
          <a:stretch>
            <a:fillRect/>
          </a:stretch>
        </p:blipFill>
        <p:spPr>
          <a:xfrm>
            <a:off x="2227580" y="2030095"/>
            <a:ext cx="7735570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Now, open the terminal and create a text file “word”.</a:t>
            </a:r>
            <a:endParaRPr lang="en-US"/>
          </a:p>
        </p:txBody>
      </p:sp>
      <p:pic>
        <p:nvPicPr>
          <p:cNvPr descr="Screenshot (248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58"/>
          <a:stretch>
            <a:fillRect/>
          </a:stretch>
        </p:blipFill>
        <p:spPr>
          <a:xfrm>
            <a:off x="2227580" y="2040890"/>
            <a:ext cx="7735570" cy="3370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28)" id="4" name="Picture 2"/>
          <p:cNvPicPr>
            <a:picLocks noChangeAspect="1"/>
          </p:cNvPicPr>
          <p:nvPr>
            <p:ph idx="1"/>
          </p:nvPr>
        </p:nvPicPr>
        <p:blipFill>
          <a:blip r:embed="rId1"/>
          <a:srcRect b="-18"/>
          <a:stretch>
            <a:fillRect/>
          </a:stretch>
        </p:blipFill>
        <p:spPr>
          <a:xfrm>
            <a:off x="1228725" y="676910"/>
            <a:ext cx="10139045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few sentences in the file.</a:t>
            </a:r>
            <a:endParaRPr lang="en-US"/>
          </a:p>
        </p:txBody>
      </p:sp>
      <p:pic>
        <p:nvPicPr>
          <p:cNvPr descr="Screenshot (249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6"/>
          <a:stretch>
            <a:fillRect/>
          </a:stretch>
        </p:blipFill>
        <p:spPr>
          <a:xfrm>
            <a:off x="2227580" y="2073275"/>
            <a:ext cx="7735570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2)"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b="-8" r="-51"/>
          <a:stretch>
            <a:fillRect/>
          </a:stretch>
        </p:blipFill>
        <p:spPr>
          <a:xfrm>
            <a:off x="1485265" y="532130"/>
            <a:ext cx="855345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3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20" r="27"/>
          <a:stretch>
            <a:fillRect/>
          </a:stretch>
        </p:blipFill>
        <p:spPr>
          <a:xfrm>
            <a:off x="1678305" y="499745"/>
            <a:ext cx="8737600" cy="5720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OUTPUT:</a:t>
            </a:r>
            <a:endParaRPr b="1" lang="en-US"/>
          </a:p>
        </p:txBody>
      </p:sp>
      <p:pic>
        <p:nvPicPr>
          <p:cNvPr descr="Screenshot (254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"/>
          <a:stretch>
            <a:fillRect/>
          </a:stretch>
        </p:blipFill>
        <p:spPr>
          <a:xfrm>
            <a:off x="2227580" y="2041525"/>
            <a:ext cx="7735570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5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1"/>
          <a:stretch>
            <a:fillRect/>
          </a:stretch>
        </p:blipFill>
        <p:spPr>
          <a:xfrm>
            <a:off x="1322070" y="827405"/>
            <a:ext cx="967613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6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"/>
          <a:stretch>
            <a:fillRect/>
          </a:stretch>
        </p:blipFill>
        <p:spPr>
          <a:xfrm>
            <a:off x="493395" y="557530"/>
            <a:ext cx="1070991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7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24"/>
          <a:stretch>
            <a:fillRect/>
          </a:stretch>
        </p:blipFill>
        <p:spPr>
          <a:xfrm>
            <a:off x="686435" y="536575"/>
            <a:ext cx="10667365" cy="57956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descr="Screenshot (258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30"/>
          <a:stretch>
            <a:fillRect/>
          </a:stretch>
        </p:blipFill>
        <p:spPr>
          <a:xfrm>
            <a:off x="988695" y="564515"/>
            <a:ext cx="10580370" cy="59569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If there is any error in executing then set the path-</a:t>
            </a:r>
            <a:br>
              <a:rPr lang="en-US"/>
            </a:br>
            <a:r>
              <a:rPr lang="en-US"/>
              <a:t>right click on your project-&gt;build path-&gt;add external archives</a:t>
            </a:r>
            <a:endParaRPr lang="en-US"/>
          </a:p>
        </p:txBody>
      </p:sp>
      <p:pic>
        <p:nvPicPr>
          <p:cNvPr descr="Screenshot (265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48"/>
          <a:stretch>
            <a:fillRect/>
          </a:stretch>
        </p:blipFill>
        <p:spPr>
          <a:xfrm>
            <a:off x="1106170" y="1803400"/>
            <a:ext cx="10107295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 all the hadoop and mapreduce external jar files and click ok.</a:t>
            </a:r>
            <a:endParaRPr lang="en-US"/>
          </a:p>
        </p:txBody>
      </p:sp>
      <p:pic>
        <p:nvPicPr>
          <p:cNvPr descr="Screenshot (266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38"/>
          <a:stretch>
            <a:fillRect/>
          </a:stretch>
        </p:blipFill>
        <p:spPr>
          <a:xfrm>
            <a:off x="2227580" y="2062480"/>
            <a:ext cx="773557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on file-&gt;New-&gt;Java Project</a:t>
            </a:r>
            <a:endParaRPr lang="en-US"/>
          </a:p>
        </p:txBody>
      </p:sp>
      <p:pic>
        <p:nvPicPr>
          <p:cNvPr descr="Screenshot (229)" id="4" name="Picture 3"/>
          <p:cNvPicPr>
            <a:picLocks noChangeAspect="1"/>
          </p:cNvPicPr>
          <p:nvPr>
            <p:ph idx="1"/>
          </p:nvPr>
        </p:nvPicPr>
        <p:blipFill>
          <a:blip r:embed="rId1"/>
          <a:srcRect b="3"/>
          <a:stretch>
            <a:fillRect/>
          </a:stretch>
        </p:blipFill>
        <p:spPr>
          <a:xfrm>
            <a:off x="838200" y="1507490"/>
            <a:ext cx="10954385" cy="5243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Give your project name as “</a:t>
            </a:r>
            <a:r>
              <a:rPr b="1" lang="en-US"/>
              <a:t>WordCount</a:t>
            </a:r>
            <a:r>
              <a:rPr lang="en-US"/>
              <a:t>” and click on next.</a:t>
            </a:r>
            <a:endParaRPr lang="en-US"/>
          </a:p>
        </p:txBody>
      </p:sp>
      <p:pic>
        <p:nvPicPr>
          <p:cNvPr descr="Screenshot (230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32"/>
          <a:stretch>
            <a:fillRect/>
          </a:stretch>
        </p:blipFill>
        <p:spPr>
          <a:xfrm>
            <a:off x="2227580" y="2073275"/>
            <a:ext cx="773557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After that, click on libraries on the top and c</a:t>
            </a:r>
            <a:r>
              <a:rPr lang="en-US">
                <a:sym typeface="+mn-ea"/>
              </a:rPr>
              <a:t>lick on add external jars on the right side </a:t>
            </a:r>
            <a:endParaRPr lang="en-US"/>
          </a:p>
        </p:txBody>
      </p:sp>
      <p:pic>
        <p:nvPicPr>
          <p:cNvPr descr="Screenshot (231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0" r="-2"/>
          <a:stretch>
            <a:fillRect/>
          </a:stretch>
        </p:blipFill>
        <p:spPr>
          <a:xfrm>
            <a:off x="2497455" y="1719580"/>
            <a:ext cx="7454265" cy="5138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 dialog box will appear.</a:t>
            </a:r>
            <a:endParaRPr lang="en-US"/>
          </a:p>
        </p:txBody>
      </p:sp>
      <p:pic>
        <p:nvPicPr>
          <p:cNvPr descr="Screenshot (232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17"/>
          <a:stretch>
            <a:fillRect/>
          </a:stretch>
        </p:blipFill>
        <p:spPr>
          <a:xfrm>
            <a:off x="2227580" y="2041525"/>
            <a:ext cx="773557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490" cy="1325880"/>
          </a:xfrm>
        </p:spPr>
        <p:txBody>
          <a:bodyPr>
            <a:normAutofit fontScale="90000"/>
          </a:bodyPr>
          <a:p>
            <a:r>
              <a:rPr lang="en-US"/>
              <a:t>Click on file system on the left, and then usr-&gt;lib</a:t>
            </a:r>
            <a:br>
              <a:rPr lang="en-US"/>
            </a:br>
            <a:r>
              <a:rPr lang="en-US"/>
              <a:t>-&gt;hadoop.</a:t>
            </a:r>
            <a:br>
              <a:rPr lang="en-US"/>
            </a:br>
            <a:r>
              <a:rPr lang="en-US"/>
              <a:t>Select all the files  named with hadoop and click ok.</a:t>
            </a:r>
            <a:endParaRPr lang="en-US"/>
          </a:p>
        </p:txBody>
      </p:sp>
      <p:pic>
        <p:nvPicPr>
          <p:cNvPr descr="Screenshot (233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43" r="-19"/>
          <a:stretch>
            <a:fillRect/>
          </a:stretch>
        </p:blipFill>
        <p:spPr>
          <a:xfrm>
            <a:off x="1604010" y="2057400"/>
            <a:ext cx="8855075" cy="4509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Go back to lib and click </a:t>
            </a:r>
            <a:r>
              <a:rPr b="1" lang="en-US"/>
              <a:t>hadoop-0.20-mapreduce</a:t>
            </a:r>
            <a:r>
              <a:rPr lang="en-US"/>
              <a:t> and select all the files named with hadoop and click ok.</a:t>
            </a:r>
            <a:endParaRPr lang="en-US"/>
          </a:p>
        </p:txBody>
      </p:sp>
      <p:pic>
        <p:nvPicPr>
          <p:cNvPr descr="Screenshot (234)"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-61"/>
          <a:stretch>
            <a:fillRect/>
          </a:stretch>
        </p:blipFill>
        <p:spPr>
          <a:xfrm>
            <a:off x="1657985" y="1950720"/>
            <a:ext cx="953389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All the external files are added and now click on finish. The project is created successfully.</a:t>
            </a:r>
            <a:endParaRPr lang="en-US"/>
          </a:p>
        </p:txBody>
      </p:sp>
      <p:pic>
        <p:nvPicPr>
          <p:cNvPr descr="Screenshot (235)" id="4" name="Content Placeholder 3"/>
          <p:cNvPicPr>
            <a:picLocks noChangeAspect="1"/>
          </p:cNvPicPr>
          <p:nvPr>
            <p:ph idx="1" sz="half"/>
          </p:nvPr>
        </p:nvPicPr>
        <p:blipFill>
          <a:blip r:embed="rId1"/>
          <a:srcRect b="-41" r="5"/>
          <a:stretch>
            <a:fillRect/>
          </a:stretch>
        </p:blipFill>
        <p:spPr>
          <a:xfrm>
            <a:off x="6810375" y="1690370"/>
            <a:ext cx="4351020" cy="4587240"/>
          </a:xfrm>
          <a:prstGeom prst="rect">
            <a:avLst/>
          </a:prstGeom>
        </p:spPr>
      </p:pic>
      <p:pic>
        <p:nvPicPr>
          <p:cNvPr descr="Screenshot (236)" id="5" name="Content Placeholder 3"/>
          <p:cNvPicPr>
            <a:picLocks noChangeAspect="1"/>
          </p:cNvPicPr>
          <p:nvPr>
            <p:ph idx="2" sz="half"/>
          </p:nvPr>
        </p:nvPicPr>
        <p:blipFill>
          <a:blip r:embed="rId2"/>
          <a:srcRect b="2" r="-64"/>
          <a:stretch>
            <a:fillRect/>
          </a:stretch>
        </p:blipFill>
        <p:spPr>
          <a:xfrm>
            <a:off x="1451610" y="1906270"/>
            <a:ext cx="4477385" cy="4252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WPS Presentation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Aim:Run a basic Word Count MapReduce program to understand MapReduce Paradigm.</vt:lpstr>
      <vt:lpstr>PowerPoint 演示文稿</vt:lpstr>
      <vt:lpstr>Click on file-&gt;New-&gt;Java Project</vt:lpstr>
      <vt:lpstr>Give your project name as “WordCount” and click on next.</vt:lpstr>
      <vt:lpstr>After that, click on libraries on the top and click on add external jars on the right side </vt:lpstr>
      <vt:lpstr>A dialog box will appear.</vt:lpstr>
      <vt:lpstr>Click on file system on the left, and then usr-&gt;lib -&gt;hadoop. Select all the files  named with hadoop and click ok.</vt:lpstr>
      <vt:lpstr>Go back to lib and click hadoop-0.20-mapreduce and select all the files named with hadoop and click ok.</vt:lpstr>
      <vt:lpstr>All the external files are added and now click on finish. The project is created successfully.</vt:lpstr>
      <vt:lpstr>Create a class with name “WordCountJob”</vt:lpstr>
      <vt:lpstr>Copy and paste the program 4 lines at a time</vt:lpstr>
      <vt:lpstr>Create another class “WordCountMapper”</vt:lpstr>
      <vt:lpstr>Copy and paste the program</vt:lpstr>
      <vt:lpstr>Create another class “WordCountReducer”</vt:lpstr>
      <vt:lpstr>After finishing all the programs, right click on your project and select export.</vt:lpstr>
      <vt:lpstr>Select java-&gt; JAR file-&gt;next</vt:lpstr>
      <vt:lpstr>Click on browse and a dialog box will appear, give any name for the jar file and click ok.</vt:lpstr>
      <vt:lpstr>Click on finish.</vt:lpstr>
      <vt:lpstr>Now, open the terminal and create a text file “word”.</vt:lpstr>
      <vt:lpstr>Insert few sentences in the file.</vt:lpstr>
      <vt:lpstr>PowerPoint 演示文稿</vt:lpstr>
      <vt:lpstr>PowerPoint 演示文稿</vt:lpstr>
      <vt:lpstr>OUTPUT:</vt:lpstr>
      <vt:lpstr>PowerPoint 演示文稿</vt:lpstr>
      <vt:lpstr>PowerPoint 演示文稿</vt:lpstr>
      <vt:lpstr>PowerPoint 演示文稿</vt:lpstr>
      <vt:lpstr>PowerPoint 演示文稿</vt:lpstr>
      <vt:lpstr>If there is any error in executing then set the path- right click on your project-&gt;build path-&gt;add external archives</vt:lpstr>
      <vt:lpstr>Add all the hadoop and mapreduce external jar files and click ok.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_x000B_Aim:Run a basic Word Count MapReduce program to understand MapReduce Paradigm.</dc:title>
  <dc:creator/>
  <cp:lastModifiedBy>keert</cp:lastModifiedBy>
  <cp:revision>5</cp:revision>
  <dcterms:created xsi:type="dcterms:W3CDTF">2022-09-01T16:19:00Z</dcterms:created>
  <dcterms:modified xsi:type="dcterms:W3CDTF">2022-09-04T05:03:47Z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ICV" pid="2">
    <vt:lpwstr>610EECD3F8814B6DA3C9765664681013</vt:lpwstr>
  </property>
  <property fmtid="{D5CDD505-2E9C-101B-9397-08002B2CF9AE}" name="KSOProductBuildVer" pid="3">
    <vt:lpwstr>1033-11.2.0.11254</vt:lpwstr>
  </property>
  <property fmtid="{D5CDD505-2E9C-101B-9397-08002B2CF9AE}" name="NXPowerLiteLastOptimized" pid="4">
    <vt:lpwstr>1047877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S9.1.4</vt:lpwstr>
  </property>
</Properties>
</file>