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3"/>
  </p:notesMasterIdLst>
  <p:sldIdLst>
    <p:sldId id="264" r:id="rId2"/>
    <p:sldId id="272" r:id="rId3"/>
    <p:sldId id="256" r:id="rId4"/>
    <p:sldId id="257" r:id="rId5"/>
    <p:sldId id="265" r:id="rId6"/>
    <p:sldId id="266" r:id="rId7"/>
    <p:sldId id="267" r:id="rId8"/>
    <p:sldId id="261" r:id="rId9"/>
    <p:sldId id="268" r:id="rId10"/>
    <p:sldId id="269" r:id="rId11"/>
    <p:sldId id="263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DUKURI SADHVINAY" initials="KS" lastIdx="1" clrIdx="0">
    <p:extLst>
      <p:ext uri="{19B8F6BF-5375-455C-9EA6-DF929625EA0E}">
        <p15:presenceInfo xmlns:p15="http://schemas.microsoft.com/office/powerpoint/2012/main" userId="e204136194b8e5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806" autoAdjust="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69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93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803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5165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679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60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895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208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969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786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520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852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487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5541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4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857472-ADE8-A4D8-2703-A31160B2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82" y="493026"/>
            <a:ext cx="1444877" cy="1304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951192-93F9-F85B-7004-61EFD6F30FFA}"/>
              </a:ext>
            </a:extLst>
          </p:cNvPr>
          <p:cNvSpPr txBox="1"/>
          <p:nvPr/>
        </p:nvSpPr>
        <p:spPr>
          <a:xfrm>
            <a:off x="2733776" y="493026"/>
            <a:ext cx="10642860" cy="104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NEIL GOGTE INSTITUTE OF TECHNOLOGY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Kachavanisingaram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Village, Hyderabad, Telangana 500058.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5B7CE-0993-0523-B3F4-A0CDC392DF2E}"/>
              </a:ext>
            </a:extLst>
          </p:cNvPr>
          <p:cNvSpPr txBox="1"/>
          <p:nvPr/>
        </p:nvSpPr>
        <p:spPr>
          <a:xfrm>
            <a:off x="3851239" y="1797683"/>
            <a:ext cx="8885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spc="15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RECIPE APPLICATION USING REACT JS</a:t>
            </a:r>
            <a:endParaRPr lang="en-IN" sz="32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B98FB1-FC94-7D38-1CC3-A08F8711B621}"/>
              </a:ext>
            </a:extLst>
          </p:cNvPr>
          <p:cNvSpPr txBox="1"/>
          <p:nvPr/>
        </p:nvSpPr>
        <p:spPr>
          <a:xfrm>
            <a:off x="6038391" y="2555240"/>
            <a:ext cx="4966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CSE(AIML)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D3E58E8-BCB3-EB8B-77EC-31FC7CE334FA}"/>
              </a:ext>
            </a:extLst>
          </p:cNvPr>
          <p:cNvSpPr txBox="1">
            <a:spLocks/>
          </p:cNvSpPr>
          <p:nvPr/>
        </p:nvSpPr>
        <p:spPr>
          <a:xfrm>
            <a:off x="3467623" y="3119676"/>
            <a:ext cx="9653048" cy="370002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AMOGH JOSHI                                        245321748066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OF:-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M. Deepika 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27EE8-45E5-32FA-8AFD-ADDCDB92F126}"/>
              </a:ext>
            </a:extLst>
          </p:cNvPr>
          <p:cNvSpPr txBox="1"/>
          <p:nvPr/>
        </p:nvSpPr>
        <p:spPr>
          <a:xfrm>
            <a:off x="268951" y="2881384"/>
            <a:ext cx="3291840" cy="285077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5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3497104"/>
            <a:ext cx="329588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endParaRPr lang="en-US" sz="787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BEEC2-2ED2-A6D8-4E13-49DA5DF00921}"/>
              </a:ext>
            </a:extLst>
          </p:cNvPr>
          <p:cNvSpPr txBox="1"/>
          <p:nvPr/>
        </p:nvSpPr>
        <p:spPr>
          <a:xfrm>
            <a:off x="1257813" y="461274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DIAGRAM:</a:t>
            </a:r>
            <a:endParaRPr lang="en-IN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E8B0E-E8B1-5581-EBDA-EE489289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13" y="1258645"/>
            <a:ext cx="9753543" cy="59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037993" y="925473"/>
            <a:ext cx="8511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Future Directions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71189" y="1730930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2621220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9" name="Shape 6"/>
          <p:cNvSpPr/>
          <p:nvPr/>
        </p:nvSpPr>
        <p:spPr>
          <a:xfrm>
            <a:off x="2121277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2298799" y="2168366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593306" y="2175272"/>
            <a:ext cx="2918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Advancements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593306" y="2655689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Söhne"/>
              </a:rPr>
              <a:t>User can easily upload his own recipes and learn new recipes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latin typeface="Söhne"/>
              </a:rPr>
              <a:t>User can Short List Interested Recipes </a:t>
            </a:r>
          </a:p>
        </p:txBody>
      </p:sp>
      <p:sp>
        <p:nvSpPr>
          <p:cNvPr id="13" name="Shape 10"/>
          <p:cNvSpPr/>
          <p:nvPr/>
        </p:nvSpPr>
        <p:spPr>
          <a:xfrm>
            <a:off x="2621220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4" name="Shape 11"/>
          <p:cNvSpPr/>
          <p:nvPr/>
        </p:nvSpPr>
        <p:spPr>
          <a:xfrm>
            <a:off x="2121277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283559" y="402609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4033004"/>
            <a:ext cx="2324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Innovations</a:t>
            </a:r>
            <a:endParaRPr lang="en-US" sz="2187" dirty="0"/>
          </a:p>
        </p:txBody>
      </p:sp>
      <p:sp>
        <p:nvSpPr>
          <p:cNvPr id="18" name="Shape 15"/>
          <p:cNvSpPr/>
          <p:nvPr/>
        </p:nvSpPr>
        <p:spPr>
          <a:xfrm>
            <a:off x="2621220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9" name="Shape 16"/>
          <p:cNvSpPr/>
          <p:nvPr/>
        </p:nvSpPr>
        <p:spPr>
          <a:xfrm>
            <a:off x="2121277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2279749" y="588383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593306" y="5890736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Industry Adoption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3593306" y="637115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IN" sz="1600" i="0" dirty="0">
                <a:effectLst/>
                <a:latin typeface="Söhne"/>
              </a:rPr>
              <a:t>Increased Digital Engagement</a:t>
            </a: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Meal Planning and Grocery Integration</a:t>
            </a:r>
            <a:endParaRPr lang="en-US" sz="1750" dirty="0"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4C7D2-A550-82EC-5D69-46EE14ADAFC3}"/>
              </a:ext>
            </a:extLst>
          </p:cNvPr>
          <p:cNvSpPr txBox="1"/>
          <p:nvPr/>
        </p:nvSpPr>
        <p:spPr>
          <a:xfrm>
            <a:off x="3593306" y="4624507"/>
            <a:ext cx="56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Inclusion of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Integration with Smart Devices</a:t>
            </a:r>
            <a:endParaRPr lang="en-IN" dirty="0">
              <a:latin typeface="Söh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D47E0D04-03C7-833C-CA8A-7F948B4233F6}"/>
              </a:ext>
            </a:extLst>
          </p:cNvPr>
          <p:cNvSpPr/>
          <p:nvPr/>
        </p:nvSpPr>
        <p:spPr>
          <a:xfrm>
            <a:off x="456127" y="321971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u="sng" dirty="0">
                <a:solidFill>
                  <a:srgbClr val="1B1B27"/>
                </a:solidFill>
                <a:latin typeface="Raleway" pitchFamily="34" charset="0"/>
              </a:rPr>
              <a:t>Table of Contents</a:t>
            </a:r>
            <a:endParaRPr lang="en-US" sz="5249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6A2F-E4EC-6CF1-68E8-11F4FD375722}"/>
              </a:ext>
            </a:extLst>
          </p:cNvPr>
          <p:cNvSpPr txBox="1">
            <a:spLocks/>
          </p:cNvSpPr>
          <p:nvPr/>
        </p:nvSpPr>
        <p:spPr>
          <a:xfrm>
            <a:off x="456127" y="1646903"/>
            <a:ext cx="7335835" cy="493579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16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8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4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4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6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504573" y="73741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Recipe Application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504572" y="2918967"/>
            <a:ext cx="7477601" cy="32090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It</a:t>
            </a:r>
            <a:r>
              <a:rPr lang="en-US" i="0" dirty="0">
                <a:effectLst/>
                <a:latin typeface="Söhne"/>
              </a:rPr>
              <a:t> is a ReactJS-based application designed to provide users with a seamless and interactive platform for discovering, sharing, and organizing recipes.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Explore diverse recipes, create a personalized profile, and enjoy an intuitive user experience.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Empowering users to discover, share, and organize recipes effortlessly while providing a delightful user experience.</a:t>
            </a:r>
            <a:endParaRPr lang="en-US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5755958"/>
            <a:ext cx="18669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92683-A594-5FB0-60AC-A0443AE9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838" y="1688950"/>
            <a:ext cx="5260656" cy="3905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951470" y="994577"/>
            <a:ext cx="5387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u="sng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Existing System</a:t>
            </a:r>
            <a:endParaRPr lang="en-US" sz="4374" u="sng" dirty="0"/>
          </a:p>
        </p:txBody>
      </p:sp>
      <p:sp>
        <p:nvSpPr>
          <p:cNvPr id="6" name="Text 4"/>
          <p:cNvSpPr/>
          <p:nvPr/>
        </p:nvSpPr>
        <p:spPr>
          <a:xfrm>
            <a:off x="951470" y="2231414"/>
            <a:ext cx="8482320" cy="3341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There are several apps and numerous real-time websites specialize in creating recipes and finding ingredients by searching for specific items.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Users can typically filter recipes based on dietary preferences, cuisine types, and other criteria. 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Söhne"/>
              </a:rPr>
              <a:t>Here are some of the well-known examples,</a:t>
            </a:r>
            <a:br>
              <a:rPr lang="en-US" sz="1800" b="0" i="0" u="none" strike="noStrike" dirty="0">
                <a:effectLst/>
                <a:latin typeface="Söhne"/>
              </a:rPr>
            </a:br>
            <a:r>
              <a:rPr lang="en-US" sz="1800" b="0" i="0" u="none" strike="noStrike" dirty="0">
                <a:effectLst/>
                <a:latin typeface="Söhne"/>
              </a:rPr>
              <a:t>-&gt;All Recipes</a:t>
            </a:r>
            <a:br>
              <a:rPr lang="en-US" sz="1800" b="0" i="0" u="none" strike="noStrike" dirty="0">
                <a:effectLst/>
                <a:latin typeface="Söhne"/>
              </a:rPr>
            </a:br>
            <a:r>
              <a:rPr lang="en-US" sz="1800" b="0" i="0" u="none" strike="noStrike" dirty="0">
                <a:effectLst/>
                <a:latin typeface="Söhne"/>
              </a:rPr>
              <a:t>-&gt;Yummly</a:t>
            </a:r>
            <a:br>
              <a:rPr lang="en-US" sz="1800" b="0" i="0" u="none" strike="noStrike" dirty="0">
                <a:effectLst/>
                <a:latin typeface="Söhne"/>
              </a:rPr>
            </a:br>
            <a:r>
              <a:rPr lang="en-US" sz="1800" b="0" i="0" u="none" strike="noStrike" dirty="0">
                <a:effectLst/>
                <a:latin typeface="Söhne"/>
              </a:rPr>
              <a:t>-&gt;Super Cook etc..</a:t>
            </a:r>
            <a:br>
              <a:rPr lang="en-US" sz="1800" b="0" i="0" u="none" strike="noStrike" dirty="0">
                <a:effectLst/>
                <a:latin typeface="Söhne"/>
              </a:rPr>
            </a:br>
            <a:endParaRPr lang="en-US" sz="1750" dirty="0"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42278" y="1394973"/>
            <a:ext cx="5387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u="sng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System</a:t>
            </a:r>
            <a:endParaRPr lang="en-US" sz="4374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515EA-389C-DE7E-3323-FE7514F7BDAC}"/>
              </a:ext>
            </a:extLst>
          </p:cNvPr>
          <p:cNvSpPr txBox="1"/>
          <p:nvPr/>
        </p:nvSpPr>
        <p:spPr>
          <a:xfrm>
            <a:off x="742278" y="2840019"/>
            <a:ext cx="9821731" cy="224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Our recipe app is a revolutionary step-by-step cooking guide designed for both beginners and seasoned cooks. 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it boasts a searchable database of delicious dishes, a scaling tool to adjust servings, and a handy timer.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öhne"/>
                <a:ea typeface="Times New Roman" panose="02020603050405020304" pitchFamily="18" charset="0"/>
                <a:cs typeface="Times New Roman" panose="02020603050405020304" pitchFamily="18" charset="0"/>
              </a:rPr>
              <a:t> Whether you're a novice chef or an experienced foodie, our app provides everything you need to cook with confidence and create culinary masterpieces in your own kitchen. </a:t>
            </a:r>
            <a:endParaRPr lang="en-IN" sz="1800" dirty="0">
              <a:effectLst/>
              <a:latin typeface="Söhne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5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94084E-5E13-321D-D3FF-0875495F8889}"/>
              </a:ext>
            </a:extLst>
          </p:cNvPr>
          <p:cNvSpPr txBox="1"/>
          <p:nvPr/>
        </p:nvSpPr>
        <p:spPr>
          <a:xfrm>
            <a:off x="952107" y="866829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sng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leve"/>
                <a:ea typeface="+mj-ea"/>
                <a:cs typeface="Times New Roman" panose="02020603050405020304" pitchFamily="18" charset="0"/>
              </a:rPr>
              <a:t>OPERATING ENVIRONMENT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6BFD12-9186-7C27-DB8F-4D1409CE9A0A}"/>
              </a:ext>
            </a:extLst>
          </p:cNvPr>
          <p:cNvSpPr txBox="1">
            <a:spLocks/>
          </p:cNvSpPr>
          <p:nvPr/>
        </p:nvSpPr>
        <p:spPr>
          <a:xfrm>
            <a:off x="801481" y="1905330"/>
            <a:ext cx="9765965" cy="5801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buFont typeface="Arial" pitchFamily="34" charset="0"/>
              <a:buNone/>
            </a:pPr>
            <a:r>
              <a:rPr lang="en-US" sz="2400" b="1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Requirements: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	:	Windows 7 (Min)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 End	:	React Js , Express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Back End 	: 	Node Js , MongoDB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Arial" pitchFamily="34" charset="0"/>
              <a:buNone/>
            </a:pPr>
            <a:r>
              <a:rPr lang="en-US" sz="2400" b="1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Requirements: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Processor	:	Intel CORE i5 10</a:t>
            </a:r>
            <a:r>
              <a:rPr lang="en-US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gen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Speed		:	2.9 GHz (Min)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RAM		:	4 GB (Min)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 Disk	:	128 GB (Min)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051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94084E-5E13-321D-D3FF-0875495F8889}"/>
              </a:ext>
            </a:extLst>
          </p:cNvPr>
          <p:cNvSpPr txBox="1"/>
          <p:nvPr/>
        </p:nvSpPr>
        <p:spPr>
          <a:xfrm>
            <a:off x="952107" y="1149633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sng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eleve"/>
                <a:ea typeface="+mj-ea"/>
                <a:cs typeface="Times New Roman" panose="02020603050405020304" pitchFamily="18" charset="0"/>
              </a:rPr>
              <a:t>FUNCTIONAL REQUIREMENTS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6BFD12-9186-7C27-DB8F-4D1409CE9A0A}"/>
              </a:ext>
            </a:extLst>
          </p:cNvPr>
          <p:cNvSpPr txBox="1">
            <a:spLocks/>
          </p:cNvSpPr>
          <p:nvPr/>
        </p:nvSpPr>
        <p:spPr>
          <a:xfrm>
            <a:off x="952107" y="2261551"/>
            <a:ext cx="12150948" cy="5801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3000"/>
              </a:lnSpc>
              <a:buNone/>
            </a:pPr>
            <a:r>
              <a:rPr lang="en-US" sz="20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Functionality: 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user will be able to upload his own recipes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user can search for any recipes manually</a:t>
            </a:r>
          </a:p>
          <a:p>
            <a:pPr marL="0" lvl="0" indent="0" algn="just">
              <a:lnSpc>
                <a:spcPct val="103000"/>
              </a:lnSpc>
              <a:buNone/>
            </a:pP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lnSpc>
                <a:spcPct val="103000"/>
              </a:lnSpc>
              <a:buNone/>
            </a:pPr>
            <a:r>
              <a:rPr lang="en-US" sz="20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Admin Functionality: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admin manages the website.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admin can make changes to the website such as modifying the UI and making it more interactive than earlier.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just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admin can implement a better algorithm if at all a better algorithm is created in near future.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03000"/>
              </a:lnSpc>
            </a:pP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8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05341" y="368173"/>
            <a:ext cx="10554414" cy="8365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u="sng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DESIGN</a:t>
            </a:r>
            <a:endParaRPr lang="en-US" sz="4000" u="sng" dirty="0"/>
          </a:p>
        </p:txBody>
      </p:sp>
      <p:sp>
        <p:nvSpPr>
          <p:cNvPr id="5" name="Text 3"/>
          <p:cNvSpPr/>
          <p:nvPr/>
        </p:nvSpPr>
        <p:spPr>
          <a:xfrm>
            <a:off x="2037993" y="3497104"/>
            <a:ext cx="329588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endParaRPr lang="en-US" sz="787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BEEC2-2ED2-A6D8-4E13-49DA5DF00921}"/>
              </a:ext>
            </a:extLst>
          </p:cNvPr>
          <p:cNvSpPr txBox="1"/>
          <p:nvPr/>
        </p:nvSpPr>
        <p:spPr>
          <a:xfrm>
            <a:off x="605341" y="126433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CASE DIAGRAM:</a:t>
            </a:r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B994E-BCB6-7944-8830-1E863A6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68" y="1920120"/>
            <a:ext cx="9025666" cy="50451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3"/>
          <p:cNvSpPr/>
          <p:nvPr/>
        </p:nvSpPr>
        <p:spPr>
          <a:xfrm>
            <a:off x="2037993" y="3497104"/>
            <a:ext cx="3295888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endParaRPr lang="en-US" sz="787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BEEC2-2ED2-A6D8-4E13-49DA5DF00921}"/>
              </a:ext>
            </a:extLst>
          </p:cNvPr>
          <p:cNvSpPr txBox="1"/>
          <p:nvPr/>
        </p:nvSpPr>
        <p:spPr>
          <a:xfrm>
            <a:off x="1257813" y="797176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SEQUENCE DIAGRAM:</a:t>
            </a:r>
            <a:endParaRPr lang="en-IN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96981-D9C4-5233-BB3D-58E2513B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13" y="1320396"/>
            <a:ext cx="10823025" cy="580116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5916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288</TotalTime>
  <Words>468</Words>
  <Application>Microsoft Office PowerPoint</Application>
  <PresentationFormat>Custom</PresentationFormat>
  <Paragraphs>74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Gill Sans MT</vt:lpstr>
      <vt:lpstr>Raleway</vt:lpstr>
      <vt:lpstr>Releve</vt:lpstr>
      <vt:lpstr>Roboto</vt:lpstr>
      <vt:lpstr>Söhne</vt:lpstr>
      <vt:lpstr>Symbol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Amogh Joshi</cp:lastModifiedBy>
  <cp:revision>6</cp:revision>
  <dcterms:created xsi:type="dcterms:W3CDTF">2024-01-31T16:32:10Z</dcterms:created>
  <dcterms:modified xsi:type="dcterms:W3CDTF">2024-10-22T15:26:51Z</dcterms:modified>
</cp:coreProperties>
</file>