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76" r:id="rId9"/>
    <p:sldId id="266" r:id="rId10"/>
    <p:sldId id="268" r:id="rId11"/>
    <p:sldId id="269" r:id="rId12"/>
    <p:sldId id="282" r:id="rId13"/>
    <p:sldId id="283" r:id="rId14"/>
    <p:sldId id="281" r:id="rId15"/>
    <p:sldId id="280" r:id="rId16"/>
    <p:sldId id="279" r:id="rId17"/>
    <p:sldId id="278"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2.xml.rels><?xml version="1.0" encoding="UTF-8" standalone="yes"?>
<Relationships xmlns="http://schemas.openxmlformats.org/package/2006/relationships"><Relationship Id="rId1" Type="http://schemas.openxmlformats.org/officeDocument/2006/relationships/image" Target="../media/image19.png"/></Relationships>
</file>

<file path=ppt/diagrams/_rels/data13.xml.rels><?xml version="1.0" encoding="UTF-8" standalone="yes"?>
<Relationships xmlns="http://schemas.openxmlformats.org/package/2006/relationships"><Relationship Id="rId1" Type="http://schemas.openxmlformats.org/officeDocument/2006/relationships/image" Target="../media/image20.png"/></Relationships>
</file>

<file path=ppt/diagrams/_rels/data14.xml.rels><?xml version="1.0" encoding="UTF-8" standalone="yes"?>
<Relationships xmlns="http://schemas.openxmlformats.org/package/2006/relationships"><Relationship Id="rId1" Type="http://schemas.openxmlformats.org/officeDocument/2006/relationships/image" Target="../media/image21.png"/></Relationships>
</file>

<file path=ppt/diagrams/_rels/data15.xml.rels><?xml version="1.0" encoding="UTF-8" standalone="yes"?>
<Relationships xmlns="http://schemas.openxmlformats.org/package/2006/relationships"><Relationship Id="rId1" Type="http://schemas.openxmlformats.org/officeDocument/2006/relationships/image" Target="../media/image22.jpg"/></Relationships>
</file>

<file path=ppt/diagrams/_rels/data16.xml.rels><?xml version="1.0" encoding="UTF-8" standalone="yes"?>
<Relationships xmlns="http://schemas.openxmlformats.org/package/2006/relationships"><Relationship Id="rId1" Type="http://schemas.openxmlformats.org/officeDocument/2006/relationships/image" Target="../media/image23.jpg"/></Relationships>
</file>

<file path=ppt/diagrams/_rels/data17.xml.rels><?xml version="1.0" encoding="UTF-8" standalone="yes"?>
<Relationships xmlns="http://schemas.openxmlformats.org/package/2006/relationships"><Relationship Id="rId1" Type="http://schemas.openxmlformats.org/officeDocument/2006/relationships/image" Target="../media/image24.jpg"/></Relationships>
</file>

<file path=ppt/diagrams/_rels/data20.xml.rels><?xml version="1.0" encoding="UTF-8" standalone="yes"?>
<Relationships xmlns="http://schemas.openxmlformats.org/package/2006/relationships"><Relationship Id="rId1" Type="http://schemas.openxmlformats.org/officeDocument/2006/relationships/image" Target="../media/image25.png"/></Relationships>
</file>

<file path=ppt/diagrams/_rels/data21.xml.rels><?xml version="1.0" encoding="UTF-8" standalone="yes"?>
<Relationships xmlns="http://schemas.openxmlformats.org/package/2006/relationships"><Relationship Id="rId1" Type="http://schemas.openxmlformats.org/officeDocument/2006/relationships/image" Target="../media/image26.png"/></Relationships>
</file>

<file path=ppt/diagrams/_rels/data22.xml.rels><?xml version="1.0" encoding="UTF-8" standalone="yes"?>
<Relationships xmlns="http://schemas.openxmlformats.org/package/2006/relationships"><Relationship Id="rId1" Type="http://schemas.openxmlformats.org/officeDocument/2006/relationships/image" Target="../media/image27.png"/></Relationships>
</file>

<file path=ppt/diagrams/_rels/data23.xml.rels><?xml version="1.0" encoding="UTF-8" standalone="yes"?>
<Relationships xmlns="http://schemas.openxmlformats.org/package/2006/relationships"><Relationship Id="rId1" Type="http://schemas.openxmlformats.org/officeDocument/2006/relationships/image" Target="../media/image28.png"/></Relationships>
</file>

<file path=ppt/diagrams/_rels/data24.xml.rels><?xml version="1.0" encoding="UTF-8" standalone="yes"?>
<Relationships xmlns="http://schemas.openxmlformats.org/package/2006/relationships"><Relationship Id="rId1" Type="http://schemas.openxmlformats.org/officeDocument/2006/relationships/image" Target="../media/image29.png"/></Relationships>
</file>

<file path=ppt/diagrams/_rels/data25.xml.rels><?xml version="1.0" encoding="UTF-8" standalone="yes"?>
<Relationships xmlns="http://schemas.openxmlformats.org/package/2006/relationships"><Relationship Id="rId1" Type="http://schemas.openxmlformats.org/officeDocument/2006/relationships/image" Target="../media/image30.pn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_rels/drawing12.xml.rels><?xml version="1.0" encoding="UTF-8" standalone="yes"?>
<Relationships xmlns="http://schemas.openxmlformats.org/package/2006/relationships"><Relationship Id="rId1" Type="http://schemas.openxmlformats.org/officeDocument/2006/relationships/image" Target="../media/image19.png"/></Relationships>
</file>

<file path=ppt/diagrams/_rels/drawing13.xml.rels><?xml version="1.0" encoding="UTF-8" standalone="yes"?>
<Relationships xmlns="http://schemas.openxmlformats.org/package/2006/relationships"><Relationship Id="rId1" Type="http://schemas.openxmlformats.org/officeDocument/2006/relationships/image" Target="../media/image20.png"/></Relationships>
</file>

<file path=ppt/diagrams/_rels/drawing14.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15.xml.rels><?xml version="1.0" encoding="UTF-8" standalone="yes"?>
<Relationships xmlns="http://schemas.openxmlformats.org/package/2006/relationships"><Relationship Id="rId1" Type="http://schemas.openxmlformats.org/officeDocument/2006/relationships/image" Target="../media/image22.jpg"/></Relationships>
</file>

<file path=ppt/diagrams/_rels/drawing16.xml.rels><?xml version="1.0" encoding="UTF-8" standalone="yes"?>
<Relationships xmlns="http://schemas.openxmlformats.org/package/2006/relationships"><Relationship Id="rId1" Type="http://schemas.openxmlformats.org/officeDocument/2006/relationships/image" Target="../media/image23.jpg"/></Relationships>
</file>

<file path=ppt/diagrams/_rels/drawing17.xml.rels><?xml version="1.0" encoding="UTF-8" standalone="yes"?>
<Relationships xmlns="http://schemas.openxmlformats.org/package/2006/relationships"><Relationship Id="rId1" Type="http://schemas.openxmlformats.org/officeDocument/2006/relationships/image" Target="../media/image24.jpg"/></Relationships>
</file>

<file path=ppt/diagrams/_rels/drawing20.xml.rels><?xml version="1.0" encoding="UTF-8" standalone="yes"?>
<Relationships xmlns="http://schemas.openxmlformats.org/package/2006/relationships"><Relationship Id="rId1" Type="http://schemas.openxmlformats.org/officeDocument/2006/relationships/image" Target="../media/image25.png"/></Relationships>
</file>

<file path=ppt/diagrams/_rels/drawing21.xml.rels><?xml version="1.0" encoding="UTF-8" standalone="yes"?>
<Relationships xmlns="http://schemas.openxmlformats.org/package/2006/relationships"><Relationship Id="rId1" Type="http://schemas.openxmlformats.org/officeDocument/2006/relationships/image" Target="../media/image26.png"/></Relationships>
</file>

<file path=ppt/diagrams/_rels/drawing22.xml.rels><?xml version="1.0" encoding="UTF-8" standalone="yes"?>
<Relationships xmlns="http://schemas.openxmlformats.org/package/2006/relationships"><Relationship Id="rId1" Type="http://schemas.openxmlformats.org/officeDocument/2006/relationships/image" Target="../media/image27.png"/></Relationships>
</file>

<file path=ppt/diagrams/_rels/drawing23.xml.rels><?xml version="1.0" encoding="UTF-8" standalone="yes"?>
<Relationships xmlns="http://schemas.openxmlformats.org/package/2006/relationships"><Relationship Id="rId1" Type="http://schemas.openxmlformats.org/officeDocument/2006/relationships/image" Target="../media/image28.png"/></Relationships>
</file>

<file path=ppt/diagrams/_rels/drawing24.xml.rels><?xml version="1.0" encoding="UTF-8" standalone="yes"?>
<Relationships xmlns="http://schemas.openxmlformats.org/package/2006/relationships"><Relationship Id="rId1" Type="http://schemas.openxmlformats.org/officeDocument/2006/relationships/image" Target="../media/image29.png"/></Relationships>
</file>

<file path=ppt/diagrams/_rels/drawing25.xml.rels><?xml version="1.0" encoding="UTF-8" standalone="yes"?>
<Relationships xmlns="http://schemas.openxmlformats.org/package/2006/relationships"><Relationship Id="rId1" Type="http://schemas.openxmlformats.org/officeDocument/2006/relationships/image" Target="../media/image30.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ADC18A-CF3E-4A1C-9733-B7E589059E85}" type="doc">
      <dgm:prSet loTypeId="urn:microsoft.com/office/officeart/2005/8/layout/StepDownProcess" loCatId="process" qsTypeId="urn:microsoft.com/office/officeart/2005/8/quickstyle/simple4" qsCatId="simple" csTypeId="urn:microsoft.com/office/officeart/2005/8/colors/accent1_2" csCatId="accent1" phldr="1"/>
      <dgm:spPr/>
      <dgm:t>
        <a:bodyPr/>
        <a:lstStyle/>
        <a:p>
          <a:endParaRPr lang="en-IN"/>
        </a:p>
      </dgm:t>
    </dgm:pt>
    <dgm:pt modelId="{D7575008-EF77-40DF-870D-BBF02E7D7EA8}">
      <dgm:prSet phldrT="[Text]"/>
      <dgm:spPr/>
      <dgm:t>
        <a:bodyPr/>
        <a:lstStyle/>
        <a:p>
          <a:r>
            <a:rPr lang="en-US" dirty="0"/>
            <a:t>Requirement Analysis</a:t>
          </a:r>
          <a:endParaRPr lang="en-IN" dirty="0"/>
        </a:p>
      </dgm:t>
    </dgm:pt>
    <dgm:pt modelId="{C384D6ED-7C69-4F95-BF2F-D9BB7CA1ADD7}" type="parTrans" cxnId="{D855D413-FD8C-46C7-8D1E-A4F9024FD2D3}">
      <dgm:prSet/>
      <dgm:spPr/>
      <dgm:t>
        <a:bodyPr/>
        <a:lstStyle/>
        <a:p>
          <a:endParaRPr lang="en-IN"/>
        </a:p>
      </dgm:t>
    </dgm:pt>
    <dgm:pt modelId="{248A33BF-E3E1-46B6-8E75-2388950A81FE}" type="sibTrans" cxnId="{D855D413-FD8C-46C7-8D1E-A4F9024FD2D3}">
      <dgm:prSet/>
      <dgm:spPr/>
      <dgm:t>
        <a:bodyPr/>
        <a:lstStyle/>
        <a:p>
          <a:endParaRPr lang="en-IN"/>
        </a:p>
      </dgm:t>
    </dgm:pt>
    <dgm:pt modelId="{36516F11-01D3-4290-9196-536DD17FACC4}">
      <dgm:prSet phldrT="[Text]"/>
      <dgm:spPr/>
      <dgm:t>
        <a:bodyPr/>
        <a:lstStyle/>
        <a:p>
          <a:r>
            <a:rPr lang="en-US" dirty="0"/>
            <a:t>Test Planning</a:t>
          </a:r>
          <a:endParaRPr lang="en-IN" dirty="0"/>
        </a:p>
      </dgm:t>
    </dgm:pt>
    <dgm:pt modelId="{ADF9BA9E-1E2D-4A41-AA04-7B3219A6B75D}" type="parTrans" cxnId="{BCEF1D1A-8772-49BE-B522-62ECC28961BB}">
      <dgm:prSet/>
      <dgm:spPr/>
      <dgm:t>
        <a:bodyPr/>
        <a:lstStyle/>
        <a:p>
          <a:endParaRPr lang="en-IN"/>
        </a:p>
      </dgm:t>
    </dgm:pt>
    <dgm:pt modelId="{02C424D1-211E-4096-A6F9-17F1EB635EAF}" type="sibTrans" cxnId="{BCEF1D1A-8772-49BE-B522-62ECC28961BB}">
      <dgm:prSet/>
      <dgm:spPr/>
      <dgm:t>
        <a:bodyPr/>
        <a:lstStyle/>
        <a:p>
          <a:endParaRPr lang="en-IN"/>
        </a:p>
      </dgm:t>
    </dgm:pt>
    <dgm:pt modelId="{7621D83B-3A54-45C5-9843-0D982AEE5D52}">
      <dgm:prSet phldrT="[Text]"/>
      <dgm:spPr/>
      <dgm:t>
        <a:bodyPr/>
        <a:lstStyle/>
        <a:p>
          <a:r>
            <a:rPr lang="en-US" dirty="0"/>
            <a:t>Environment Setup</a:t>
          </a:r>
          <a:endParaRPr lang="en-IN" dirty="0"/>
        </a:p>
      </dgm:t>
    </dgm:pt>
    <dgm:pt modelId="{63295979-C6DF-4DDC-B286-D1A2B560E514}" type="parTrans" cxnId="{6BD0AAA0-C332-4497-A3E5-13CF5C5BB67F}">
      <dgm:prSet/>
      <dgm:spPr/>
      <dgm:t>
        <a:bodyPr/>
        <a:lstStyle/>
        <a:p>
          <a:endParaRPr lang="en-IN"/>
        </a:p>
      </dgm:t>
    </dgm:pt>
    <dgm:pt modelId="{4A170C42-CF83-46FE-928C-2A940C925F15}" type="sibTrans" cxnId="{6BD0AAA0-C332-4497-A3E5-13CF5C5BB67F}">
      <dgm:prSet/>
      <dgm:spPr/>
      <dgm:t>
        <a:bodyPr/>
        <a:lstStyle/>
        <a:p>
          <a:endParaRPr lang="en-IN"/>
        </a:p>
      </dgm:t>
    </dgm:pt>
    <dgm:pt modelId="{BAA5BDBB-0C00-4C1E-A82C-0B2DF6DA6A85}">
      <dgm:prSet phldrT="[Text]"/>
      <dgm:spPr/>
      <dgm:t>
        <a:bodyPr/>
        <a:lstStyle/>
        <a:p>
          <a:r>
            <a:rPr lang="en-US" dirty="0"/>
            <a:t>Test Execution </a:t>
          </a:r>
          <a:endParaRPr lang="en-IN" dirty="0"/>
        </a:p>
      </dgm:t>
    </dgm:pt>
    <dgm:pt modelId="{B5CAC9BB-ADAB-41ED-B6E0-059D40F4EE47}" type="parTrans" cxnId="{82EF416B-6C88-4976-B865-E407B623D23A}">
      <dgm:prSet/>
      <dgm:spPr/>
      <dgm:t>
        <a:bodyPr/>
        <a:lstStyle/>
        <a:p>
          <a:endParaRPr lang="en-IN"/>
        </a:p>
      </dgm:t>
    </dgm:pt>
    <dgm:pt modelId="{D5FA5C9B-8C2E-471C-B4BC-703F71070E08}" type="sibTrans" cxnId="{82EF416B-6C88-4976-B865-E407B623D23A}">
      <dgm:prSet/>
      <dgm:spPr/>
      <dgm:t>
        <a:bodyPr/>
        <a:lstStyle/>
        <a:p>
          <a:endParaRPr lang="en-IN"/>
        </a:p>
      </dgm:t>
    </dgm:pt>
    <dgm:pt modelId="{8597987C-ECA8-43E9-8B58-DD554DAFA560}">
      <dgm:prSet phldrT="[Text]"/>
      <dgm:spPr/>
      <dgm:t>
        <a:bodyPr/>
        <a:lstStyle/>
        <a:p>
          <a:r>
            <a:rPr lang="en-US" dirty="0"/>
            <a:t>Test Case Development</a:t>
          </a:r>
          <a:endParaRPr lang="en-IN" dirty="0"/>
        </a:p>
      </dgm:t>
    </dgm:pt>
    <dgm:pt modelId="{B7F1EF0E-FF08-4ED4-916D-B1795D396D94}" type="parTrans" cxnId="{1105629A-7BED-4146-A15B-ADC855CEF734}">
      <dgm:prSet/>
      <dgm:spPr/>
      <dgm:t>
        <a:bodyPr/>
        <a:lstStyle/>
        <a:p>
          <a:endParaRPr lang="en-IN"/>
        </a:p>
      </dgm:t>
    </dgm:pt>
    <dgm:pt modelId="{AC0E0339-ED6B-4481-A7B5-616377A572F7}" type="sibTrans" cxnId="{1105629A-7BED-4146-A15B-ADC855CEF734}">
      <dgm:prSet/>
      <dgm:spPr/>
      <dgm:t>
        <a:bodyPr/>
        <a:lstStyle/>
        <a:p>
          <a:endParaRPr lang="en-IN"/>
        </a:p>
      </dgm:t>
    </dgm:pt>
    <dgm:pt modelId="{9D67FC3B-DA51-4817-A747-219200547B32}">
      <dgm:prSet phldrT="[Text]"/>
      <dgm:spPr/>
      <dgm:t>
        <a:bodyPr/>
        <a:lstStyle/>
        <a:p>
          <a:r>
            <a:rPr lang="en-US" dirty="0"/>
            <a:t>Test Cycle Closure</a:t>
          </a:r>
          <a:endParaRPr lang="en-IN" dirty="0"/>
        </a:p>
      </dgm:t>
    </dgm:pt>
    <dgm:pt modelId="{67CD040E-9279-4760-A06F-93CA42A86F88}" type="parTrans" cxnId="{0918A43A-97B1-4DAA-892F-7360F27D99CE}">
      <dgm:prSet/>
      <dgm:spPr/>
      <dgm:t>
        <a:bodyPr/>
        <a:lstStyle/>
        <a:p>
          <a:endParaRPr lang="en-IN"/>
        </a:p>
      </dgm:t>
    </dgm:pt>
    <dgm:pt modelId="{2D553619-0525-4A6C-ADB3-0A0C9C9DCCB6}" type="sibTrans" cxnId="{0918A43A-97B1-4DAA-892F-7360F27D99CE}">
      <dgm:prSet/>
      <dgm:spPr/>
      <dgm:t>
        <a:bodyPr/>
        <a:lstStyle/>
        <a:p>
          <a:endParaRPr lang="en-IN"/>
        </a:p>
      </dgm:t>
    </dgm:pt>
    <dgm:pt modelId="{3D7DACD1-7C20-40A7-AE2C-DAF32F52D540}" type="pres">
      <dgm:prSet presAssocID="{3FADC18A-CF3E-4A1C-9733-B7E589059E85}" presName="rootnode" presStyleCnt="0">
        <dgm:presLayoutVars>
          <dgm:chMax/>
          <dgm:chPref/>
          <dgm:dir/>
          <dgm:animLvl val="lvl"/>
        </dgm:presLayoutVars>
      </dgm:prSet>
      <dgm:spPr/>
    </dgm:pt>
    <dgm:pt modelId="{506BDF36-14C6-42E1-B17E-246DE03590AD}" type="pres">
      <dgm:prSet presAssocID="{D7575008-EF77-40DF-870D-BBF02E7D7EA8}" presName="composite" presStyleCnt="0"/>
      <dgm:spPr/>
    </dgm:pt>
    <dgm:pt modelId="{9F789E9B-29FA-4641-A2C1-343778801D87}" type="pres">
      <dgm:prSet presAssocID="{D7575008-EF77-40DF-870D-BBF02E7D7EA8}" presName="bentUpArrow1" presStyleLbl="alignImgPlace1" presStyleIdx="0" presStyleCnt="5"/>
      <dgm:spPr/>
    </dgm:pt>
    <dgm:pt modelId="{ACDFC85B-A9A2-4C2C-9347-0FFAFD7A44CF}" type="pres">
      <dgm:prSet presAssocID="{D7575008-EF77-40DF-870D-BBF02E7D7EA8}" presName="ParentText" presStyleLbl="node1" presStyleIdx="0" presStyleCnt="6">
        <dgm:presLayoutVars>
          <dgm:chMax val="1"/>
          <dgm:chPref val="1"/>
          <dgm:bulletEnabled val="1"/>
        </dgm:presLayoutVars>
      </dgm:prSet>
      <dgm:spPr/>
    </dgm:pt>
    <dgm:pt modelId="{110D639B-5ED0-4AF7-BC22-235A5D0E0900}" type="pres">
      <dgm:prSet presAssocID="{D7575008-EF77-40DF-870D-BBF02E7D7EA8}" presName="ChildText" presStyleLbl="revTx" presStyleIdx="0" presStyleCnt="5">
        <dgm:presLayoutVars>
          <dgm:chMax val="0"/>
          <dgm:chPref val="0"/>
          <dgm:bulletEnabled val="1"/>
        </dgm:presLayoutVars>
      </dgm:prSet>
      <dgm:spPr/>
    </dgm:pt>
    <dgm:pt modelId="{0A866737-7FF3-4B74-A021-3593831A1F2D}" type="pres">
      <dgm:prSet presAssocID="{248A33BF-E3E1-46B6-8E75-2388950A81FE}" presName="sibTrans" presStyleCnt="0"/>
      <dgm:spPr/>
    </dgm:pt>
    <dgm:pt modelId="{BFB78259-B2DD-4E59-B528-29B374E5E15C}" type="pres">
      <dgm:prSet presAssocID="{36516F11-01D3-4290-9196-536DD17FACC4}" presName="composite" presStyleCnt="0"/>
      <dgm:spPr/>
    </dgm:pt>
    <dgm:pt modelId="{A1DB7A9F-FD2A-4EAB-A4C2-CA81531C6CE7}" type="pres">
      <dgm:prSet presAssocID="{36516F11-01D3-4290-9196-536DD17FACC4}" presName="bentUpArrow1" presStyleLbl="alignImgPlace1" presStyleIdx="1" presStyleCnt="5"/>
      <dgm:spPr/>
    </dgm:pt>
    <dgm:pt modelId="{0A4E4560-9779-43F2-84C5-DFA9C816E09B}" type="pres">
      <dgm:prSet presAssocID="{36516F11-01D3-4290-9196-536DD17FACC4}" presName="ParentText" presStyleLbl="node1" presStyleIdx="1" presStyleCnt="6" custLinFactNeighborX="8902" custLinFactNeighborY="15640">
        <dgm:presLayoutVars>
          <dgm:chMax val="1"/>
          <dgm:chPref val="1"/>
          <dgm:bulletEnabled val="1"/>
        </dgm:presLayoutVars>
      </dgm:prSet>
      <dgm:spPr/>
    </dgm:pt>
    <dgm:pt modelId="{6C459FD9-A9C4-45F6-963B-CD2033D9B6E8}" type="pres">
      <dgm:prSet presAssocID="{36516F11-01D3-4290-9196-536DD17FACC4}" presName="ChildText" presStyleLbl="revTx" presStyleIdx="1" presStyleCnt="5">
        <dgm:presLayoutVars>
          <dgm:chMax val="0"/>
          <dgm:chPref val="0"/>
          <dgm:bulletEnabled val="1"/>
        </dgm:presLayoutVars>
      </dgm:prSet>
      <dgm:spPr/>
    </dgm:pt>
    <dgm:pt modelId="{98F6364B-0FFC-4108-9636-0C832191FA3E}" type="pres">
      <dgm:prSet presAssocID="{02C424D1-211E-4096-A6F9-17F1EB635EAF}" presName="sibTrans" presStyleCnt="0"/>
      <dgm:spPr/>
    </dgm:pt>
    <dgm:pt modelId="{21035A6C-C44F-4B12-A92B-7964276950FE}" type="pres">
      <dgm:prSet presAssocID="{8597987C-ECA8-43E9-8B58-DD554DAFA560}" presName="composite" presStyleCnt="0"/>
      <dgm:spPr/>
    </dgm:pt>
    <dgm:pt modelId="{1D746AB7-6C81-4FA3-8177-388AEAB9C4D4}" type="pres">
      <dgm:prSet presAssocID="{8597987C-ECA8-43E9-8B58-DD554DAFA560}" presName="bentUpArrow1" presStyleLbl="alignImgPlace1" presStyleIdx="2" presStyleCnt="5"/>
      <dgm:spPr/>
    </dgm:pt>
    <dgm:pt modelId="{D7B339E5-89D0-4163-8D7A-B33E3A37EBAE}" type="pres">
      <dgm:prSet presAssocID="{8597987C-ECA8-43E9-8B58-DD554DAFA560}" presName="ParentText" presStyleLbl="node1" presStyleIdx="2" presStyleCnt="6">
        <dgm:presLayoutVars>
          <dgm:chMax val="1"/>
          <dgm:chPref val="1"/>
          <dgm:bulletEnabled val="1"/>
        </dgm:presLayoutVars>
      </dgm:prSet>
      <dgm:spPr/>
    </dgm:pt>
    <dgm:pt modelId="{4A8FEAE7-B881-4623-B55D-3DE38BA1C300}" type="pres">
      <dgm:prSet presAssocID="{8597987C-ECA8-43E9-8B58-DD554DAFA560}" presName="ChildText" presStyleLbl="revTx" presStyleIdx="2" presStyleCnt="5">
        <dgm:presLayoutVars>
          <dgm:chMax val="0"/>
          <dgm:chPref val="0"/>
          <dgm:bulletEnabled val="1"/>
        </dgm:presLayoutVars>
      </dgm:prSet>
      <dgm:spPr/>
    </dgm:pt>
    <dgm:pt modelId="{1B7E25EE-11BB-4A5A-8280-7C7F0F8B8638}" type="pres">
      <dgm:prSet presAssocID="{AC0E0339-ED6B-4481-A7B5-616377A572F7}" presName="sibTrans" presStyleCnt="0"/>
      <dgm:spPr/>
    </dgm:pt>
    <dgm:pt modelId="{CF7FE6BE-07CC-448B-80DF-D246363AD4FD}" type="pres">
      <dgm:prSet presAssocID="{7621D83B-3A54-45C5-9843-0D982AEE5D52}" presName="composite" presStyleCnt="0"/>
      <dgm:spPr/>
    </dgm:pt>
    <dgm:pt modelId="{55B4B2E3-E1A4-487F-8FA3-7C4BAA0625CB}" type="pres">
      <dgm:prSet presAssocID="{7621D83B-3A54-45C5-9843-0D982AEE5D52}" presName="bentUpArrow1" presStyleLbl="alignImgPlace1" presStyleIdx="3" presStyleCnt="5"/>
      <dgm:spPr/>
    </dgm:pt>
    <dgm:pt modelId="{C326B120-0595-40D6-BB26-EA1F48166FA9}" type="pres">
      <dgm:prSet presAssocID="{7621D83B-3A54-45C5-9843-0D982AEE5D52}" presName="ParentText" presStyleLbl="node1" presStyleIdx="3" presStyleCnt="6">
        <dgm:presLayoutVars>
          <dgm:chMax val="1"/>
          <dgm:chPref val="1"/>
          <dgm:bulletEnabled val="1"/>
        </dgm:presLayoutVars>
      </dgm:prSet>
      <dgm:spPr/>
    </dgm:pt>
    <dgm:pt modelId="{649AE87D-0AA8-4FEC-B1A2-CE611C742197}" type="pres">
      <dgm:prSet presAssocID="{7621D83B-3A54-45C5-9843-0D982AEE5D52}" presName="ChildText" presStyleLbl="revTx" presStyleIdx="3" presStyleCnt="5">
        <dgm:presLayoutVars>
          <dgm:chMax val="0"/>
          <dgm:chPref val="0"/>
          <dgm:bulletEnabled val="1"/>
        </dgm:presLayoutVars>
      </dgm:prSet>
      <dgm:spPr/>
    </dgm:pt>
    <dgm:pt modelId="{B02AF046-8F3D-41A1-AD1D-94C817D81378}" type="pres">
      <dgm:prSet presAssocID="{4A170C42-CF83-46FE-928C-2A940C925F15}" presName="sibTrans" presStyleCnt="0"/>
      <dgm:spPr/>
    </dgm:pt>
    <dgm:pt modelId="{5BC46181-F1BB-4AB5-8BB6-F3311923FF9A}" type="pres">
      <dgm:prSet presAssocID="{BAA5BDBB-0C00-4C1E-A82C-0B2DF6DA6A85}" presName="composite" presStyleCnt="0"/>
      <dgm:spPr/>
    </dgm:pt>
    <dgm:pt modelId="{18FCCCC7-3D4F-471C-91AB-86FCD5FC1ACC}" type="pres">
      <dgm:prSet presAssocID="{BAA5BDBB-0C00-4C1E-A82C-0B2DF6DA6A85}" presName="bentUpArrow1" presStyleLbl="alignImgPlace1" presStyleIdx="4" presStyleCnt="5"/>
      <dgm:spPr/>
    </dgm:pt>
    <dgm:pt modelId="{F40C672E-DE3A-43E3-8188-998D135A974E}" type="pres">
      <dgm:prSet presAssocID="{BAA5BDBB-0C00-4C1E-A82C-0B2DF6DA6A85}" presName="ParentText" presStyleLbl="node1" presStyleIdx="4" presStyleCnt="6">
        <dgm:presLayoutVars>
          <dgm:chMax val="1"/>
          <dgm:chPref val="1"/>
          <dgm:bulletEnabled val="1"/>
        </dgm:presLayoutVars>
      </dgm:prSet>
      <dgm:spPr/>
    </dgm:pt>
    <dgm:pt modelId="{95286EC3-083E-4EF2-9986-6A948CC35AF5}" type="pres">
      <dgm:prSet presAssocID="{BAA5BDBB-0C00-4C1E-A82C-0B2DF6DA6A85}" presName="ChildText" presStyleLbl="revTx" presStyleIdx="4" presStyleCnt="5">
        <dgm:presLayoutVars>
          <dgm:chMax val="0"/>
          <dgm:chPref val="0"/>
          <dgm:bulletEnabled val="1"/>
        </dgm:presLayoutVars>
      </dgm:prSet>
      <dgm:spPr/>
    </dgm:pt>
    <dgm:pt modelId="{612BA453-58F7-41E4-BD50-FAC7E2E5FD6C}" type="pres">
      <dgm:prSet presAssocID="{D5FA5C9B-8C2E-471C-B4BC-703F71070E08}" presName="sibTrans" presStyleCnt="0"/>
      <dgm:spPr/>
    </dgm:pt>
    <dgm:pt modelId="{9989EEA2-9237-4A36-BC04-3C187B98CDAF}" type="pres">
      <dgm:prSet presAssocID="{9D67FC3B-DA51-4817-A747-219200547B32}" presName="composite" presStyleCnt="0"/>
      <dgm:spPr/>
    </dgm:pt>
    <dgm:pt modelId="{2D48B220-39E9-412D-887D-43D1E4B91E8F}" type="pres">
      <dgm:prSet presAssocID="{9D67FC3B-DA51-4817-A747-219200547B32}" presName="ParentText" presStyleLbl="node1" presStyleIdx="5" presStyleCnt="6">
        <dgm:presLayoutVars>
          <dgm:chMax val="1"/>
          <dgm:chPref val="1"/>
          <dgm:bulletEnabled val="1"/>
        </dgm:presLayoutVars>
      </dgm:prSet>
      <dgm:spPr/>
    </dgm:pt>
  </dgm:ptLst>
  <dgm:cxnLst>
    <dgm:cxn modelId="{D855D413-FD8C-46C7-8D1E-A4F9024FD2D3}" srcId="{3FADC18A-CF3E-4A1C-9733-B7E589059E85}" destId="{D7575008-EF77-40DF-870D-BBF02E7D7EA8}" srcOrd="0" destOrd="0" parTransId="{C384D6ED-7C69-4F95-BF2F-D9BB7CA1ADD7}" sibTransId="{248A33BF-E3E1-46B6-8E75-2388950A81FE}"/>
    <dgm:cxn modelId="{BCEF1D1A-8772-49BE-B522-62ECC28961BB}" srcId="{3FADC18A-CF3E-4A1C-9733-B7E589059E85}" destId="{36516F11-01D3-4290-9196-536DD17FACC4}" srcOrd="1" destOrd="0" parTransId="{ADF9BA9E-1E2D-4A41-AA04-7B3219A6B75D}" sibTransId="{02C424D1-211E-4096-A6F9-17F1EB635EAF}"/>
    <dgm:cxn modelId="{0918A43A-97B1-4DAA-892F-7360F27D99CE}" srcId="{3FADC18A-CF3E-4A1C-9733-B7E589059E85}" destId="{9D67FC3B-DA51-4817-A747-219200547B32}" srcOrd="5" destOrd="0" parTransId="{67CD040E-9279-4760-A06F-93CA42A86F88}" sibTransId="{2D553619-0525-4A6C-ADB3-0A0C9C9DCCB6}"/>
    <dgm:cxn modelId="{03C13547-85FF-44B3-9B92-3D2A9393470F}" type="presOf" srcId="{36516F11-01D3-4290-9196-536DD17FACC4}" destId="{0A4E4560-9779-43F2-84C5-DFA9C816E09B}" srcOrd="0" destOrd="0" presId="urn:microsoft.com/office/officeart/2005/8/layout/StepDownProcess"/>
    <dgm:cxn modelId="{82EF416B-6C88-4976-B865-E407B623D23A}" srcId="{3FADC18A-CF3E-4A1C-9733-B7E589059E85}" destId="{BAA5BDBB-0C00-4C1E-A82C-0B2DF6DA6A85}" srcOrd="4" destOrd="0" parTransId="{B5CAC9BB-ADAB-41ED-B6E0-059D40F4EE47}" sibTransId="{D5FA5C9B-8C2E-471C-B4BC-703F71070E08}"/>
    <dgm:cxn modelId="{AB07338F-5548-46A8-B30C-A931CBE43C1A}" type="presOf" srcId="{D7575008-EF77-40DF-870D-BBF02E7D7EA8}" destId="{ACDFC85B-A9A2-4C2C-9347-0FFAFD7A44CF}" srcOrd="0" destOrd="0" presId="urn:microsoft.com/office/officeart/2005/8/layout/StepDownProcess"/>
    <dgm:cxn modelId="{1105629A-7BED-4146-A15B-ADC855CEF734}" srcId="{3FADC18A-CF3E-4A1C-9733-B7E589059E85}" destId="{8597987C-ECA8-43E9-8B58-DD554DAFA560}" srcOrd="2" destOrd="0" parTransId="{B7F1EF0E-FF08-4ED4-916D-B1795D396D94}" sibTransId="{AC0E0339-ED6B-4481-A7B5-616377A572F7}"/>
    <dgm:cxn modelId="{6BD0AAA0-C332-4497-A3E5-13CF5C5BB67F}" srcId="{3FADC18A-CF3E-4A1C-9733-B7E589059E85}" destId="{7621D83B-3A54-45C5-9843-0D982AEE5D52}" srcOrd="3" destOrd="0" parTransId="{63295979-C6DF-4DDC-B286-D1A2B560E514}" sibTransId="{4A170C42-CF83-46FE-928C-2A940C925F15}"/>
    <dgm:cxn modelId="{D5AABAA3-A8BD-4036-9977-C32683AB9AC6}" type="presOf" srcId="{8597987C-ECA8-43E9-8B58-DD554DAFA560}" destId="{D7B339E5-89D0-4163-8D7A-B33E3A37EBAE}" srcOrd="0" destOrd="0" presId="urn:microsoft.com/office/officeart/2005/8/layout/StepDownProcess"/>
    <dgm:cxn modelId="{C960FFCE-F73B-4CDB-91FA-F971B8FAF4C3}" type="presOf" srcId="{3FADC18A-CF3E-4A1C-9733-B7E589059E85}" destId="{3D7DACD1-7C20-40A7-AE2C-DAF32F52D540}" srcOrd="0" destOrd="0" presId="urn:microsoft.com/office/officeart/2005/8/layout/StepDownProcess"/>
    <dgm:cxn modelId="{4E1A34D6-525C-4754-A52D-D8C534609A8C}" type="presOf" srcId="{BAA5BDBB-0C00-4C1E-A82C-0B2DF6DA6A85}" destId="{F40C672E-DE3A-43E3-8188-998D135A974E}" srcOrd="0" destOrd="0" presId="urn:microsoft.com/office/officeart/2005/8/layout/StepDownProcess"/>
    <dgm:cxn modelId="{29596DDC-CE7C-496D-A0DE-7657DD38049A}" type="presOf" srcId="{9D67FC3B-DA51-4817-A747-219200547B32}" destId="{2D48B220-39E9-412D-887D-43D1E4B91E8F}" srcOrd="0" destOrd="0" presId="urn:microsoft.com/office/officeart/2005/8/layout/StepDownProcess"/>
    <dgm:cxn modelId="{F74831E9-0B96-43BC-A88E-30B121F45A80}" type="presOf" srcId="{7621D83B-3A54-45C5-9843-0D982AEE5D52}" destId="{C326B120-0595-40D6-BB26-EA1F48166FA9}" srcOrd="0" destOrd="0" presId="urn:microsoft.com/office/officeart/2005/8/layout/StepDownProcess"/>
    <dgm:cxn modelId="{D0A9FF3E-5F3F-4E4C-9CE9-A4650B07D487}" type="presParOf" srcId="{3D7DACD1-7C20-40A7-AE2C-DAF32F52D540}" destId="{506BDF36-14C6-42E1-B17E-246DE03590AD}" srcOrd="0" destOrd="0" presId="urn:microsoft.com/office/officeart/2005/8/layout/StepDownProcess"/>
    <dgm:cxn modelId="{BED06D05-2C02-4B4C-8758-7EE278B5DD94}" type="presParOf" srcId="{506BDF36-14C6-42E1-B17E-246DE03590AD}" destId="{9F789E9B-29FA-4641-A2C1-343778801D87}" srcOrd="0" destOrd="0" presId="urn:microsoft.com/office/officeart/2005/8/layout/StepDownProcess"/>
    <dgm:cxn modelId="{C5AB06EB-EF73-49A6-B0EF-962FF0E17892}" type="presParOf" srcId="{506BDF36-14C6-42E1-B17E-246DE03590AD}" destId="{ACDFC85B-A9A2-4C2C-9347-0FFAFD7A44CF}" srcOrd="1" destOrd="0" presId="urn:microsoft.com/office/officeart/2005/8/layout/StepDownProcess"/>
    <dgm:cxn modelId="{F686C868-A9D6-4498-9B83-2EEEA03B5B5E}" type="presParOf" srcId="{506BDF36-14C6-42E1-B17E-246DE03590AD}" destId="{110D639B-5ED0-4AF7-BC22-235A5D0E0900}" srcOrd="2" destOrd="0" presId="urn:microsoft.com/office/officeart/2005/8/layout/StepDownProcess"/>
    <dgm:cxn modelId="{66EA6672-51E9-4C07-A0E8-C5F71726D170}" type="presParOf" srcId="{3D7DACD1-7C20-40A7-AE2C-DAF32F52D540}" destId="{0A866737-7FF3-4B74-A021-3593831A1F2D}" srcOrd="1" destOrd="0" presId="urn:microsoft.com/office/officeart/2005/8/layout/StepDownProcess"/>
    <dgm:cxn modelId="{C1813D27-9FC0-4B5E-9068-A61002E81E5F}" type="presParOf" srcId="{3D7DACD1-7C20-40A7-AE2C-DAF32F52D540}" destId="{BFB78259-B2DD-4E59-B528-29B374E5E15C}" srcOrd="2" destOrd="0" presId="urn:microsoft.com/office/officeart/2005/8/layout/StepDownProcess"/>
    <dgm:cxn modelId="{4AEBE890-924E-402C-885C-86EED83D3BBE}" type="presParOf" srcId="{BFB78259-B2DD-4E59-B528-29B374E5E15C}" destId="{A1DB7A9F-FD2A-4EAB-A4C2-CA81531C6CE7}" srcOrd="0" destOrd="0" presId="urn:microsoft.com/office/officeart/2005/8/layout/StepDownProcess"/>
    <dgm:cxn modelId="{E8AF0223-8ACD-4422-9FA3-4AACA7D5D2A2}" type="presParOf" srcId="{BFB78259-B2DD-4E59-B528-29B374E5E15C}" destId="{0A4E4560-9779-43F2-84C5-DFA9C816E09B}" srcOrd="1" destOrd="0" presId="urn:microsoft.com/office/officeart/2005/8/layout/StepDownProcess"/>
    <dgm:cxn modelId="{1D65D74D-CEC6-4D45-8C07-54D2E88CF8FD}" type="presParOf" srcId="{BFB78259-B2DD-4E59-B528-29B374E5E15C}" destId="{6C459FD9-A9C4-45F6-963B-CD2033D9B6E8}" srcOrd="2" destOrd="0" presId="urn:microsoft.com/office/officeart/2005/8/layout/StepDownProcess"/>
    <dgm:cxn modelId="{4282946E-5465-4152-80DE-FCD2E0F5DC90}" type="presParOf" srcId="{3D7DACD1-7C20-40A7-AE2C-DAF32F52D540}" destId="{98F6364B-0FFC-4108-9636-0C832191FA3E}" srcOrd="3" destOrd="0" presId="urn:microsoft.com/office/officeart/2005/8/layout/StepDownProcess"/>
    <dgm:cxn modelId="{7797A72B-BCA5-4D7B-BDF5-5A8C78314456}" type="presParOf" srcId="{3D7DACD1-7C20-40A7-AE2C-DAF32F52D540}" destId="{21035A6C-C44F-4B12-A92B-7964276950FE}" srcOrd="4" destOrd="0" presId="urn:microsoft.com/office/officeart/2005/8/layout/StepDownProcess"/>
    <dgm:cxn modelId="{BDC9312F-FF21-4521-84BE-07F3AA72D931}" type="presParOf" srcId="{21035A6C-C44F-4B12-A92B-7964276950FE}" destId="{1D746AB7-6C81-4FA3-8177-388AEAB9C4D4}" srcOrd="0" destOrd="0" presId="urn:microsoft.com/office/officeart/2005/8/layout/StepDownProcess"/>
    <dgm:cxn modelId="{2DA8EE2B-DFDF-4420-970A-700432FFE11A}" type="presParOf" srcId="{21035A6C-C44F-4B12-A92B-7964276950FE}" destId="{D7B339E5-89D0-4163-8D7A-B33E3A37EBAE}" srcOrd="1" destOrd="0" presId="urn:microsoft.com/office/officeart/2005/8/layout/StepDownProcess"/>
    <dgm:cxn modelId="{16B8F4C3-1B7E-4C7B-A87D-5960F92BD122}" type="presParOf" srcId="{21035A6C-C44F-4B12-A92B-7964276950FE}" destId="{4A8FEAE7-B881-4623-B55D-3DE38BA1C300}" srcOrd="2" destOrd="0" presId="urn:microsoft.com/office/officeart/2005/8/layout/StepDownProcess"/>
    <dgm:cxn modelId="{0DB7C34C-B947-4988-919E-6E068CEB10CC}" type="presParOf" srcId="{3D7DACD1-7C20-40A7-AE2C-DAF32F52D540}" destId="{1B7E25EE-11BB-4A5A-8280-7C7F0F8B8638}" srcOrd="5" destOrd="0" presId="urn:microsoft.com/office/officeart/2005/8/layout/StepDownProcess"/>
    <dgm:cxn modelId="{AB605AE6-B154-4AD6-8348-B78CD29ED5E9}" type="presParOf" srcId="{3D7DACD1-7C20-40A7-AE2C-DAF32F52D540}" destId="{CF7FE6BE-07CC-448B-80DF-D246363AD4FD}" srcOrd="6" destOrd="0" presId="urn:microsoft.com/office/officeart/2005/8/layout/StepDownProcess"/>
    <dgm:cxn modelId="{5BD0AB8E-BE48-4CE8-84EE-9D75E39F9963}" type="presParOf" srcId="{CF7FE6BE-07CC-448B-80DF-D246363AD4FD}" destId="{55B4B2E3-E1A4-487F-8FA3-7C4BAA0625CB}" srcOrd="0" destOrd="0" presId="urn:microsoft.com/office/officeart/2005/8/layout/StepDownProcess"/>
    <dgm:cxn modelId="{E31913C9-5E79-46F8-8076-5A0EE55F4769}" type="presParOf" srcId="{CF7FE6BE-07CC-448B-80DF-D246363AD4FD}" destId="{C326B120-0595-40D6-BB26-EA1F48166FA9}" srcOrd="1" destOrd="0" presId="urn:microsoft.com/office/officeart/2005/8/layout/StepDownProcess"/>
    <dgm:cxn modelId="{0FDAA7BE-9FD0-45CE-8D22-7803FE14839A}" type="presParOf" srcId="{CF7FE6BE-07CC-448B-80DF-D246363AD4FD}" destId="{649AE87D-0AA8-4FEC-B1A2-CE611C742197}" srcOrd="2" destOrd="0" presId="urn:microsoft.com/office/officeart/2005/8/layout/StepDownProcess"/>
    <dgm:cxn modelId="{93F66A0B-7A32-4CA1-87FE-9C66ABD254AD}" type="presParOf" srcId="{3D7DACD1-7C20-40A7-AE2C-DAF32F52D540}" destId="{B02AF046-8F3D-41A1-AD1D-94C817D81378}" srcOrd="7" destOrd="0" presId="urn:microsoft.com/office/officeart/2005/8/layout/StepDownProcess"/>
    <dgm:cxn modelId="{DE4E7AEB-E502-4638-BDF7-9D76EBB26935}" type="presParOf" srcId="{3D7DACD1-7C20-40A7-AE2C-DAF32F52D540}" destId="{5BC46181-F1BB-4AB5-8BB6-F3311923FF9A}" srcOrd="8" destOrd="0" presId="urn:microsoft.com/office/officeart/2005/8/layout/StepDownProcess"/>
    <dgm:cxn modelId="{4C5971A2-DFB7-4709-A14B-162D3E24D226}" type="presParOf" srcId="{5BC46181-F1BB-4AB5-8BB6-F3311923FF9A}" destId="{18FCCCC7-3D4F-471C-91AB-86FCD5FC1ACC}" srcOrd="0" destOrd="0" presId="urn:microsoft.com/office/officeart/2005/8/layout/StepDownProcess"/>
    <dgm:cxn modelId="{5DDC0A95-0605-497C-B1E9-E92465C69333}" type="presParOf" srcId="{5BC46181-F1BB-4AB5-8BB6-F3311923FF9A}" destId="{F40C672E-DE3A-43E3-8188-998D135A974E}" srcOrd="1" destOrd="0" presId="urn:microsoft.com/office/officeart/2005/8/layout/StepDownProcess"/>
    <dgm:cxn modelId="{E2542EF6-6D70-4372-A1DE-9DF874E05D0A}" type="presParOf" srcId="{5BC46181-F1BB-4AB5-8BB6-F3311923FF9A}" destId="{95286EC3-083E-4EF2-9986-6A948CC35AF5}" srcOrd="2" destOrd="0" presId="urn:microsoft.com/office/officeart/2005/8/layout/StepDownProcess"/>
    <dgm:cxn modelId="{264676E0-3AEB-466E-B558-D5C746A4B404}" type="presParOf" srcId="{3D7DACD1-7C20-40A7-AE2C-DAF32F52D540}" destId="{612BA453-58F7-41E4-BD50-FAC7E2E5FD6C}" srcOrd="9" destOrd="0" presId="urn:microsoft.com/office/officeart/2005/8/layout/StepDownProcess"/>
    <dgm:cxn modelId="{7844A564-9556-4EB6-A53F-62740E259CBF}" type="presParOf" srcId="{3D7DACD1-7C20-40A7-AE2C-DAF32F52D540}" destId="{9989EEA2-9237-4A36-BC04-3C187B98CDAF}" srcOrd="10" destOrd="0" presId="urn:microsoft.com/office/officeart/2005/8/layout/StepDownProcess"/>
    <dgm:cxn modelId="{E18E4DF2-2326-4ACD-8542-AB122D008A00}" type="presParOf" srcId="{9989EEA2-9237-4A36-BC04-3C187B98CDAF}" destId="{2D48B220-39E9-412D-887D-43D1E4B91E8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400" dirty="0"/>
            <a:t>Extend Reports</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349" custScaleY="78842" custLinFactNeighborX="6303" custLinFactNeighborY="18484">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TestNG</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349" custScaleY="78842" custLinFactNeighborX="6303" custLinFactNeighborY="18484">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Java</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277" t="-34841" r="9277" b="-34841"/>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C#</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3459" t="-904" r="3459" b="-904"/>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Python</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custLinFactNeighborY="16200"/>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Ruby</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Perl</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err="1"/>
            <a:t>php</a:t>
          </a:r>
          <a:endParaRPr lang="en-US" dirty="0"/>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9" t="-8176" r="-2359" b="-8176"/>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F236DFA-FA90-A948-B3D9-E1331AEF081B}" type="doc">
      <dgm:prSet loTypeId="urn:microsoft.com/office/officeart/2005/8/layout/chevron1" loCatId="" qsTypeId="urn:microsoft.com/office/officeart/2005/8/quickstyle/3d1" qsCatId="3D" csTypeId="urn:microsoft.com/office/officeart/2005/8/colors/accent1_2" csCatId="accent1" phldr="1"/>
      <dgm:spPr/>
    </dgm:pt>
    <dgm:pt modelId="{B16DF8AA-EED7-724D-882E-38B618983487}">
      <dgm:prSet phldrT="[Text]"/>
      <dgm:spPr/>
      <dgm:t>
        <a:bodyPr/>
        <a:lstStyle/>
        <a:p>
          <a:r>
            <a:rPr lang="en-US" dirty="0"/>
            <a:t>Automation Script</a:t>
          </a:r>
        </a:p>
      </dgm:t>
    </dgm:pt>
    <dgm:pt modelId="{860F2EFC-9A8B-6348-9B2E-E7B3D3F55E93}" type="parTrans" cxnId="{C6C835BD-AAA6-E241-95F8-B72F75A0E910}">
      <dgm:prSet/>
      <dgm:spPr/>
      <dgm:t>
        <a:bodyPr/>
        <a:lstStyle/>
        <a:p>
          <a:endParaRPr lang="en-US"/>
        </a:p>
      </dgm:t>
    </dgm:pt>
    <dgm:pt modelId="{668D209B-B96E-3449-8EAD-F849361CCF82}" type="sibTrans" cxnId="{C6C835BD-AAA6-E241-95F8-B72F75A0E910}">
      <dgm:prSet/>
      <dgm:spPr/>
      <dgm:t>
        <a:bodyPr/>
        <a:lstStyle/>
        <a:p>
          <a:endParaRPr lang="en-US"/>
        </a:p>
      </dgm:t>
    </dgm:pt>
    <dgm:pt modelId="{2BC457F9-8B1D-024D-A9F3-5236B6E82160}" type="pres">
      <dgm:prSet presAssocID="{FF236DFA-FA90-A948-B3D9-E1331AEF081B}" presName="Name0" presStyleCnt="0">
        <dgm:presLayoutVars>
          <dgm:dir/>
          <dgm:animLvl val="lvl"/>
          <dgm:resizeHandles val="exact"/>
        </dgm:presLayoutVars>
      </dgm:prSet>
      <dgm:spPr/>
    </dgm:pt>
    <dgm:pt modelId="{FD80A063-C0E6-0E43-A67C-DC6198DB2CE9}" type="pres">
      <dgm:prSet presAssocID="{B16DF8AA-EED7-724D-882E-38B618983487}" presName="parTxOnly" presStyleLbl="node1" presStyleIdx="0" presStyleCnt="1" custLinFactY="115039" custLinFactNeighborX="28642" custLinFactNeighborY="200000">
        <dgm:presLayoutVars>
          <dgm:chMax val="0"/>
          <dgm:chPref val="0"/>
          <dgm:bulletEnabled val="1"/>
        </dgm:presLayoutVars>
      </dgm:prSet>
      <dgm:spPr/>
    </dgm:pt>
  </dgm:ptLst>
  <dgm:cxnLst>
    <dgm:cxn modelId="{C6C835BD-AAA6-E241-95F8-B72F75A0E910}" srcId="{FF236DFA-FA90-A948-B3D9-E1331AEF081B}" destId="{B16DF8AA-EED7-724D-882E-38B618983487}" srcOrd="0" destOrd="0" parTransId="{860F2EFC-9A8B-6348-9B2E-E7B3D3F55E93}" sibTransId="{668D209B-B96E-3449-8EAD-F849361CCF82}"/>
    <dgm:cxn modelId="{9B89E8DD-AE54-1748-974F-28665E678492}" type="presOf" srcId="{FF236DFA-FA90-A948-B3D9-E1331AEF081B}" destId="{2BC457F9-8B1D-024D-A9F3-5236B6E82160}" srcOrd="0" destOrd="0" presId="urn:microsoft.com/office/officeart/2005/8/layout/chevron1"/>
    <dgm:cxn modelId="{C58CA2FB-8006-8341-B19F-D3AAC7373517}" type="presOf" srcId="{B16DF8AA-EED7-724D-882E-38B618983487}" destId="{FD80A063-C0E6-0E43-A67C-DC6198DB2CE9}" srcOrd="0" destOrd="0" presId="urn:microsoft.com/office/officeart/2005/8/layout/chevron1"/>
    <dgm:cxn modelId="{F023DE6A-F733-164A-882A-D14600944EF6}" type="presParOf" srcId="{2BC457F9-8B1D-024D-A9F3-5236B6E82160}" destId="{FD80A063-C0E6-0E43-A67C-DC6198DB2CE9}" srcOrd="0" destOrd="0" presId="urn:microsoft.com/office/officeart/2005/8/layout/chevron1"/>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F236DFA-FA90-A948-B3D9-E1331AEF081B}" type="doc">
      <dgm:prSet loTypeId="urn:microsoft.com/office/officeart/2005/8/layout/chevron1" loCatId="" qsTypeId="urn:microsoft.com/office/officeart/2005/8/quickstyle/3d1" qsCatId="3D" csTypeId="urn:microsoft.com/office/officeart/2005/8/colors/accent1_2" csCatId="accent1" phldr="1"/>
      <dgm:spPr/>
    </dgm:pt>
    <dgm:pt modelId="{B16DF8AA-EED7-724D-882E-38B618983487}">
      <dgm:prSet phldrT="[Text]"/>
      <dgm:spPr/>
      <dgm:t>
        <a:bodyPr/>
        <a:lstStyle/>
        <a:p>
          <a:r>
            <a:rPr lang="en-US" dirty="0"/>
            <a:t>Selenium WebDriver</a:t>
          </a:r>
        </a:p>
      </dgm:t>
    </dgm:pt>
    <dgm:pt modelId="{860F2EFC-9A8B-6348-9B2E-E7B3D3F55E93}" type="parTrans" cxnId="{C6C835BD-AAA6-E241-95F8-B72F75A0E910}">
      <dgm:prSet/>
      <dgm:spPr/>
      <dgm:t>
        <a:bodyPr/>
        <a:lstStyle/>
        <a:p>
          <a:endParaRPr lang="en-US"/>
        </a:p>
      </dgm:t>
    </dgm:pt>
    <dgm:pt modelId="{668D209B-B96E-3449-8EAD-F849361CCF82}" type="sibTrans" cxnId="{C6C835BD-AAA6-E241-95F8-B72F75A0E910}">
      <dgm:prSet/>
      <dgm:spPr/>
      <dgm:t>
        <a:bodyPr/>
        <a:lstStyle/>
        <a:p>
          <a:endParaRPr lang="en-US"/>
        </a:p>
      </dgm:t>
    </dgm:pt>
    <dgm:pt modelId="{2BC457F9-8B1D-024D-A9F3-5236B6E82160}" type="pres">
      <dgm:prSet presAssocID="{FF236DFA-FA90-A948-B3D9-E1331AEF081B}" presName="Name0" presStyleCnt="0">
        <dgm:presLayoutVars>
          <dgm:dir/>
          <dgm:animLvl val="lvl"/>
          <dgm:resizeHandles val="exact"/>
        </dgm:presLayoutVars>
      </dgm:prSet>
      <dgm:spPr/>
    </dgm:pt>
    <dgm:pt modelId="{FD80A063-C0E6-0E43-A67C-DC6198DB2CE9}" type="pres">
      <dgm:prSet presAssocID="{B16DF8AA-EED7-724D-882E-38B618983487}" presName="parTxOnly" presStyleLbl="node1" presStyleIdx="0" presStyleCnt="1" custLinFactY="115039" custLinFactNeighborX="28642" custLinFactNeighborY="200000">
        <dgm:presLayoutVars>
          <dgm:chMax val="0"/>
          <dgm:chPref val="0"/>
          <dgm:bulletEnabled val="1"/>
        </dgm:presLayoutVars>
      </dgm:prSet>
      <dgm:spPr/>
    </dgm:pt>
  </dgm:ptLst>
  <dgm:cxnLst>
    <dgm:cxn modelId="{C6C835BD-AAA6-E241-95F8-B72F75A0E910}" srcId="{FF236DFA-FA90-A948-B3D9-E1331AEF081B}" destId="{B16DF8AA-EED7-724D-882E-38B618983487}" srcOrd="0" destOrd="0" parTransId="{860F2EFC-9A8B-6348-9B2E-E7B3D3F55E93}" sibTransId="{668D209B-B96E-3449-8EAD-F849361CCF82}"/>
    <dgm:cxn modelId="{9B89E8DD-AE54-1748-974F-28665E678492}" type="presOf" srcId="{FF236DFA-FA90-A948-B3D9-E1331AEF081B}" destId="{2BC457F9-8B1D-024D-A9F3-5236B6E82160}" srcOrd="0" destOrd="0" presId="urn:microsoft.com/office/officeart/2005/8/layout/chevron1"/>
    <dgm:cxn modelId="{C58CA2FB-8006-8341-B19F-D3AAC7373517}" type="presOf" srcId="{B16DF8AA-EED7-724D-882E-38B618983487}" destId="{FD80A063-C0E6-0E43-A67C-DC6198DB2CE9}" srcOrd="0" destOrd="0" presId="urn:microsoft.com/office/officeart/2005/8/layout/chevron1"/>
    <dgm:cxn modelId="{F023DE6A-F733-164A-882A-D14600944EF6}" type="presParOf" srcId="{2BC457F9-8B1D-024D-A9F3-5236B6E82160}" destId="{FD80A063-C0E6-0E43-A67C-DC6198DB2CE9}" srcOrd="0" destOrd="0" presId="urn:microsoft.com/office/officeart/2005/8/layout/chevron1"/>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92CB8E-3671-47CF-9B4F-96198665B995}" type="doc">
      <dgm:prSet loTypeId="urn:microsoft.com/office/officeart/2005/8/layout/hierarchy3" loCatId="hierarchy" qsTypeId="urn:microsoft.com/office/officeart/2009/2/quickstyle/3d8" qsCatId="3D" csTypeId="urn:microsoft.com/office/officeart/2005/8/colors/accent1_2" csCatId="accent1" phldr="1"/>
      <dgm:spPr/>
      <dgm:t>
        <a:bodyPr/>
        <a:lstStyle/>
        <a:p>
          <a:endParaRPr lang="en-IN"/>
        </a:p>
      </dgm:t>
    </dgm:pt>
    <dgm:pt modelId="{87AE6132-E87A-475F-B42E-04412AA3222C}">
      <dgm:prSet phldrT="[Text]"/>
      <dgm:spPr/>
      <dgm:t>
        <a:bodyPr/>
        <a:lstStyle/>
        <a:p>
          <a:r>
            <a:rPr lang="en-US" dirty="0"/>
            <a:t>Software Testing</a:t>
          </a:r>
          <a:endParaRPr lang="en-IN" dirty="0"/>
        </a:p>
      </dgm:t>
    </dgm:pt>
    <dgm:pt modelId="{E1AE846D-053C-49F9-A7AE-5E0C7625743B}" type="parTrans" cxnId="{3285020E-E539-47D6-B7A0-23FD53673C96}">
      <dgm:prSet/>
      <dgm:spPr/>
      <dgm:t>
        <a:bodyPr/>
        <a:lstStyle/>
        <a:p>
          <a:endParaRPr lang="en-IN"/>
        </a:p>
      </dgm:t>
    </dgm:pt>
    <dgm:pt modelId="{4401BD42-551E-45C0-B9DD-91386D341333}" type="sibTrans" cxnId="{3285020E-E539-47D6-B7A0-23FD53673C96}">
      <dgm:prSet/>
      <dgm:spPr/>
      <dgm:t>
        <a:bodyPr/>
        <a:lstStyle/>
        <a:p>
          <a:endParaRPr lang="en-IN"/>
        </a:p>
      </dgm:t>
    </dgm:pt>
    <dgm:pt modelId="{FB07C394-737F-4359-8EE0-17CA63119403}">
      <dgm:prSet phldrT="[Text]"/>
      <dgm:spPr/>
      <dgm:t>
        <a:bodyPr/>
        <a:lstStyle/>
        <a:p>
          <a:r>
            <a:rPr lang="en-US" dirty="0"/>
            <a:t>Manual Testing</a:t>
          </a:r>
          <a:endParaRPr lang="en-IN" dirty="0"/>
        </a:p>
      </dgm:t>
    </dgm:pt>
    <dgm:pt modelId="{E13B9401-44BE-448F-A37B-369772ACF30D}" type="parTrans" cxnId="{18204F49-4B07-40A4-B35F-9B7D59829233}">
      <dgm:prSet/>
      <dgm:spPr/>
      <dgm:t>
        <a:bodyPr/>
        <a:lstStyle/>
        <a:p>
          <a:endParaRPr lang="en-IN"/>
        </a:p>
      </dgm:t>
    </dgm:pt>
    <dgm:pt modelId="{86A2DC3C-2D77-46AA-8B6D-9D64B27B2DB2}" type="sibTrans" cxnId="{18204F49-4B07-40A4-B35F-9B7D59829233}">
      <dgm:prSet/>
      <dgm:spPr/>
      <dgm:t>
        <a:bodyPr/>
        <a:lstStyle/>
        <a:p>
          <a:endParaRPr lang="en-IN"/>
        </a:p>
      </dgm:t>
    </dgm:pt>
    <dgm:pt modelId="{98682C73-38BC-4DB6-A103-81B37107C8E7}">
      <dgm:prSet phldrT="[Text]"/>
      <dgm:spPr/>
      <dgm:t>
        <a:bodyPr/>
        <a:lstStyle/>
        <a:p>
          <a:r>
            <a:rPr lang="en-US" dirty="0"/>
            <a:t>Automation Testing</a:t>
          </a:r>
          <a:endParaRPr lang="en-IN" dirty="0"/>
        </a:p>
      </dgm:t>
    </dgm:pt>
    <dgm:pt modelId="{C5D4F706-7A25-458C-97C5-09A7FA394063}" type="parTrans" cxnId="{C0D037B9-ED40-4FFE-9FCB-43F3FA29ADDF}">
      <dgm:prSet/>
      <dgm:spPr/>
      <dgm:t>
        <a:bodyPr/>
        <a:lstStyle/>
        <a:p>
          <a:endParaRPr lang="en-IN"/>
        </a:p>
      </dgm:t>
    </dgm:pt>
    <dgm:pt modelId="{9F706095-0D2C-4047-9697-334C86009095}" type="sibTrans" cxnId="{C0D037B9-ED40-4FFE-9FCB-43F3FA29ADDF}">
      <dgm:prSet/>
      <dgm:spPr/>
      <dgm:t>
        <a:bodyPr/>
        <a:lstStyle/>
        <a:p>
          <a:endParaRPr lang="en-IN"/>
        </a:p>
      </dgm:t>
    </dgm:pt>
    <dgm:pt modelId="{4535F2D2-A9B8-4922-9E89-39E0741F8176}" type="pres">
      <dgm:prSet presAssocID="{C892CB8E-3671-47CF-9B4F-96198665B995}" presName="diagram" presStyleCnt="0">
        <dgm:presLayoutVars>
          <dgm:chPref val="1"/>
          <dgm:dir/>
          <dgm:animOne val="branch"/>
          <dgm:animLvl val="lvl"/>
          <dgm:resizeHandles/>
        </dgm:presLayoutVars>
      </dgm:prSet>
      <dgm:spPr/>
    </dgm:pt>
    <dgm:pt modelId="{DED4BE06-6F9E-4890-88BD-E908E224775A}" type="pres">
      <dgm:prSet presAssocID="{87AE6132-E87A-475F-B42E-04412AA3222C}" presName="root" presStyleCnt="0"/>
      <dgm:spPr/>
    </dgm:pt>
    <dgm:pt modelId="{0CB8C5C1-9BCB-4CE4-9590-767EF2BFBC70}" type="pres">
      <dgm:prSet presAssocID="{87AE6132-E87A-475F-B42E-04412AA3222C}" presName="rootComposite" presStyleCnt="0"/>
      <dgm:spPr/>
    </dgm:pt>
    <dgm:pt modelId="{B091A3F9-0DB6-40C6-ABB0-383EEE188B05}" type="pres">
      <dgm:prSet presAssocID="{87AE6132-E87A-475F-B42E-04412AA3222C}" presName="rootText" presStyleLbl="node1" presStyleIdx="0" presStyleCnt="1" custLinFactNeighborX="-1771" custLinFactNeighborY="1135"/>
      <dgm:spPr/>
    </dgm:pt>
    <dgm:pt modelId="{C21C425F-A00A-4F26-9BE9-C9F3ADF120E6}" type="pres">
      <dgm:prSet presAssocID="{87AE6132-E87A-475F-B42E-04412AA3222C}" presName="rootConnector" presStyleLbl="node1" presStyleIdx="0" presStyleCnt="1"/>
      <dgm:spPr/>
    </dgm:pt>
    <dgm:pt modelId="{46F51F1E-AFAE-4120-BC37-B93CF8BD7BED}" type="pres">
      <dgm:prSet presAssocID="{87AE6132-E87A-475F-B42E-04412AA3222C}" presName="childShape" presStyleCnt="0"/>
      <dgm:spPr/>
    </dgm:pt>
    <dgm:pt modelId="{C85D3438-E717-49A2-BA48-AAEBE4AF49F7}" type="pres">
      <dgm:prSet presAssocID="{E13B9401-44BE-448F-A37B-369772ACF30D}" presName="Name13" presStyleLbl="parChTrans1D2" presStyleIdx="0" presStyleCnt="2"/>
      <dgm:spPr/>
    </dgm:pt>
    <dgm:pt modelId="{8DC4B780-1FA9-4006-8186-90A07230C3C3}" type="pres">
      <dgm:prSet presAssocID="{FB07C394-737F-4359-8EE0-17CA63119403}" presName="childText" presStyleLbl="bgAcc1" presStyleIdx="0" presStyleCnt="2" custLinFactNeighborX="-2214" custLinFactNeighborY="-591">
        <dgm:presLayoutVars>
          <dgm:bulletEnabled val="1"/>
        </dgm:presLayoutVars>
      </dgm:prSet>
      <dgm:spPr/>
    </dgm:pt>
    <dgm:pt modelId="{4C2C9CF4-2604-43CE-9310-18179E956BAE}" type="pres">
      <dgm:prSet presAssocID="{C5D4F706-7A25-458C-97C5-09A7FA394063}" presName="Name13" presStyleLbl="parChTrans1D2" presStyleIdx="1" presStyleCnt="2"/>
      <dgm:spPr/>
    </dgm:pt>
    <dgm:pt modelId="{040401AE-6F13-4CFC-A4DD-C89E68E606B5}" type="pres">
      <dgm:prSet presAssocID="{98682C73-38BC-4DB6-A103-81B37107C8E7}" presName="childText" presStyleLbl="bgAcc1" presStyleIdx="1" presStyleCnt="2" custLinFactNeighborX="-2214" custLinFactNeighborY="-591">
        <dgm:presLayoutVars>
          <dgm:bulletEnabled val="1"/>
        </dgm:presLayoutVars>
      </dgm:prSet>
      <dgm:spPr/>
    </dgm:pt>
  </dgm:ptLst>
  <dgm:cxnLst>
    <dgm:cxn modelId="{4E819B03-5113-43E0-BC7F-C5EC93223494}" type="presOf" srcId="{FB07C394-737F-4359-8EE0-17CA63119403}" destId="{8DC4B780-1FA9-4006-8186-90A07230C3C3}" srcOrd="0" destOrd="0" presId="urn:microsoft.com/office/officeart/2005/8/layout/hierarchy3"/>
    <dgm:cxn modelId="{3285020E-E539-47D6-B7A0-23FD53673C96}" srcId="{C892CB8E-3671-47CF-9B4F-96198665B995}" destId="{87AE6132-E87A-475F-B42E-04412AA3222C}" srcOrd="0" destOrd="0" parTransId="{E1AE846D-053C-49F9-A7AE-5E0C7625743B}" sibTransId="{4401BD42-551E-45C0-B9DD-91386D341333}"/>
    <dgm:cxn modelId="{3320CD62-D704-4D3D-A379-BABE9C822700}" type="presOf" srcId="{E13B9401-44BE-448F-A37B-369772ACF30D}" destId="{C85D3438-E717-49A2-BA48-AAEBE4AF49F7}" srcOrd="0" destOrd="0" presId="urn:microsoft.com/office/officeart/2005/8/layout/hierarchy3"/>
    <dgm:cxn modelId="{18204F49-4B07-40A4-B35F-9B7D59829233}" srcId="{87AE6132-E87A-475F-B42E-04412AA3222C}" destId="{FB07C394-737F-4359-8EE0-17CA63119403}" srcOrd="0" destOrd="0" parTransId="{E13B9401-44BE-448F-A37B-369772ACF30D}" sibTransId="{86A2DC3C-2D77-46AA-8B6D-9D64B27B2DB2}"/>
    <dgm:cxn modelId="{1B751989-CF9B-4326-82ED-D6143548B356}" type="presOf" srcId="{87AE6132-E87A-475F-B42E-04412AA3222C}" destId="{C21C425F-A00A-4F26-9BE9-C9F3ADF120E6}" srcOrd="1" destOrd="0" presId="urn:microsoft.com/office/officeart/2005/8/layout/hierarchy3"/>
    <dgm:cxn modelId="{C0D037B9-ED40-4FFE-9FCB-43F3FA29ADDF}" srcId="{87AE6132-E87A-475F-B42E-04412AA3222C}" destId="{98682C73-38BC-4DB6-A103-81B37107C8E7}" srcOrd="1" destOrd="0" parTransId="{C5D4F706-7A25-458C-97C5-09A7FA394063}" sibTransId="{9F706095-0D2C-4047-9697-334C86009095}"/>
    <dgm:cxn modelId="{78A68BE2-6954-44A4-8466-740D0C512571}" type="presOf" srcId="{C892CB8E-3671-47CF-9B4F-96198665B995}" destId="{4535F2D2-A9B8-4922-9E89-39E0741F8176}" srcOrd="0" destOrd="0" presId="urn:microsoft.com/office/officeart/2005/8/layout/hierarchy3"/>
    <dgm:cxn modelId="{84853CEB-9B7C-4A30-BF96-E885F7FD425C}" type="presOf" srcId="{98682C73-38BC-4DB6-A103-81B37107C8E7}" destId="{040401AE-6F13-4CFC-A4DD-C89E68E606B5}" srcOrd="0" destOrd="0" presId="urn:microsoft.com/office/officeart/2005/8/layout/hierarchy3"/>
    <dgm:cxn modelId="{0C2BAFF5-72FE-4C7E-B92F-888E6ABB780D}" type="presOf" srcId="{C5D4F706-7A25-458C-97C5-09A7FA394063}" destId="{4C2C9CF4-2604-43CE-9310-18179E956BAE}" srcOrd="0" destOrd="0" presId="urn:microsoft.com/office/officeart/2005/8/layout/hierarchy3"/>
    <dgm:cxn modelId="{BBC71DFB-FDC8-4D2A-970A-903B047E62D0}" type="presOf" srcId="{87AE6132-E87A-475F-B42E-04412AA3222C}" destId="{B091A3F9-0DB6-40C6-ABB0-383EEE188B05}" srcOrd="0" destOrd="0" presId="urn:microsoft.com/office/officeart/2005/8/layout/hierarchy3"/>
    <dgm:cxn modelId="{5F8FEBFD-00DA-46E3-B86B-DDC3C9C20200}" type="presParOf" srcId="{4535F2D2-A9B8-4922-9E89-39E0741F8176}" destId="{DED4BE06-6F9E-4890-88BD-E908E224775A}" srcOrd="0" destOrd="0" presId="urn:microsoft.com/office/officeart/2005/8/layout/hierarchy3"/>
    <dgm:cxn modelId="{6060B0C7-AA91-4787-ACEE-D8D6F0AB7D82}" type="presParOf" srcId="{DED4BE06-6F9E-4890-88BD-E908E224775A}" destId="{0CB8C5C1-9BCB-4CE4-9590-767EF2BFBC70}" srcOrd="0" destOrd="0" presId="urn:microsoft.com/office/officeart/2005/8/layout/hierarchy3"/>
    <dgm:cxn modelId="{0150A4AA-A4A2-4EDB-85EB-980343700D13}" type="presParOf" srcId="{0CB8C5C1-9BCB-4CE4-9590-767EF2BFBC70}" destId="{B091A3F9-0DB6-40C6-ABB0-383EEE188B05}" srcOrd="0" destOrd="0" presId="urn:microsoft.com/office/officeart/2005/8/layout/hierarchy3"/>
    <dgm:cxn modelId="{94E31B1D-AA8E-42FC-B119-91532C5CBEF3}" type="presParOf" srcId="{0CB8C5C1-9BCB-4CE4-9590-767EF2BFBC70}" destId="{C21C425F-A00A-4F26-9BE9-C9F3ADF120E6}" srcOrd="1" destOrd="0" presId="urn:microsoft.com/office/officeart/2005/8/layout/hierarchy3"/>
    <dgm:cxn modelId="{E22707A9-AD49-4AF2-BA35-80B76AD09DCF}" type="presParOf" srcId="{DED4BE06-6F9E-4890-88BD-E908E224775A}" destId="{46F51F1E-AFAE-4120-BC37-B93CF8BD7BED}" srcOrd="1" destOrd="0" presId="urn:microsoft.com/office/officeart/2005/8/layout/hierarchy3"/>
    <dgm:cxn modelId="{40AA8C8C-9239-4817-A9D1-8A4F4306C6AE}" type="presParOf" srcId="{46F51F1E-AFAE-4120-BC37-B93CF8BD7BED}" destId="{C85D3438-E717-49A2-BA48-AAEBE4AF49F7}" srcOrd="0" destOrd="0" presId="urn:microsoft.com/office/officeart/2005/8/layout/hierarchy3"/>
    <dgm:cxn modelId="{5E50A417-F763-46FE-9E02-C99431B31C48}" type="presParOf" srcId="{46F51F1E-AFAE-4120-BC37-B93CF8BD7BED}" destId="{8DC4B780-1FA9-4006-8186-90A07230C3C3}" srcOrd="1" destOrd="0" presId="urn:microsoft.com/office/officeart/2005/8/layout/hierarchy3"/>
    <dgm:cxn modelId="{ECBF517F-7913-4249-9BC6-CAAC214A1FD5}" type="presParOf" srcId="{46F51F1E-AFAE-4120-BC37-B93CF8BD7BED}" destId="{4C2C9CF4-2604-43CE-9310-18179E956BAE}" srcOrd="2" destOrd="0" presId="urn:microsoft.com/office/officeart/2005/8/layout/hierarchy3"/>
    <dgm:cxn modelId="{64260954-D3DC-4987-925C-DE81D539EC6F}" type="presParOf" srcId="{46F51F1E-AFAE-4120-BC37-B93CF8BD7BED}" destId="{040401AE-6F13-4CFC-A4DD-C89E68E606B5}" srcOrd="3" destOrd="0" presId="urn:microsoft.com/office/officeart/2005/8/layout/hierarchy3"/>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Chrome</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5398" t="-904" r="5398" b="-904"/>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err="1"/>
            <a:t>FireFox</a:t>
          </a:r>
          <a:endParaRPr lang="en-US" dirty="0"/>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3155" t="6367" r="13155" b="6367"/>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Safari</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custLinFactNeighborY="16200"/>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277" t="1520" r="9277" b="152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Opera</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338" t="1520" r="7338" b="152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I E</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61C56C2E-0FC9-C643-8AE3-7355B8A11BDE}" type="doc">
      <dgm:prSet loTypeId="urn:microsoft.com/office/officeart/2008/layout/BendingPictureCaptionList" loCatId="" qsTypeId="urn:microsoft.com/office/officeart/2005/8/quickstyle/simple5" qsCatId="simple" csTypeId="urn:microsoft.com/office/officeart/2005/8/colors/accent1_2" csCatId="accent1" phldr="1"/>
      <dgm:spPr/>
      <dgm:t>
        <a:bodyPr/>
        <a:lstStyle/>
        <a:p>
          <a:endParaRPr lang="en-US"/>
        </a:p>
      </dgm:t>
    </dgm:pt>
    <dgm:pt modelId="{4C4BA168-5462-BC4A-9367-6D8B16F41453}">
      <dgm:prSet phldrT="[Text]"/>
      <dgm:spPr/>
      <dgm:t>
        <a:bodyPr/>
        <a:lstStyle/>
        <a:p>
          <a:r>
            <a:rPr lang="en-US" dirty="0"/>
            <a:t>Phantom JS</a:t>
          </a:r>
        </a:p>
      </dgm:t>
    </dgm:pt>
    <dgm:pt modelId="{36A4495C-A60F-E24D-86E8-ACBDB19D419D}" type="parTrans" cxnId="{20347F4A-7B67-5741-9636-3BACA49D3AEF}">
      <dgm:prSet/>
      <dgm:spPr/>
      <dgm:t>
        <a:bodyPr/>
        <a:lstStyle/>
        <a:p>
          <a:endParaRPr lang="en-US"/>
        </a:p>
      </dgm:t>
    </dgm:pt>
    <dgm:pt modelId="{FC3EDE2F-A7C3-5048-85D1-A670A573F717}" type="sibTrans" cxnId="{20347F4A-7B67-5741-9636-3BACA49D3AEF}">
      <dgm:prSet/>
      <dgm:spPr/>
      <dgm:t>
        <a:bodyPr/>
        <a:lstStyle/>
        <a:p>
          <a:endParaRPr lang="en-US"/>
        </a:p>
      </dgm:t>
    </dgm:pt>
    <dgm:pt modelId="{0A50B1D7-ADCC-2845-B44B-891116406F4B}" type="pres">
      <dgm:prSet presAssocID="{61C56C2E-0FC9-C643-8AE3-7355B8A11BDE}" presName="Name0" presStyleCnt="0">
        <dgm:presLayoutVars>
          <dgm:dir/>
          <dgm:resizeHandles val="exact"/>
        </dgm:presLayoutVars>
      </dgm:prSet>
      <dgm:spPr/>
    </dgm:pt>
    <dgm:pt modelId="{52F29761-0593-6A4A-84A7-62FCC0DF8A22}" type="pres">
      <dgm:prSet presAssocID="{4C4BA168-5462-BC4A-9367-6D8B16F41453}" presName="composite" presStyleCnt="0"/>
      <dgm:spPr/>
    </dgm:pt>
    <dgm:pt modelId="{1E3FEE97-84E4-4A4F-BCD9-17DFD77D818F}" type="pres">
      <dgm:prSet presAssocID="{4C4BA168-5462-BC4A-9367-6D8B16F41453}" presName="rect1" presStyleLbl="bgImgPlace1" presStyleIdx="0" presStyleCnt="1"/>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9" t="8792" r="-2359" b="8792"/>
          </a:stretch>
        </a:blipFill>
      </dgm:spPr>
    </dgm:pt>
    <dgm:pt modelId="{D2FCC678-51D6-2944-8BDD-F4B0CEADBF95}" type="pres">
      <dgm:prSet presAssocID="{4C4BA168-5462-BC4A-9367-6D8B16F41453}" presName="wedgeRectCallout1" presStyleLbl="node1" presStyleIdx="0" presStyleCnt="1">
        <dgm:presLayoutVars>
          <dgm:bulletEnabled val="1"/>
        </dgm:presLayoutVars>
      </dgm:prSet>
      <dgm:spPr/>
    </dgm:pt>
  </dgm:ptLst>
  <dgm:cxnLst>
    <dgm:cxn modelId="{41A0272F-9117-864B-9A6E-9DDD0D6868EA}" type="presOf" srcId="{61C56C2E-0FC9-C643-8AE3-7355B8A11BDE}" destId="{0A50B1D7-ADCC-2845-B44B-891116406F4B}" srcOrd="0" destOrd="0" presId="urn:microsoft.com/office/officeart/2008/layout/BendingPictureCaptionList"/>
    <dgm:cxn modelId="{20347F4A-7B67-5741-9636-3BACA49D3AEF}" srcId="{61C56C2E-0FC9-C643-8AE3-7355B8A11BDE}" destId="{4C4BA168-5462-BC4A-9367-6D8B16F41453}" srcOrd="0" destOrd="0" parTransId="{36A4495C-A60F-E24D-86E8-ACBDB19D419D}" sibTransId="{FC3EDE2F-A7C3-5048-85D1-A670A573F717}"/>
    <dgm:cxn modelId="{7DF5A6E0-D185-E442-A574-077522E1A37B}" type="presOf" srcId="{4C4BA168-5462-BC4A-9367-6D8B16F41453}" destId="{D2FCC678-51D6-2944-8BDD-F4B0CEADBF95}" srcOrd="0" destOrd="0" presId="urn:microsoft.com/office/officeart/2008/layout/BendingPictureCaptionList"/>
    <dgm:cxn modelId="{16FF152B-831F-CD41-9C31-0437CCC1ADF0}" type="presParOf" srcId="{0A50B1D7-ADCC-2845-B44B-891116406F4B}" destId="{52F29761-0593-6A4A-84A7-62FCC0DF8A22}" srcOrd="0" destOrd="0" presId="urn:microsoft.com/office/officeart/2008/layout/BendingPictureCaptionList"/>
    <dgm:cxn modelId="{84C0115C-860E-B947-AEB7-53EFCA2C60B2}" type="presParOf" srcId="{52F29761-0593-6A4A-84A7-62FCC0DF8A22}" destId="{1E3FEE97-84E4-4A4F-BCD9-17DFD77D818F}" srcOrd="0" destOrd="0" presId="urn:microsoft.com/office/officeart/2008/layout/BendingPictureCaptionList"/>
    <dgm:cxn modelId="{0C669D46-8296-F746-A3BC-03E7C2CA7E6B}" type="presParOf" srcId="{52F29761-0593-6A4A-84A7-62FCC0DF8A22}" destId="{D2FCC678-51D6-2944-8BDD-F4B0CEADBF95}" srcOrd="1" destOrd="0" presId="urn:microsoft.com/office/officeart/2008/layout/BendingPictureCaptionLis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79DB06A7-78EE-F64C-9DEB-853A374EA1EC}"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en-US"/>
        </a:p>
      </dgm:t>
    </dgm:pt>
    <dgm:pt modelId="{4226DDC3-C06E-0F49-8998-8834241EC789}">
      <dgm:prSet phldrT="[Text]"/>
      <dgm:spPr/>
      <dgm:t>
        <a:bodyPr/>
        <a:lstStyle/>
        <a:p>
          <a:r>
            <a:rPr lang="en-US" dirty="0"/>
            <a:t>Java</a:t>
          </a:r>
        </a:p>
      </dgm:t>
    </dgm:pt>
    <dgm:pt modelId="{B89054D6-2514-1345-BC43-4590638FDCAD}" type="parTrans" cxnId="{F854AA25-6150-D04D-8C22-46FC47305827}">
      <dgm:prSet/>
      <dgm:spPr/>
      <dgm:t>
        <a:bodyPr/>
        <a:lstStyle/>
        <a:p>
          <a:endParaRPr lang="en-US"/>
        </a:p>
      </dgm:t>
    </dgm:pt>
    <dgm:pt modelId="{D534FB60-1F22-FC46-A337-54A2F5C03E91}" type="sibTrans" cxnId="{F854AA25-6150-D04D-8C22-46FC47305827}">
      <dgm:prSet/>
      <dgm:spPr/>
      <dgm:t>
        <a:bodyPr/>
        <a:lstStyle/>
        <a:p>
          <a:endParaRPr lang="en-US"/>
        </a:p>
      </dgm:t>
    </dgm:pt>
    <dgm:pt modelId="{5AB69A0B-61EC-B742-8651-55F164D9CB52}">
      <dgm:prSet phldrT="[Text]"/>
      <dgm:spPr/>
      <dgm:t>
        <a:bodyPr/>
        <a:lstStyle/>
        <a:p>
          <a:r>
            <a:rPr lang="en-US" dirty="0"/>
            <a:t>Eclipse / </a:t>
          </a:r>
          <a:r>
            <a:rPr lang="en-US" dirty="0" err="1"/>
            <a:t>IntellJ</a:t>
          </a:r>
          <a:r>
            <a:rPr lang="en-US" dirty="0"/>
            <a:t> / NetBeans</a:t>
          </a:r>
        </a:p>
      </dgm:t>
    </dgm:pt>
    <dgm:pt modelId="{ED83223B-3401-DA45-BB9F-18848939A41C}" type="parTrans" cxnId="{43D66E52-17D8-624D-8345-289EB7D4D2F0}">
      <dgm:prSet/>
      <dgm:spPr/>
      <dgm:t>
        <a:bodyPr/>
        <a:lstStyle/>
        <a:p>
          <a:endParaRPr lang="en-US"/>
        </a:p>
      </dgm:t>
    </dgm:pt>
    <dgm:pt modelId="{546983CB-9559-5A40-ADBA-A35CABEC56C8}" type="sibTrans" cxnId="{43D66E52-17D8-624D-8345-289EB7D4D2F0}">
      <dgm:prSet/>
      <dgm:spPr/>
      <dgm:t>
        <a:bodyPr/>
        <a:lstStyle/>
        <a:p>
          <a:endParaRPr lang="en-US"/>
        </a:p>
      </dgm:t>
    </dgm:pt>
    <dgm:pt modelId="{8D2F09A2-7308-274A-8586-F3A53169AA56}">
      <dgm:prSet phldrT="[Text]"/>
      <dgm:spPr/>
      <dgm:t>
        <a:bodyPr/>
        <a:lstStyle/>
        <a:p>
          <a:r>
            <a:rPr lang="en-US" dirty="0"/>
            <a:t>TestNG</a:t>
          </a:r>
        </a:p>
      </dgm:t>
    </dgm:pt>
    <dgm:pt modelId="{25683D97-BB58-0D4C-AC26-4638EFC7189D}" type="parTrans" cxnId="{21E43C07-0C9F-3947-AECA-B89E60DFE03A}">
      <dgm:prSet/>
      <dgm:spPr/>
      <dgm:t>
        <a:bodyPr/>
        <a:lstStyle/>
        <a:p>
          <a:endParaRPr lang="en-US"/>
        </a:p>
      </dgm:t>
    </dgm:pt>
    <dgm:pt modelId="{32FFE313-A6F9-7B49-B53A-354B70CDA5BF}" type="sibTrans" cxnId="{21E43C07-0C9F-3947-AECA-B89E60DFE03A}">
      <dgm:prSet/>
      <dgm:spPr/>
      <dgm:t>
        <a:bodyPr/>
        <a:lstStyle/>
        <a:p>
          <a:endParaRPr lang="en-US"/>
        </a:p>
      </dgm:t>
    </dgm:pt>
    <dgm:pt modelId="{396978A0-CD2B-974F-89F9-DF0ED07EDFBB}">
      <dgm:prSet/>
      <dgm:spPr/>
      <dgm:t>
        <a:bodyPr/>
        <a:lstStyle/>
        <a:p>
          <a:r>
            <a:rPr lang="en-US" dirty="0"/>
            <a:t>Maven</a:t>
          </a:r>
        </a:p>
      </dgm:t>
    </dgm:pt>
    <dgm:pt modelId="{8708A5C8-9BD9-3D4A-9243-B4667DA77945}" type="parTrans" cxnId="{E2C1B2F2-14B2-144B-A13A-68FD3FFDE809}">
      <dgm:prSet/>
      <dgm:spPr/>
      <dgm:t>
        <a:bodyPr/>
        <a:lstStyle/>
        <a:p>
          <a:endParaRPr lang="en-US"/>
        </a:p>
      </dgm:t>
    </dgm:pt>
    <dgm:pt modelId="{88E4BE46-C05B-034D-90F4-AEC3BF4F5C79}" type="sibTrans" cxnId="{E2C1B2F2-14B2-144B-A13A-68FD3FFDE809}">
      <dgm:prSet/>
      <dgm:spPr/>
      <dgm:t>
        <a:bodyPr/>
        <a:lstStyle/>
        <a:p>
          <a:endParaRPr lang="en-US"/>
        </a:p>
      </dgm:t>
    </dgm:pt>
    <dgm:pt modelId="{8290F904-7F7A-3A48-9B1D-FDDA98C4B81D}">
      <dgm:prSet/>
      <dgm:spPr/>
      <dgm:t>
        <a:bodyPr/>
        <a:lstStyle/>
        <a:p>
          <a:r>
            <a:rPr lang="en-US" dirty="0"/>
            <a:t>Browser drivers</a:t>
          </a:r>
        </a:p>
      </dgm:t>
    </dgm:pt>
    <dgm:pt modelId="{7F1971EF-F6DA-6D41-9992-D3C47825B8E0}" type="parTrans" cxnId="{632FECDF-57B4-FD4D-9AAA-BD34DEF700EA}">
      <dgm:prSet/>
      <dgm:spPr/>
      <dgm:t>
        <a:bodyPr/>
        <a:lstStyle/>
        <a:p>
          <a:endParaRPr lang="en-US"/>
        </a:p>
      </dgm:t>
    </dgm:pt>
    <dgm:pt modelId="{E119BAA7-459B-0C41-B3A0-996073B34BF8}" type="sibTrans" cxnId="{632FECDF-57B4-FD4D-9AAA-BD34DEF700EA}">
      <dgm:prSet/>
      <dgm:spPr/>
      <dgm:t>
        <a:bodyPr/>
        <a:lstStyle/>
        <a:p>
          <a:endParaRPr lang="en-US"/>
        </a:p>
      </dgm:t>
    </dgm:pt>
    <dgm:pt modelId="{8D52585E-6050-4A40-8981-EC17156423FD}" type="pres">
      <dgm:prSet presAssocID="{79DB06A7-78EE-F64C-9DEB-853A374EA1EC}" presName="Name0" presStyleCnt="0">
        <dgm:presLayoutVars>
          <dgm:chMax val="7"/>
          <dgm:chPref val="7"/>
          <dgm:dir/>
        </dgm:presLayoutVars>
      </dgm:prSet>
      <dgm:spPr/>
    </dgm:pt>
    <dgm:pt modelId="{A74BA00E-1332-A44B-9497-922AC6E95E9C}" type="pres">
      <dgm:prSet presAssocID="{79DB06A7-78EE-F64C-9DEB-853A374EA1EC}" presName="Name1" presStyleCnt="0"/>
      <dgm:spPr/>
    </dgm:pt>
    <dgm:pt modelId="{866E2F74-12A5-1E40-94D8-BD2A9E354007}" type="pres">
      <dgm:prSet presAssocID="{79DB06A7-78EE-F64C-9DEB-853A374EA1EC}" presName="cycle" presStyleCnt="0"/>
      <dgm:spPr/>
    </dgm:pt>
    <dgm:pt modelId="{6921005B-7079-A143-AA94-27FE81B3541D}" type="pres">
      <dgm:prSet presAssocID="{79DB06A7-78EE-F64C-9DEB-853A374EA1EC}" presName="srcNode" presStyleLbl="node1" presStyleIdx="0" presStyleCnt="5"/>
      <dgm:spPr/>
    </dgm:pt>
    <dgm:pt modelId="{7F4B3099-E92F-2A44-92DD-94BAD7FE6E5C}" type="pres">
      <dgm:prSet presAssocID="{79DB06A7-78EE-F64C-9DEB-853A374EA1EC}" presName="conn" presStyleLbl="parChTrans1D2" presStyleIdx="0" presStyleCnt="1"/>
      <dgm:spPr/>
    </dgm:pt>
    <dgm:pt modelId="{D4CEFD5E-66CE-EE46-BACC-B3E54182C208}" type="pres">
      <dgm:prSet presAssocID="{79DB06A7-78EE-F64C-9DEB-853A374EA1EC}" presName="extraNode" presStyleLbl="node1" presStyleIdx="0" presStyleCnt="5"/>
      <dgm:spPr/>
    </dgm:pt>
    <dgm:pt modelId="{FD83EFC4-D6E0-0943-8664-7BA6C2A8E5F5}" type="pres">
      <dgm:prSet presAssocID="{79DB06A7-78EE-F64C-9DEB-853A374EA1EC}" presName="dstNode" presStyleLbl="node1" presStyleIdx="0" presStyleCnt="5"/>
      <dgm:spPr/>
    </dgm:pt>
    <dgm:pt modelId="{97631814-1B31-8C42-A48E-BF646FF05463}" type="pres">
      <dgm:prSet presAssocID="{4226DDC3-C06E-0F49-8998-8834241EC789}" presName="text_1" presStyleLbl="node1" presStyleIdx="0" presStyleCnt="5">
        <dgm:presLayoutVars>
          <dgm:bulletEnabled val="1"/>
        </dgm:presLayoutVars>
      </dgm:prSet>
      <dgm:spPr/>
    </dgm:pt>
    <dgm:pt modelId="{D1D7BC94-765B-0244-A5A5-B85CDA07DA69}" type="pres">
      <dgm:prSet presAssocID="{4226DDC3-C06E-0F49-8998-8834241EC789}" presName="accent_1" presStyleCnt="0"/>
      <dgm:spPr/>
    </dgm:pt>
    <dgm:pt modelId="{0B058AD9-91EB-DD46-86FA-F152DCEB0BF7}" type="pres">
      <dgm:prSet presAssocID="{4226DDC3-C06E-0F49-8998-8834241EC789}" presName="accentRepeatNode" presStyleLbl="solidFgAcc1" presStyleIdx="0" presStyleCnt="5"/>
      <dgm:spPr/>
    </dgm:pt>
    <dgm:pt modelId="{6F47825F-D0DA-3F47-8530-B557566AE80F}" type="pres">
      <dgm:prSet presAssocID="{5AB69A0B-61EC-B742-8651-55F164D9CB52}" presName="text_2" presStyleLbl="node1" presStyleIdx="1" presStyleCnt="5">
        <dgm:presLayoutVars>
          <dgm:bulletEnabled val="1"/>
        </dgm:presLayoutVars>
      </dgm:prSet>
      <dgm:spPr/>
    </dgm:pt>
    <dgm:pt modelId="{1C719A1C-BBC5-074B-88CC-4DD508FFC7B4}" type="pres">
      <dgm:prSet presAssocID="{5AB69A0B-61EC-B742-8651-55F164D9CB52}" presName="accent_2" presStyleCnt="0"/>
      <dgm:spPr/>
    </dgm:pt>
    <dgm:pt modelId="{F01CEBB3-36C3-DA44-A141-C93CD584751F}" type="pres">
      <dgm:prSet presAssocID="{5AB69A0B-61EC-B742-8651-55F164D9CB52}" presName="accentRepeatNode" presStyleLbl="solidFgAcc1" presStyleIdx="1" presStyleCnt="5"/>
      <dgm:spPr/>
    </dgm:pt>
    <dgm:pt modelId="{F53EB3EF-AB76-AC42-9EDE-3E1D6CE6D449}" type="pres">
      <dgm:prSet presAssocID="{8D2F09A2-7308-274A-8586-F3A53169AA56}" presName="text_3" presStyleLbl="node1" presStyleIdx="2" presStyleCnt="5">
        <dgm:presLayoutVars>
          <dgm:bulletEnabled val="1"/>
        </dgm:presLayoutVars>
      </dgm:prSet>
      <dgm:spPr/>
    </dgm:pt>
    <dgm:pt modelId="{2DFCCE12-F2ED-7A4E-A240-907E04334F91}" type="pres">
      <dgm:prSet presAssocID="{8D2F09A2-7308-274A-8586-F3A53169AA56}" presName="accent_3" presStyleCnt="0"/>
      <dgm:spPr/>
    </dgm:pt>
    <dgm:pt modelId="{E18722B7-CE61-F744-BCE6-1B4AC1E486FA}" type="pres">
      <dgm:prSet presAssocID="{8D2F09A2-7308-274A-8586-F3A53169AA56}" presName="accentRepeatNode" presStyleLbl="solidFgAcc1" presStyleIdx="2" presStyleCnt="5"/>
      <dgm:spPr/>
    </dgm:pt>
    <dgm:pt modelId="{AA4CAFFE-BA98-7643-AE02-C91CE7514E3C}" type="pres">
      <dgm:prSet presAssocID="{396978A0-CD2B-974F-89F9-DF0ED07EDFBB}" presName="text_4" presStyleLbl="node1" presStyleIdx="3" presStyleCnt="5">
        <dgm:presLayoutVars>
          <dgm:bulletEnabled val="1"/>
        </dgm:presLayoutVars>
      </dgm:prSet>
      <dgm:spPr/>
    </dgm:pt>
    <dgm:pt modelId="{00F14765-CF79-0B46-9EDA-C1ACD8B16FC4}" type="pres">
      <dgm:prSet presAssocID="{396978A0-CD2B-974F-89F9-DF0ED07EDFBB}" presName="accent_4" presStyleCnt="0"/>
      <dgm:spPr/>
    </dgm:pt>
    <dgm:pt modelId="{315AF306-0CBE-5548-95DA-1C596E264C8A}" type="pres">
      <dgm:prSet presAssocID="{396978A0-CD2B-974F-89F9-DF0ED07EDFBB}" presName="accentRepeatNode" presStyleLbl="solidFgAcc1" presStyleIdx="3" presStyleCnt="5"/>
      <dgm:spPr/>
    </dgm:pt>
    <dgm:pt modelId="{594ED30B-DAE7-934A-9324-97CD8AB23B79}" type="pres">
      <dgm:prSet presAssocID="{8290F904-7F7A-3A48-9B1D-FDDA98C4B81D}" presName="text_5" presStyleLbl="node1" presStyleIdx="4" presStyleCnt="5">
        <dgm:presLayoutVars>
          <dgm:bulletEnabled val="1"/>
        </dgm:presLayoutVars>
      </dgm:prSet>
      <dgm:spPr/>
    </dgm:pt>
    <dgm:pt modelId="{D5DFE29A-9BDC-2846-961A-A295B0A338EA}" type="pres">
      <dgm:prSet presAssocID="{8290F904-7F7A-3A48-9B1D-FDDA98C4B81D}" presName="accent_5" presStyleCnt="0"/>
      <dgm:spPr/>
    </dgm:pt>
    <dgm:pt modelId="{442B47B0-6896-1249-8D5E-F2773BF17375}" type="pres">
      <dgm:prSet presAssocID="{8290F904-7F7A-3A48-9B1D-FDDA98C4B81D}" presName="accentRepeatNode" presStyleLbl="solidFgAcc1" presStyleIdx="4" presStyleCnt="5"/>
      <dgm:spPr/>
    </dgm:pt>
  </dgm:ptLst>
  <dgm:cxnLst>
    <dgm:cxn modelId="{6DA6E606-F22C-9842-905C-08E747EA6B72}" type="presOf" srcId="{8D2F09A2-7308-274A-8586-F3A53169AA56}" destId="{F53EB3EF-AB76-AC42-9EDE-3E1D6CE6D449}" srcOrd="0" destOrd="0" presId="urn:microsoft.com/office/officeart/2008/layout/VerticalCurvedList"/>
    <dgm:cxn modelId="{21E43C07-0C9F-3947-AECA-B89E60DFE03A}" srcId="{79DB06A7-78EE-F64C-9DEB-853A374EA1EC}" destId="{8D2F09A2-7308-274A-8586-F3A53169AA56}" srcOrd="2" destOrd="0" parTransId="{25683D97-BB58-0D4C-AC26-4638EFC7189D}" sibTransId="{32FFE313-A6F9-7B49-B53A-354B70CDA5BF}"/>
    <dgm:cxn modelId="{2CE34C19-0869-A340-BAC0-8E9DEA549F83}" type="presOf" srcId="{396978A0-CD2B-974F-89F9-DF0ED07EDFBB}" destId="{AA4CAFFE-BA98-7643-AE02-C91CE7514E3C}" srcOrd="0" destOrd="0" presId="urn:microsoft.com/office/officeart/2008/layout/VerticalCurvedList"/>
    <dgm:cxn modelId="{2672C91A-0FEE-2E4D-96FB-4E2D418F1ABE}" type="presOf" srcId="{5AB69A0B-61EC-B742-8651-55F164D9CB52}" destId="{6F47825F-D0DA-3F47-8530-B557566AE80F}" srcOrd="0" destOrd="0" presId="urn:microsoft.com/office/officeart/2008/layout/VerticalCurvedList"/>
    <dgm:cxn modelId="{F854AA25-6150-D04D-8C22-46FC47305827}" srcId="{79DB06A7-78EE-F64C-9DEB-853A374EA1EC}" destId="{4226DDC3-C06E-0F49-8998-8834241EC789}" srcOrd="0" destOrd="0" parTransId="{B89054D6-2514-1345-BC43-4590638FDCAD}" sibTransId="{D534FB60-1F22-FC46-A337-54A2F5C03E91}"/>
    <dgm:cxn modelId="{F69C9C2B-7667-2A40-8AC7-E1AEA113A616}" type="presOf" srcId="{4226DDC3-C06E-0F49-8998-8834241EC789}" destId="{97631814-1B31-8C42-A48E-BF646FF05463}" srcOrd="0" destOrd="0" presId="urn:microsoft.com/office/officeart/2008/layout/VerticalCurvedList"/>
    <dgm:cxn modelId="{43D66E52-17D8-624D-8345-289EB7D4D2F0}" srcId="{79DB06A7-78EE-F64C-9DEB-853A374EA1EC}" destId="{5AB69A0B-61EC-B742-8651-55F164D9CB52}" srcOrd="1" destOrd="0" parTransId="{ED83223B-3401-DA45-BB9F-18848939A41C}" sibTransId="{546983CB-9559-5A40-ADBA-A35CABEC56C8}"/>
    <dgm:cxn modelId="{E40EC08C-D0E9-A544-9F23-1E61B13EFB6A}" type="presOf" srcId="{8290F904-7F7A-3A48-9B1D-FDDA98C4B81D}" destId="{594ED30B-DAE7-934A-9324-97CD8AB23B79}" srcOrd="0" destOrd="0" presId="urn:microsoft.com/office/officeart/2008/layout/VerticalCurvedList"/>
    <dgm:cxn modelId="{F12AAA9E-ECD7-C142-AC2B-E65A40CAC9A1}" type="presOf" srcId="{79DB06A7-78EE-F64C-9DEB-853A374EA1EC}" destId="{8D52585E-6050-4A40-8981-EC17156423FD}" srcOrd="0" destOrd="0" presId="urn:microsoft.com/office/officeart/2008/layout/VerticalCurvedList"/>
    <dgm:cxn modelId="{BCBA48AC-3127-7745-8529-069BBE1FBCBA}" type="presOf" srcId="{D534FB60-1F22-FC46-A337-54A2F5C03E91}" destId="{7F4B3099-E92F-2A44-92DD-94BAD7FE6E5C}" srcOrd="0" destOrd="0" presId="urn:microsoft.com/office/officeart/2008/layout/VerticalCurvedList"/>
    <dgm:cxn modelId="{632FECDF-57B4-FD4D-9AAA-BD34DEF700EA}" srcId="{79DB06A7-78EE-F64C-9DEB-853A374EA1EC}" destId="{8290F904-7F7A-3A48-9B1D-FDDA98C4B81D}" srcOrd="4" destOrd="0" parTransId="{7F1971EF-F6DA-6D41-9992-D3C47825B8E0}" sibTransId="{E119BAA7-459B-0C41-B3A0-996073B34BF8}"/>
    <dgm:cxn modelId="{E2C1B2F2-14B2-144B-A13A-68FD3FFDE809}" srcId="{79DB06A7-78EE-F64C-9DEB-853A374EA1EC}" destId="{396978A0-CD2B-974F-89F9-DF0ED07EDFBB}" srcOrd="3" destOrd="0" parTransId="{8708A5C8-9BD9-3D4A-9243-B4667DA77945}" sibTransId="{88E4BE46-C05B-034D-90F4-AEC3BF4F5C79}"/>
    <dgm:cxn modelId="{09BB599F-B1E6-B546-9DF0-830F08D27CFE}" type="presParOf" srcId="{8D52585E-6050-4A40-8981-EC17156423FD}" destId="{A74BA00E-1332-A44B-9497-922AC6E95E9C}" srcOrd="0" destOrd="0" presId="urn:microsoft.com/office/officeart/2008/layout/VerticalCurvedList"/>
    <dgm:cxn modelId="{F9D03568-BA6B-6545-8CE9-65E92C1192CC}" type="presParOf" srcId="{A74BA00E-1332-A44B-9497-922AC6E95E9C}" destId="{866E2F74-12A5-1E40-94D8-BD2A9E354007}" srcOrd="0" destOrd="0" presId="urn:microsoft.com/office/officeart/2008/layout/VerticalCurvedList"/>
    <dgm:cxn modelId="{5A845998-E416-414F-8150-6890A13FBCD9}" type="presParOf" srcId="{866E2F74-12A5-1E40-94D8-BD2A9E354007}" destId="{6921005B-7079-A143-AA94-27FE81B3541D}" srcOrd="0" destOrd="0" presId="urn:microsoft.com/office/officeart/2008/layout/VerticalCurvedList"/>
    <dgm:cxn modelId="{5135E8AB-A92B-934B-8348-6131390FF66C}" type="presParOf" srcId="{866E2F74-12A5-1E40-94D8-BD2A9E354007}" destId="{7F4B3099-E92F-2A44-92DD-94BAD7FE6E5C}" srcOrd="1" destOrd="0" presId="urn:microsoft.com/office/officeart/2008/layout/VerticalCurvedList"/>
    <dgm:cxn modelId="{154E1572-BC04-F84D-B057-F19C07A9FAE0}" type="presParOf" srcId="{866E2F74-12A5-1E40-94D8-BD2A9E354007}" destId="{D4CEFD5E-66CE-EE46-BACC-B3E54182C208}" srcOrd="2" destOrd="0" presId="urn:microsoft.com/office/officeart/2008/layout/VerticalCurvedList"/>
    <dgm:cxn modelId="{7BA9C81B-9ADD-374D-AD59-29EDEBE0E16A}" type="presParOf" srcId="{866E2F74-12A5-1E40-94D8-BD2A9E354007}" destId="{FD83EFC4-D6E0-0943-8664-7BA6C2A8E5F5}" srcOrd="3" destOrd="0" presId="urn:microsoft.com/office/officeart/2008/layout/VerticalCurvedList"/>
    <dgm:cxn modelId="{364A169B-8811-C54D-B5B1-557FB28FF14E}" type="presParOf" srcId="{A74BA00E-1332-A44B-9497-922AC6E95E9C}" destId="{97631814-1B31-8C42-A48E-BF646FF05463}" srcOrd="1" destOrd="0" presId="urn:microsoft.com/office/officeart/2008/layout/VerticalCurvedList"/>
    <dgm:cxn modelId="{996B2FA0-5EDD-594E-83A9-EC650433D44C}" type="presParOf" srcId="{A74BA00E-1332-A44B-9497-922AC6E95E9C}" destId="{D1D7BC94-765B-0244-A5A5-B85CDA07DA69}" srcOrd="2" destOrd="0" presId="urn:microsoft.com/office/officeart/2008/layout/VerticalCurvedList"/>
    <dgm:cxn modelId="{37764C1E-32CD-B346-99A2-D90F3475986B}" type="presParOf" srcId="{D1D7BC94-765B-0244-A5A5-B85CDA07DA69}" destId="{0B058AD9-91EB-DD46-86FA-F152DCEB0BF7}" srcOrd="0" destOrd="0" presId="urn:microsoft.com/office/officeart/2008/layout/VerticalCurvedList"/>
    <dgm:cxn modelId="{41E75EE9-B5A7-0A4E-9BFD-68CA2E7C9614}" type="presParOf" srcId="{A74BA00E-1332-A44B-9497-922AC6E95E9C}" destId="{6F47825F-D0DA-3F47-8530-B557566AE80F}" srcOrd="3" destOrd="0" presId="urn:microsoft.com/office/officeart/2008/layout/VerticalCurvedList"/>
    <dgm:cxn modelId="{4F60743C-C898-3C4E-81E7-9EB8FB5BFFC9}" type="presParOf" srcId="{A74BA00E-1332-A44B-9497-922AC6E95E9C}" destId="{1C719A1C-BBC5-074B-88CC-4DD508FFC7B4}" srcOrd="4" destOrd="0" presId="urn:microsoft.com/office/officeart/2008/layout/VerticalCurvedList"/>
    <dgm:cxn modelId="{4264BB87-FE1E-D24E-B9C2-93E69C4E2E47}" type="presParOf" srcId="{1C719A1C-BBC5-074B-88CC-4DD508FFC7B4}" destId="{F01CEBB3-36C3-DA44-A141-C93CD584751F}" srcOrd="0" destOrd="0" presId="urn:microsoft.com/office/officeart/2008/layout/VerticalCurvedList"/>
    <dgm:cxn modelId="{A9F9A934-F8A7-B44D-AADC-872626B0EF96}" type="presParOf" srcId="{A74BA00E-1332-A44B-9497-922AC6E95E9C}" destId="{F53EB3EF-AB76-AC42-9EDE-3E1D6CE6D449}" srcOrd="5" destOrd="0" presId="urn:microsoft.com/office/officeart/2008/layout/VerticalCurvedList"/>
    <dgm:cxn modelId="{86FF5C3F-347F-8D4C-B8BE-7E205A5E9DAE}" type="presParOf" srcId="{A74BA00E-1332-A44B-9497-922AC6E95E9C}" destId="{2DFCCE12-F2ED-7A4E-A240-907E04334F91}" srcOrd="6" destOrd="0" presId="urn:microsoft.com/office/officeart/2008/layout/VerticalCurvedList"/>
    <dgm:cxn modelId="{50EA72FB-E27E-DB46-BB32-CC9B0D72AB96}" type="presParOf" srcId="{2DFCCE12-F2ED-7A4E-A240-907E04334F91}" destId="{E18722B7-CE61-F744-BCE6-1B4AC1E486FA}" srcOrd="0" destOrd="0" presId="urn:microsoft.com/office/officeart/2008/layout/VerticalCurvedList"/>
    <dgm:cxn modelId="{97D9F325-859D-2344-BDDE-2E91708E21D3}" type="presParOf" srcId="{A74BA00E-1332-A44B-9497-922AC6E95E9C}" destId="{AA4CAFFE-BA98-7643-AE02-C91CE7514E3C}" srcOrd="7" destOrd="0" presId="urn:microsoft.com/office/officeart/2008/layout/VerticalCurvedList"/>
    <dgm:cxn modelId="{1A40F0BF-2D01-364E-88DE-4B09F784FE8B}" type="presParOf" srcId="{A74BA00E-1332-A44B-9497-922AC6E95E9C}" destId="{00F14765-CF79-0B46-9EDA-C1ACD8B16FC4}" srcOrd="8" destOrd="0" presId="urn:microsoft.com/office/officeart/2008/layout/VerticalCurvedList"/>
    <dgm:cxn modelId="{01A5B174-937F-F646-810B-9ED1493E73DE}" type="presParOf" srcId="{00F14765-CF79-0B46-9EDA-C1ACD8B16FC4}" destId="{315AF306-0CBE-5548-95DA-1C596E264C8A}" srcOrd="0" destOrd="0" presId="urn:microsoft.com/office/officeart/2008/layout/VerticalCurvedList"/>
    <dgm:cxn modelId="{C5AAD47A-9B65-6D4C-9329-033FEF7791B4}" type="presParOf" srcId="{A74BA00E-1332-A44B-9497-922AC6E95E9C}" destId="{594ED30B-DAE7-934A-9324-97CD8AB23B79}" srcOrd="9" destOrd="0" presId="urn:microsoft.com/office/officeart/2008/layout/VerticalCurvedList"/>
    <dgm:cxn modelId="{ED576517-1914-E344-B380-8C82598C3E28}" type="presParOf" srcId="{A74BA00E-1332-A44B-9497-922AC6E95E9C}" destId="{D5DFE29A-9BDC-2846-961A-A295B0A338EA}" srcOrd="10" destOrd="0" presId="urn:microsoft.com/office/officeart/2008/layout/VerticalCurvedList"/>
    <dgm:cxn modelId="{C9777068-38F7-D54E-B370-EB1885140A74}" type="presParOf" srcId="{D5DFE29A-9BDC-2846-961A-A295B0A338EA}" destId="{442B47B0-6896-1249-8D5E-F2773BF1737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F12A94-3FFE-46FA-A3EE-AA089273A7A3}" type="doc">
      <dgm:prSet loTypeId="urn:microsoft.com/office/officeart/2011/layout/HexagonRadial" loCatId="cycle" qsTypeId="urn:microsoft.com/office/officeart/2005/8/quickstyle/simple1" qsCatId="simple" csTypeId="urn:microsoft.com/office/officeart/2005/8/colors/accent1_2" csCatId="accent1" phldr="1"/>
      <dgm:spPr/>
      <dgm:t>
        <a:bodyPr/>
        <a:lstStyle/>
        <a:p>
          <a:endParaRPr lang="en-IN"/>
        </a:p>
      </dgm:t>
    </dgm:pt>
    <dgm:pt modelId="{403610B3-4A6C-4E70-86E9-4D22670DAD8F}">
      <dgm:prSet phldrT="[Text]"/>
      <dgm:spPr>
        <a:solidFill>
          <a:schemeClr val="bg1">
            <a:lumMod val="95000"/>
            <a:lumOff val="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Automation Tools</a:t>
          </a:r>
        </a:p>
      </dgm:t>
    </dgm:pt>
    <dgm:pt modelId="{D8711959-069E-42F3-8F71-AF87BBFA06F5}" type="parTrans" cxnId="{24124518-4FF3-4E3D-A996-0FD5488781AA}">
      <dgm:prSet/>
      <dgm:spPr/>
      <dgm:t>
        <a:bodyPr/>
        <a:lstStyle/>
        <a:p>
          <a:endParaRPr lang="en-IN"/>
        </a:p>
      </dgm:t>
    </dgm:pt>
    <dgm:pt modelId="{9280258C-438F-4B48-89C7-D3B6AE95A163}" type="sibTrans" cxnId="{24124518-4FF3-4E3D-A996-0FD5488781AA}">
      <dgm:prSet/>
      <dgm:spPr/>
      <dgm:t>
        <a:bodyPr/>
        <a:lstStyle/>
        <a:p>
          <a:endParaRPr lang="en-IN"/>
        </a:p>
      </dgm:t>
    </dgm:pt>
    <dgm:pt modelId="{B76062C5-D3AD-457D-8AAC-57C4D53E0D04}">
      <dgm:prSet phldrT="[Text]"/>
      <dgm:spPr>
        <a:solidFill>
          <a:schemeClr val="tx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Selenium</a:t>
          </a:r>
        </a:p>
      </dgm:t>
    </dgm:pt>
    <dgm:pt modelId="{1956D831-3FF6-4E73-AD39-98C43423E314}" type="parTrans" cxnId="{BEF11B07-C898-4A20-BB5A-B53522D4BAED}">
      <dgm:prSet/>
      <dgm:spPr/>
      <dgm:t>
        <a:bodyPr/>
        <a:lstStyle/>
        <a:p>
          <a:endParaRPr lang="en-IN"/>
        </a:p>
      </dgm:t>
    </dgm:pt>
    <dgm:pt modelId="{CD132EBF-AE61-4D6A-8B29-F14E292AD99C}" type="sibTrans" cxnId="{BEF11B07-C898-4A20-BB5A-B53522D4BAED}">
      <dgm:prSet/>
      <dgm:spPr/>
      <dgm:t>
        <a:bodyPr/>
        <a:lstStyle/>
        <a:p>
          <a:endParaRPr lang="en-IN"/>
        </a:p>
      </dgm:t>
    </dgm:pt>
    <dgm:pt modelId="{26D8F24F-7FBE-4AEF-9579-F0F1349B98BD}">
      <dgm:prSet phldrT="[Text]"/>
      <dgm:spPr>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algn="ctr">
            <a:buNone/>
          </a:pPr>
          <a:endParaRPr lang="en-IN" dirty="0"/>
        </a:p>
        <a:p>
          <a:pPr algn="ctr">
            <a:buNone/>
          </a:pPr>
          <a:r>
            <a:rPr lang="en-IN" dirty="0" err="1"/>
            <a:t>Katalon</a:t>
          </a:r>
          <a:endParaRPr lang="en-IN" dirty="0"/>
        </a:p>
      </dgm:t>
    </dgm:pt>
    <dgm:pt modelId="{574A4E74-6350-462D-A82A-BA8C9EB6E486}" type="parTrans" cxnId="{32C07301-A3D9-488F-9B30-247250E5A2B4}">
      <dgm:prSet/>
      <dgm:spPr/>
      <dgm:t>
        <a:bodyPr/>
        <a:lstStyle/>
        <a:p>
          <a:endParaRPr lang="en-IN"/>
        </a:p>
      </dgm:t>
    </dgm:pt>
    <dgm:pt modelId="{E8B18B4E-F197-4119-AC7E-0983B5893A76}" type="sibTrans" cxnId="{32C07301-A3D9-488F-9B30-247250E5A2B4}">
      <dgm:prSet/>
      <dgm:spPr/>
      <dgm:t>
        <a:bodyPr/>
        <a:lstStyle/>
        <a:p>
          <a:endParaRPr lang="en-IN"/>
        </a:p>
      </dgm:t>
    </dgm:pt>
    <dgm:pt modelId="{EB4C4EE3-18B3-44EA-AF8E-F0E9980A2A46}">
      <dgm:prSet phldrT="[Text]"/>
      <dgm:spPr>
        <a:solidFill>
          <a:schemeClr val="accent5">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Appium</a:t>
          </a:r>
        </a:p>
      </dgm:t>
    </dgm:pt>
    <dgm:pt modelId="{D2DE1C13-2BD5-4422-AA09-18A041984EC8}" type="parTrans" cxnId="{32B3BD33-23E3-4025-9574-DC1455FB3B02}">
      <dgm:prSet/>
      <dgm:spPr/>
      <dgm:t>
        <a:bodyPr/>
        <a:lstStyle/>
        <a:p>
          <a:endParaRPr lang="en-IN"/>
        </a:p>
      </dgm:t>
    </dgm:pt>
    <dgm:pt modelId="{A5881C56-BC1F-4C35-9B85-DD290CC5EE46}" type="sibTrans" cxnId="{32B3BD33-23E3-4025-9574-DC1455FB3B02}">
      <dgm:prSet/>
      <dgm:spPr/>
      <dgm:t>
        <a:bodyPr/>
        <a:lstStyle/>
        <a:p>
          <a:endParaRPr lang="en-IN"/>
        </a:p>
      </dgm:t>
    </dgm:pt>
    <dgm:pt modelId="{7A1A6D00-193A-468C-9532-C889943D9ADA}">
      <dgm:prSet phldrT="[Text]"/>
      <dgm:spPr>
        <a:solidFill>
          <a:schemeClr val="bg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QTP</a:t>
          </a:r>
        </a:p>
      </dgm:t>
    </dgm:pt>
    <dgm:pt modelId="{CFF14B88-3ECF-45BD-939B-2DE1D2C7DC0A}" type="parTrans" cxnId="{2FC9614C-AC39-45D1-A2AA-0446E39F0234}">
      <dgm:prSet/>
      <dgm:spPr/>
      <dgm:t>
        <a:bodyPr/>
        <a:lstStyle/>
        <a:p>
          <a:endParaRPr lang="en-IN"/>
        </a:p>
      </dgm:t>
    </dgm:pt>
    <dgm:pt modelId="{2233AEC1-59E1-42EE-8649-60F78A159153}" type="sibTrans" cxnId="{2FC9614C-AC39-45D1-A2AA-0446E39F0234}">
      <dgm:prSet/>
      <dgm:spPr/>
      <dgm:t>
        <a:bodyPr/>
        <a:lstStyle/>
        <a:p>
          <a:endParaRPr lang="en-IN"/>
        </a:p>
      </dgm:t>
    </dgm:pt>
    <dgm:pt modelId="{F01EB256-E0D9-47E9-BD39-BEFFF1B54300}">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err="1"/>
            <a:t>Ranorex</a:t>
          </a:r>
          <a:endParaRPr lang="en-IN" dirty="0"/>
        </a:p>
      </dgm:t>
    </dgm:pt>
    <dgm:pt modelId="{FBA46AD4-5DF3-4902-AAB7-5CE60C108D8A}" type="parTrans" cxnId="{6288AB4C-B526-4B1F-BD64-C8715377D297}">
      <dgm:prSet/>
      <dgm:spPr/>
      <dgm:t>
        <a:bodyPr/>
        <a:lstStyle/>
        <a:p>
          <a:endParaRPr lang="en-IN"/>
        </a:p>
      </dgm:t>
    </dgm:pt>
    <dgm:pt modelId="{137FD2AB-6709-49BD-99EE-F2550D533D35}" type="sibTrans" cxnId="{6288AB4C-B526-4B1F-BD64-C8715377D297}">
      <dgm:prSet/>
      <dgm:spPr/>
      <dgm:t>
        <a:bodyPr/>
        <a:lstStyle/>
        <a:p>
          <a:endParaRPr lang="en-IN"/>
        </a:p>
      </dgm:t>
    </dgm:pt>
    <dgm:pt modelId="{EFB0A8C4-E515-4C57-AD38-E021B44A5C31}">
      <dgm:prSet phldrT="[Text]"/>
      <dgm:spPr>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endParaRPr lang="en-IN" dirty="0"/>
        </a:p>
        <a:p>
          <a:endParaRPr lang="en-IN" dirty="0"/>
        </a:p>
        <a:p>
          <a:r>
            <a:rPr lang="en-IN" dirty="0"/>
            <a:t>IBM RFT</a:t>
          </a:r>
        </a:p>
      </dgm:t>
    </dgm:pt>
    <dgm:pt modelId="{392E1AD8-AE19-4512-8F48-84D8D81B699E}" type="parTrans" cxnId="{CACB3953-CC34-4595-9885-B2394ADC1D1D}">
      <dgm:prSet/>
      <dgm:spPr/>
      <dgm:t>
        <a:bodyPr/>
        <a:lstStyle/>
        <a:p>
          <a:endParaRPr lang="en-IN"/>
        </a:p>
      </dgm:t>
    </dgm:pt>
    <dgm:pt modelId="{F7D057E3-D72C-4DC6-B635-855904CE168B}" type="sibTrans" cxnId="{CACB3953-CC34-4595-9885-B2394ADC1D1D}">
      <dgm:prSet/>
      <dgm:spPr/>
      <dgm:t>
        <a:bodyPr/>
        <a:lstStyle/>
        <a:p>
          <a:endParaRPr lang="en-IN"/>
        </a:p>
      </dgm:t>
    </dgm:pt>
    <dgm:pt modelId="{0B2525CE-5556-4332-883F-22D49FAC40D9}" type="pres">
      <dgm:prSet presAssocID="{57F12A94-3FFE-46FA-A3EE-AA089273A7A3}" presName="Name0" presStyleCnt="0">
        <dgm:presLayoutVars>
          <dgm:chMax val="1"/>
          <dgm:chPref val="1"/>
          <dgm:dir/>
          <dgm:animOne val="branch"/>
          <dgm:animLvl val="lvl"/>
        </dgm:presLayoutVars>
      </dgm:prSet>
      <dgm:spPr/>
    </dgm:pt>
    <dgm:pt modelId="{CF40136E-8B80-4E90-939B-C8CA4CE19416}" type="pres">
      <dgm:prSet presAssocID="{403610B3-4A6C-4E70-86E9-4D22670DAD8F}" presName="Parent" presStyleLbl="node0" presStyleIdx="0" presStyleCnt="1" custLinFactNeighborY="-1162">
        <dgm:presLayoutVars>
          <dgm:chMax val="6"/>
          <dgm:chPref val="6"/>
        </dgm:presLayoutVars>
      </dgm:prSet>
      <dgm:spPr/>
    </dgm:pt>
    <dgm:pt modelId="{D9800E97-9EB5-42EB-B90C-D7B3CD5DED96}" type="pres">
      <dgm:prSet presAssocID="{B76062C5-D3AD-457D-8AAC-57C4D53E0D04}" presName="Accent1" presStyleCnt="0"/>
      <dgm:spPr/>
    </dgm:pt>
    <dgm:pt modelId="{A7D3467C-AA6E-46E4-956C-A8EBF322AB14}" type="pres">
      <dgm:prSet presAssocID="{B76062C5-D3AD-457D-8AAC-57C4D53E0D04}" presName="Accent" presStyleLbl="bgShp" presStyleIdx="0" presStyleCnt="6"/>
      <dgm:spPr/>
    </dgm:pt>
    <dgm:pt modelId="{41B4C346-3C68-4678-B109-4E02E5C15371}" type="pres">
      <dgm:prSet presAssocID="{B76062C5-D3AD-457D-8AAC-57C4D53E0D04}" presName="Child1" presStyleLbl="node1" presStyleIdx="0" presStyleCnt="6" custLinFactNeighborY="-2433">
        <dgm:presLayoutVars>
          <dgm:chMax val="0"/>
          <dgm:chPref val="0"/>
          <dgm:bulletEnabled val="1"/>
        </dgm:presLayoutVars>
      </dgm:prSet>
      <dgm:spPr/>
    </dgm:pt>
    <dgm:pt modelId="{01470627-F7DF-4CC9-ABD6-71EEB0E51B2C}" type="pres">
      <dgm:prSet presAssocID="{26D8F24F-7FBE-4AEF-9579-F0F1349B98BD}" presName="Accent2" presStyleCnt="0"/>
      <dgm:spPr/>
    </dgm:pt>
    <dgm:pt modelId="{E07D2BB1-C001-4042-B6FB-5FF97D231035}" type="pres">
      <dgm:prSet presAssocID="{26D8F24F-7FBE-4AEF-9579-F0F1349B98BD}" presName="Accent" presStyleLbl="bgShp" presStyleIdx="1" presStyleCnt="6" custLinFactNeighborX="-82574" custLinFactNeighborY="-5155"/>
      <dgm:spPr/>
    </dgm:pt>
    <dgm:pt modelId="{D055F358-621B-44D5-872D-963DCC3AFB87}" type="pres">
      <dgm:prSet presAssocID="{26D8F24F-7FBE-4AEF-9579-F0F1349B98BD}" presName="Child2" presStyleLbl="node1" presStyleIdx="1" presStyleCnt="6" custLinFactNeighborY="1418">
        <dgm:presLayoutVars>
          <dgm:chMax val="0"/>
          <dgm:chPref val="0"/>
          <dgm:bulletEnabled val="1"/>
        </dgm:presLayoutVars>
      </dgm:prSet>
      <dgm:spPr/>
    </dgm:pt>
    <dgm:pt modelId="{CD7B1ECB-7F09-4834-8172-47E816E4E410}" type="pres">
      <dgm:prSet presAssocID="{EB4C4EE3-18B3-44EA-AF8E-F0E9980A2A46}" presName="Accent3" presStyleCnt="0"/>
      <dgm:spPr/>
    </dgm:pt>
    <dgm:pt modelId="{2842CA80-D64A-4780-BB10-E7CE65F63ECF}" type="pres">
      <dgm:prSet presAssocID="{EB4C4EE3-18B3-44EA-AF8E-F0E9980A2A46}" presName="Accent" presStyleLbl="bgShp" presStyleIdx="2" presStyleCnt="6" custLinFactY="-3050" custLinFactNeighborY="-100000"/>
      <dgm:spPr/>
    </dgm:pt>
    <dgm:pt modelId="{AAA17E30-EF5A-4BE7-BF04-B3774D0821D1}" type="pres">
      <dgm:prSet presAssocID="{EB4C4EE3-18B3-44EA-AF8E-F0E9980A2A46}" presName="Child3" presStyleLbl="node1" presStyleIdx="2" presStyleCnt="6" custLinFactNeighborY="3851">
        <dgm:presLayoutVars>
          <dgm:chMax val="0"/>
          <dgm:chPref val="0"/>
          <dgm:bulletEnabled val="1"/>
        </dgm:presLayoutVars>
      </dgm:prSet>
      <dgm:spPr/>
    </dgm:pt>
    <dgm:pt modelId="{896AEDA6-9066-4D97-9687-72BAA9CEDDD1}" type="pres">
      <dgm:prSet presAssocID="{7A1A6D00-193A-468C-9532-C889943D9ADA}" presName="Accent4" presStyleCnt="0"/>
      <dgm:spPr/>
    </dgm:pt>
    <dgm:pt modelId="{2BA7E8F6-7974-4BB1-A0D1-9BB414F96313}" type="pres">
      <dgm:prSet presAssocID="{7A1A6D00-193A-468C-9532-C889943D9ADA}" presName="Accent" presStyleLbl="bgShp" presStyleIdx="3" presStyleCnt="6" custLinFactNeighborX="84349"/>
      <dgm:spPr/>
    </dgm:pt>
    <dgm:pt modelId="{3FAE25D1-FFFA-4626-8429-2CDD87A32404}" type="pres">
      <dgm:prSet presAssocID="{7A1A6D00-193A-468C-9532-C889943D9ADA}" presName="Child4" presStyleLbl="node1" presStyleIdx="3" presStyleCnt="6">
        <dgm:presLayoutVars>
          <dgm:chMax val="0"/>
          <dgm:chPref val="0"/>
          <dgm:bulletEnabled val="1"/>
        </dgm:presLayoutVars>
      </dgm:prSet>
      <dgm:spPr/>
    </dgm:pt>
    <dgm:pt modelId="{783BC02C-4C57-4527-842A-8AAB39A686FF}" type="pres">
      <dgm:prSet presAssocID="{F01EB256-E0D9-47E9-BD39-BEFFF1B54300}" presName="Accent5" presStyleCnt="0"/>
      <dgm:spPr/>
    </dgm:pt>
    <dgm:pt modelId="{D5707FB6-3F35-4EC5-B5ED-94C61FA0C22E}" type="pres">
      <dgm:prSet presAssocID="{F01EB256-E0D9-47E9-BD39-BEFFF1B54300}" presName="Accent" presStyleLbl="bgShp" presStyleIdx="4" presStyleCnt="6" custLinFactX="2105" custLinFactNeighborX="100000"/>
      <dgm:spPr/>
    </dgm:pt>
    <dgm:pt modelId="{58E8B86D-DAA7-4396-9D55-D2C08C348E67}" type="pres">
      <dgm:prSet presAssocID="{F01EB256-E0D9-47E9-BD39-BEFFF1B54300}" presName="Child5" presStyleLbl="node1" presStyleIdx="4" presStyleCnt="6">
        <dgm:presLayoutVars>
          <dgm:chMax val="0"/>
          <dgm:chPref val="0"/>
          <dgm:bulletEnabled val="1"/>
        </dgm:presLayoutVars>
      </dgm:prSet>
      <dgm:spPr/>
    </dgm:pt>
    <dgm:pt modelId="{E913E315-82DD-44D1-A8C6-694F22F9164B}" type="pres">
      <dgm:prSet presAssocID="{EFB0A8C4-E515-4C57-AD38-E021B44A5C31}" presName="Accent6" presStyleCnt="0"/>
      <dgm:spPr/>
    </dgm:pt>
    <dgm:pt modelId="{92A808E8-73A0-49C0-A8E7-35E441E7D19E}" type="pres">
      <dgm:prSet presAssocID="{EFB0A8C4-E515-4C57-AD38-E021B44A5C31}" presName="Accent" presStyleLbl="bgShp" presStyleIdx="5" presStyleCnt="6" custLinFactY="26479" custLinFactNeighborX="-282" custLinFactNeighborY="100000"/>
      <dgm:spPr/>
    </dgm:pt>
    <dgm:pt modelId="{DD761CCC-81E9-4A74-ACD4-581CB9FB0DB8}" type="pres">
      <dgm:prSet presAssocID="{EFB0A8C4-E515-4C57-AD38-E021B44A5C31}" presName="Child6" presStyleLbl="node1" presStyleIdx="5" presStyleCnt="6">
        <dgm:presLayoutVars>
          <dgm:chMax val="0"/>
          <dgm:chPref val="0"/>
          <dgm:bulletEnabled val="1"/>
        </dgm:presLayoutVars>
      </dgm:prSet>
      <dgm:spPr/>
    </dgm:pt>
  </dgm:ptLst>
  <dgm:cxnLst>
    <dgm:cxn modelId="{32C07301-A3D9-488F-9B30-247250E5A2B4}" srcId="{403610B3-4A6C-4E70-86E9-4D22670DAD8F}" destId="{26D8F24F-7FBE-4AEF-9579-F0F1349B98BD}" srcOrd="1" destOrd="0" parTransId="{574A4E74-6350-462D-A82A-BA8C9EB6E486}" sibTransId="{E8B18B4E-F197-4119-AC7E-0983B5893A76}"/>
    <dgm:cxn modelId="{BEF11B07-C898-4A20-BB5A-B53522D4BAED}" srcId="{403610B3-4A6C-4E70-86E9-4D22670DAD8F}" destId="{B76062C5-D3AD-457D-8AAC-57C4D53E0D04}" srcOrd="0" destOrd="0" parTransId="{1956D831-3FF6-4E73-AD39-98C43423E314}" sibTransId="{CD132EBF-AE61-4D6A-8B29-F14E292AD99C}"/>
    <dgm:cxn modelId="{3010F008-FA5D-47EA-BCB1-DC75D92B04A0}" type="presOf" srcId="{F01EB256-E0D9-47E9-BD39-BEFFF1B54300}" destId="{58E8B86D-DAA7-4396-9D55-D2C08C348E67}" srcOrd="0" destOrd="0" presId="urn:microsoft.com/office/officeart/2011/layout/HexagonRadial"/>
    <dgm:cxn modelId="{B155C713-4046-49C4-B5C0-F2DFF911CBB1}" type="presOf" srcId="{26D8F24F-7FBE-4AEF-9579-F0F1349B98BD}" destId="{D055F358-621B-44D5-872D-963DCC3AFB87}" srcOrd="0" destOrd="0" presId="urn:microsoft.com/office/officeart/2011/layout/HexagonRadial"/>
    <dgm:cxn modelId="{24124518-4FF3-4E3D-A996-0FD5488781AA}" srcId="{57F12A94-3FFE-46FA-A3EE-AA089273A7A3}" destId="{403610B3-4A6C-4E70-86E9-4D22670DAD8F}" srcOrd="0" destOrd="0" parTransId="{D8711959-069E-42F3-8F71-AF87BBFA06F5}" sibTransId="{9280258C-438F-4B48-89C7-D3B6AE95A163}"/>
    <dgm:cxn modelId="{32B3BD33-23E3-4025-9574-DC1455FB3B02}" srcId="{403610B3-4A6C-4E70-86E9-4D22670DAD8F}" destId="{EB4C4EE3-18B3-44EA-AF8E-F0E9980A2A46}" srcOrd="2" destOrd="0" parTransId="{D2DE1C13-2BD5-4422-AA09-18A041984EC8}" sibTransId="{A5881C56-BC1F-4C35-9B85-DD290CC5EE46}"/>
    <dgm:cxn modelId="{62F7C139-E6EA-4A82-8EC0-5FE55D145FF7}" type="presOf" srcId="{7A1A6D00-193A-468C-9532-C889943D9ADA}" destId="{3FAE25D1-FFFA-4626-8429-2CDD87A32404}" srcOrd="0" destOrd="0" presId="urn:microsoft.com/office/officeart/2011/layout/HexagonRadial"/>
    <dgm:cxn modelId="{2A181E3D-2DE0-4E8B-B48D-EB037E2E2F2F}" type="presOf" srcId="{EB4C4EE3-18B3-44EA-AF8E-F0E9980A2A46}" destId="{AAA17E30-EF5A-4BE7-BF04-B3774D0821D1}" srcOrd="0" destOrd="0" presId="urn:microsoft.com/office/officeart/2011/layout/HexagonRadial"/>
    <dgm:cxn modelId="{A758CC66-22F0-40D2-B373-6252DB63587A}" type="presOf" srcId="{403610B3-4A6C-4E70-86E9-4D22670DAD8F}" destId="{CF40136E-8B80-4E90-939B-C8CA4CE19416}" srcOrd="0" destOrd="0" presId="urn:microsoft.com/office/officeart/2011/layout/HexagonRadial"/>
    <dgm:cxn modelId="{2FC9614C-AC39-45D1-A2AA-0446E39F0234}" srcId="{403610B3-4A6C-4E70-86E9-4D22670DAD8F}" destId="{7A1A6D00-193A-468C-9532-C889943D9ADA}" srcOrd="3" destOrd="0" parTransId="{CFF14B88-3ECF-45BD-939B-2DE1D2C7DC0A}" sibTransId="{2233AEC1-59E1-42EE-8649-60F78A159153}"/>
    <dgm:cxn modelId="{6288AB4C-B526-4B1F-BD64-C8715377D297}" srcId="{403610B3-4A6C-4E70-86E9-4D22670DAD8F}" destId="{F01EB256-E0D9-47E9-BD39-BEFFF1B54300}" srcOrd="4" destOrd="0" parTransId="{FBA46AD4-5DF3-4902-AAB7-5CE60C108D8A}" sibTransId="{137FD2AB-6709-49BD-99EE-F2550D533D35}"/>
    <dgm:cxn modelId="{CACB3953-CC34-4595-9885-B2394ADC1D1D}" srcId="{403610B3-4A6C-4E70-86E9-4D22670DAD8F}" destId="{EFB0A8C4-E515-4C57-AD38-E021B44A5C31}" srcOrd="5" destOrd="0" parTransId="{392E1AD8-AE19-4512-8F48-84D8D81B699E}" sibTransId="{F7D057E3-D72C-4DC6-B635-855904CE168B}"/>
    <dgm:cxn modelId="{E573FF59-993C-46FA-A3AB-ADC616B611B6}" type="presOf" srcId="{EFB0A8C4-E515-4C57-AD38-E021B44A5C31}" destId="{DD761CCC-81E9-4A74-ACD4-581CB9FB0DB8}" srcOrd="0" destOrd="0" presId="urn:microsoft.com/office/officeart/2011/layout/HexagonRadial"/>
    <dgm:cxn modelId="{10B83E98-AFE3-4176-A350-8DCAC4727998}" type="presOf" srcId="{57F12A94-3FFE-46FA-A3EE-AA089273A7A3}" destId="{0B2525CE-5556-4332-883F-22D49FAC40D9}" srcOrd="0" destOrd="0" presId="urn:microsoft.com/office/officeart/2011/layout/HexagonRadial"/>
    <dgm:cxn modelId="{31497DF3-2451-477D-AB1B-B15B413B835D}" type="presOf" srcId="{B76062C5-D3AD-457D-8AAC-57C4D53E0D04}" destId="{41B4C346-3C68-4678-B109-4E02E5C15371}" srcOrd="0" destOrd="0" presId="urn:microsoft.com/office/officeart/2011/layout/HexagonRadial"/>
    <dgm:cxn modelId="{0B71B85A-E4A7-463A-82A4-AC4F48A465BA}" type="presParOf" srcId="{0B2525CE-5556-4332-883F-22D49FAC40D9}" destId="{CF40136E-8B80-4E90-939B-C8CA4CE19416}" srcOrd="0" destOrd="0" presId="urn:microsoft.com/office/officeart/2011/layout/HexagonRadial"/>
    <dgm:cxn modelId="{A6F071D7-D6F4-4BD4-A141-66A3B041B508}" type="presParOf" srcId="{0B2525CE-5556-4332-883F-22D49FAC40D9}" destId="{D9800E97-9EB5-42EB-B90C-D7B3CD5DED96}" srcOrd="1" destOrd="0" presId="urn:microsoft.com/office/officeart/2011/layout/HexagonRadial"/>
    <dgm:cxn modelId="{269376B4-2BA4-435F-8CC0-229834543A85}" type="presParOf" srcId="{D9800E97-9EB5-42EB-B90C-D7B3CD5DED96}" destId="{A7D3467C-AA6E-46E4-956C-A8EBF322AB14}" srcOrd="0" destOrd="0" presId="urn:microsoft.com/office/officeart/2011/layout/HexagonRadial"/>
    <dgm:cxn modelId="{A57A299A-4BA3-44E4-B949-7F39ED30EA82}" type="presParOf" srcId="{0B2525CE-5556-4332-883F-22D49FAC40D9}" destId="{41B4C346-3C68-4678-B109-4E02E5C15371}" srcOrd="2" destOrd="0" presId="urn:microsoft.com/office/officeart/2011/layout/HexagonRadial"/>
    <dgm:cxn modelId="{0667BCF4-3413-44AB-817F-1625FE2F36FE}" type="presParOf" srcId="{0B2525CE-5556-4332-883F-22D49FAC40D9}" destId="{01470627-F7DF-4CC9-ABD6-71EEB0E51B2C}" srcOrd="3" destOrd="0" presId="urn:microsoft.com/office/officeart/2011/layout/HexagonRadial"/>
    <dgm:cxn modelId="{1F513F8C-C035-4098-BC58-45556C2B635A}" type="presParOf" srcId="{01470627-F7DF-4CC9-ABD6-71EEB0E51B2C}" destId="{E07D2BB1-C001-4042-B6FB-5FF97D231035}" srcOrd="0" destOrd="0" presId="urn:microsoft.com/office/officeart/2011/layout/HexagonRadial"/>
    <dgm:cxn modelId="{CC32E4D1-4A7C-44D2-BC2D-CDC439FA06B5}" type="presParOf" srcId="{0B2525CE-5556-4332-883F-22D49FAC40D9}" destId="{D055F358-621B-44D5-872D-963DCC3AFB87}" srcOrd="4" destOrd="0" presId="urn:microsoft.com/office/officeart/2011/layout/HexagonRadial"/>
    <dgm:cxn modelId="{3577A671-37A3-44F7-AD19-017A18F94107}" type="presParOf" srcId="{0B2525CE-5556-4332-883F-22D49FAC40D9}" destId="{CD7B1ECB-7F09-4834-8172-47E816E4E410}" srcOrd="5" destOrd="0" presId="urn:microsoft.com/office/officeart/2011/layout/HexagonRadial"/>
    <dgm:cxn modelId="{576DAA9F-F439-479B-B1F4-6A6C544117FD}" type="presParOf" srcId="{CD7B1ECB-7F09-4834-8172-47E816E4E410}" destId="{2842CA80-D64A-4780-BB10-E7CE65F63ECF}" srcOrd="0" destOrd="0" presId="urn:microsoft.com/office/officeart/2011/layout/HexagonRadial"/>
    <dgm:cxn modelId="{00F79208-2499-4324-9D45-A8D298F7F826}" type="presParOf" srcId="{0B2525CE-5556-4332-883F-22D49FAC40D9}" destId="{AAA17E30-EF5A-4BE7-BF04-B3774D0821D1}" srcOrd="6" destOrd="0" presId="urn:microsoft.com/office/officeart/2011/layout/HexagonRadial"/>
    <dgm:cxn modelId="{5CCF0044-3A3A-42D0-A7B2-55058273E9F2}" type="presParOf" srcId="{0B2525CE-5556-4332-883F-22D49FAC40D9}" destId="{896AEDA6-9066-4D97-9687-72BAA9CEDDD1}" srcOrd="7" destOrd="0" presId="urn:microsoft.com/office/officeart/2011/layout/HexagonRadial"/>
    <dgm:cxn modelId="{7FAF6B53-7D95-4814-BD0A-A8A3683CEDA6}" type="presParOf" srcId="{896AEDA6-9066-4D97-9687-72BAA9CEDDD1}" destId="{2BA7E8F6-7974-4BB1-A0D1-9BB414F96313}" srcOrd="0" destOrd="0" presId="urn:microsoft.com/office/officeart/2011/layout/HexagonRadial"/>
    <dgm:cxn modelId="{E3932C3F-0550-44DA-8CA4-143775DDA47B}" type="presParOf" srcId="{0B2525CE-5556-4332-883F-22D49FAC40D9}" destId="{3FAE25D1-FFFA-4626-8429-2CDD87A32404}" srcOrd="8" destOrd="0" presId="urn:microsoft.com/office/officeart/2011/layout/HexagonRadial"/>
    <dgm:cxn modelId="{BCFE5292-ED54-4E33-9739-1F7BBFEB8B2E}" type="presParOf" srcId="{0B2525CE-5556-4332-883F-22D49FAC40D9}" destId="{783BC02C-4C57-4527-842A-8AAB39A686FF}" srcOrd="9" destOrd="0" presId="urn:microsoft.com/office/officeart/2011/layout/HexagonRadial"/>
    <dgm:cxn modelId="{0977CA3A-26B6-480F-94E5-90CD9EDAF9B6}" type="presParOf" srcId="{783BC02C-4C57-4527-842A-8AAB39A686FF}" destId="{D5707FB6-3F35-4EC5-B5ED-94C61FA0C22E}" srcOrd="0" destOrd="0" presId="urn:microsoft.com/office/officeart/2011/layout/HexagonRadial"/>
    <dgm:cxn modelId="{F4936927-C4E5-4266-9933-4F247EFF2951}" type="presParOf" srcId="{0B2525CE-5556-4332-883F-22D49FAC40D9}" destId="{58E8B86D-DAA7-4396-9D55-D2C08C348E67}" srcOrd="10" destOrd="0" presId="urn:microsoft.com/office/officeart/2011/layout/HexagonRadial"/>
    <dgm:cxn modelId="{2C8B0A79-4AF0-476C-B905-1FC7A08D7D7B}" type="presParOf" srcId="{0B2525CE-5556-4332-883F-22D49FAC40D9}" destId="{E913E315-82DD-44D1-A8C6-694F22F9164B}" srcOrd="11" destOrd="0" presId="urn:microsoft.com/office/officeart/2011/layout/HexagonRadial"/>
    <dgm:cxn modelId="{36CD4CEF-90EA-48D5-B599-1302188F154F}" type="presParOf" srcId="{E913E315-82DD-44D1-A8C6-694F22F9164B}" destId="{92A808E8-73A0-49C0-A8E7-35E441E7D19E}" srcOrd="0" destOrd="0" presId="urn:microsoft.com/office/officeart/2011/layout/HexagonRadial"/>
    <dgm:cxn modelId="{BAB9CC8C-4542-4A9E-80E8-C9F4702EE7AB}" type="presParOf" srcId="{0B2525CE-5556-4332-883F-22D49FAC40D9}" destId="{DD761CCC-81E9-4A74-ACD4-581CB9FB0DB8}"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6EC63F-B68C-4B46-8723-1B3DAD116F84}" type="doc">
      <dgm:prSet loTypeId="urn:microsoft.com/office/officeart/2005/8/layout/pictureOrgChart+Icon" loCatId="hierarchy" qsTypeId="urn:microsoft.com/office/officeart/2005/8/quickstyle/simple1" qsCatId="simple" csTypeId="urn:microsoft.com/office/officeart/2005/8/colors/accent1_2" csCatId="accent1" phldr="1"/>
      <dgm:spPr/>
      <dgm:t>
        <a:bodyPr/>
        <a:lstStyle/>
        <a:p>
          <a:endParaRPr lang="en-IN"/>
        </a:p>
      </dgm:t>
    </dgm:pt>
    <dgm:pt modelId="{D9C466BA-841C-4472-B75F-A0FEAB39F9E7}">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Selenium</a:t>
          </a:r>
        </a:p>
      </dgm:t>
    </dgm:pt>
    <dgm:pt modelId="{E9AF83E5-5206-4DA1-B900-1C676A33C02D}" type="parTrans" cxnId="{81256986-AAFA-4BF2-BC20-CE642322A026}">
      <dgm:prSet/>
      <dgm:spPr/>
      <dgm:t>
        <a:bodyPr/>
        <a:lstStyle/>
        <a:p>
          <a:endParaRPr lang="en-IN"/>
        </a:p>
      </dgm:t>
    </dgm:pt>
    <dgm:pt modelId="{CF51290D-DEB9-4DE2-AE0D-FA720634C308}" type="sibTrans" cxnId="{81256986-AAFA-4BF2-BC20-CE642322A026}">
      <dgm:prSet/>
      <dgm:spPr/>
      <dgm:t>
        <a:bodyPr/>
        <a:lstStyle/>
        <a:p>
          <a:endParaRPr lang="en-IN"/>
        </a:p>
      </dgm:t>
    </dgm:pt>
    <dgm:pt modelId="{06AB0BEB-315F-4710-B5CC-C145604E5659}">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Selenium IDE</a:t>
          </a:r>
        </a:p>
      </dgm:t>
    </dgm:pt>
    <dgm:pt modelId="{536F4F49-92AC-4FF2-B122-DC7C249BB64D}" type="parTrans" cxnId="{FDD52FFD-3F31-403D-94FF-9E4D008FA7E5}">
      <dgm:prSet/>
      <dgm:spPr/>
      <dgm:t>
        <a:bodyPr/>
        <a:lstStyle/>
        <a:p>
          <a:endParaRPr lang="en-IN"/>
        </a:p>
      </dgm:t>
    </dgm:pt>
    <dgm:pt modelId="{511ADE2A-B05B-4726-9E82-C2A6A67E6439}" type="sibTrans" cxnId="{FDD52FFD-3F31-403D-94FF-9E4D008FA7E5}">
      <dgm:prSet/>
      <dgm:spPr/>
      <dgm:t>
        <a:bodyPr/>
        <a:lstStyle/>
        <a:p>
          <a:endParaRPr lang="en-IN"/>
        </a:p>
      </dgm:t>
    </dgm:pt>
    <dgm:pt modelId="{5FB80885-1E2A-4008-A7E1-038250102393}">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WebDriver</a:t>
          </a:r>
        </a:p>
      </dgm:t>
    </dgm:pt>
    <dgm:pt modelId="{41E5DD75-6958-4602-AD68-F81D1DE763A8}" type="parTrans" cxnId="{E53D67AA-6C19-4140-AB82-BD74E4D451DD}">
      <dgm:prSet/>
      <dgm:spPr/>
      <dgm:t>
        <a:bodyPr/>
        <a:lstStyle/>
        <a:p>
          <a:endParaRPr lang="en-IN"/>
        </a:p>
      </dgm:t>
    </dgm:pt>
    <dgm:pt modelId="{23A6E7A6-B90F-4720-987D-4EA49BED4471}" type="sibTrans" cxnId="{E53D67AA-6C19-4140-AB82-BD74E4D451DD}">
      <dgm:prSet/>
      <dgm:spPr/>
      <dgm:t>
        <a:bodyPr/>
        <a:lstStyle/>
        <a:p>
          <a:endParaRPr lang="en-IN"/>
        </a:p>
      </dgm:t>
    </dgm:pt>
    <dgm:pt modelId="{91B16AE3-5626-48C3-B830-E02DEE068191}">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Selenium RC</a:t>
          </a:r>
        </a:p>
      </dgm:t>
    </dgm:pt>
    <dgm:pt modelId="{41E167FD-85BF-4CAC-8C30-5E163BE69814}" type="parTrans" cxnId="{3697D632-EBD0-4B10-834D-6EC68420D81C}">
      <dgm:prSet/>
      <dgm:spPr/>
      <dgm:t>
        <a:bodyPr/>
        <a:lstStyle/>
        <a:p>
          <a:endParaRPr lang="en-IN"/>
        </a:p>
      </dgm:t>
    </dgm:pt>
    <dgm:pt modelId="{BF4A774F-B90B-44A7-A11D-CE99121ECECF}" type="sibTrans" cxnId="{3697D632-EBD0-4B10-834D-6EC68420D81C}">
      <dgm:prSet/>
      <dgm:spPr/>
      <dgm:t>
        <a:bodyPr/>
        <a:lstStyle/>
        <a:p>
          <a:endParaRPr lang="en-IN"/>
        </a:p>
      </dgm:t>
    </dgm:pt>
    <dgm:pt modelId="{15DE7426-32DD-4EF2-A100-84817718A99F}">
      <dgm:prSet phldrT="[Text]"/>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IN" dirty="0"/>
            <a:t>Selenium Grid</a:t>
          </a:r>
        </a:p>
      </dgm:t>
    </dgm:pt>
    <dgm:pt modelId="{E65BB9A2-053B-4B1C-995E-BDF84137ECF6}" type="parTrans" cxnId="{9BAAC4C1-0583-4741-B7E8-E7AF87FEEE78}">
      <dgm:prSet/>
      <dgm:spPr/>
      <dgm:t>
        <a:bodyPr/>
        <a:lstStyle/>
        <a:p>
          <a:endParaRPr lang="en-IN"/>
        </a:p>
      </dgm:t>
    </dgm:pt>
    <dgm:pt modelId="{A3F9204F-466A-4EC6-A59B-DB574EF55D3A}" type="sibTrans" cxnId="{9BAAC4C1-0583-4741-B7E8-E7AF87FEEE78}">
      <dgm:prSet/>
      <dgm:spPr/>
      <dgm:t>
        <a:bodyPr/>
        <a:lstStyle/>
        <a:p>
          <a:endParaRPr lang="en-IN"/>
        </a:p>
      </dgm:t>
    </dgm:pt>
    <dgm:pt modelId="{76AD6F04-F04F-450A-A38A-AAA59C57F287}" type="pres">
      <dgm:prSet presAssocID="{6E6EC63F-B68C-4B46-8723-1B3DAD116F84}" presName="hierChild1" presStyleCnt="0">
        <dgm:presLayoutVars>
          <dgm:orgChart val="1"/>
          <dgm:chPref val="1"/>
          <dgm:dir/>
          <dgm:animOne val="branch"/>
          <dgm:animLvl val="lvl"/>
          <dgm:resizeHandles/>
        </dgm:presLayoutVars>
      </dgm:prSet>
      <dgm:spPr/>
    </dgm:pt>
    <dgm:pt modelId="{4F61D37A-B7B2-4871-B183-B3D78CE22FD6}" type="pres">
      <dgm:prSet presAssocID="{D9C466BA-841C-4472-B75F-A0FEAB39F9E7}" presName="hierRoot1" presStyleCnt="0">
        <dgm:presLayoutVars>
          <dgm:hierBranch val="init"/>
        </dgm:presLayoutVars>
      </dgm:prSet>
      <dgm:spPr/>
    </dgm:pt>
    <dgm:pt modelId="{9F1AA353-7CD8-4CF7-ADBB-53F54E5461EC}" type="pres">
      <dgm:prSet presAssocID="{D9C466BA-841C-4472-B75F-A0FEAB39F9E7}" presName="rootComposite1" presStyleCnt="0"/>
      <dgm:spPr/>
    </dgm:pt>
    <dgm:pt modelId="{E349FAD3-BFCC-4BAD-9569-05B4576C4C09}" type="pres">
      <dgm:prSet presAssocID="{D9C466BA-841C-4472-B75F-A0FEAB39F9E7}" presName="rootText1" presStyleLbl="node0" presStyleIdx="0" presStyleCnt="1">
        <dgm:presLayoutVars>
          <dgm:chPref val="3"/>
        </dgm:presLayoutVars>
      </dgm:prSet>
      <dgm:spPr/>
    </dgm:pt>
    <dgm:pt modelId="{D3222E28-F0F3-4BF4-9A5B-9DEBC29C004A}" type="pres">
      <dgm:prSet presAssocID="{D9C466BA-841C-4472-B75F-A0FEAB39F9E7}" presName="rootPict1" presStyleLbl="alignImgPlace1" presStyleIdx="0" presStyleCnt="5" custLinFactNeighborY="3454"/>
      <dgm:spPr>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7329EE80-A86B-4C3C-80D8-7D76F21D8B6F}" type="pres">
      <dgm:prSet presAssocID="{D9C466BA-841C-4472-B75F-A0FEAB39F9E7}" presName="rootConnector1" presStyleLbl="node1" presStyleIdx="0" presStyleCnt="0"/>
      <dgm:spPr/>
    </dgm:pt>
    <dgm:pt modelId="{55E8242E-046D-4342-A2CB-F2268E7B8AD2}" type="pres">
      <dgm:prSet presAssocID="{D9C466BA-841C-4472-B75F-A0FEAB39F9E7}" presName="hierChild2" presStyleCnt="0"/>
      <dgm:spPr/>
    </dgm:pt>
    <dgm:pt modelId="{8F09BEE3-B817-4F8E-B177-E24192EDCBC2}" type="pres">
      <dgm:prSet presAssocID="{536F4F49-92AC-4FF2-B122-DC7C249BB64D}" presName="Name37" presStyleLbl="parChTrans1D2" presStyleIdx="0" presStyleCnt="4"/>
      <dgm:spPr/>
    </dgm:pt>
    <dgm:pt modelId="{DB51692F-258D-4065-A3F5-A33646A5F023}" type="pres">
      <dgm:prSet presAssocID="{06AB0BEB-315F-4710-B5CC-C145604E5659}" presName="hierRoot2" presStyleCnt="0">
        <dgm:presLayoutVars>
          <dgm:hierBranch val="init"/>
        </dgm:presLayoutVars>
      </dgm:prSet>
      <dgm:spPr/>
    </dgm:pt>
    <dgm:pt modelId="{7B2F8746-ACC9-481C-826F-F0E4A18B213C}" type="pres">
      <dgm:prSet presAssocID="{06AB0BEB-315F-4710-B5CC-C145604E5659}" presName="rootComposite" presStyleCnt="0"/>
      <dgm:spPr/>
    </dgm:pt>
    <dgm:pt modelId="{9A349EBD-00BC-4BAA-B8BB-8C3479390B1B}" type="pres">
      <dgm:prSet presAssocID="{06AB0BEB-315F-4710-B5CC-C145604E5659}" presName="rootText" presStyleLbl="node2" presStyleIdx="0" presStyleCnt="4" custLinFactNeighborX="-746">
        <dgm:presLayoutVars>
          <dgm:chPref val="3"/>
        </dgm:presLayoutVars>
      </dgm:prSet>
      <dgm:spPr/>
    </dgm:pt>
    <dgm:pt modelId="{323924A9-6E9C-440F-A91E-5981FE3502E7}" type="pres">
      <dgm:prSet presAssocID="{06AB0BEB-315F-4710-B5CC-C145604E5659}" presName="rootPict" presStyleLbl="alignImgPlace1" presStyleIdx="1" presStyleCnt="5" custLinFactNeighborX="-4818"/>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0B411B6F-6845-4FA0-AD72-C2956580DCE7}" type="pres">
      <dgm:prSet presAssocID="{06AB0BEB-315F-4710-B5CC-C145604E5659}" presName="rootConnector" presStyleLbl="node2" presStyleIdx="0" presStyleCnt="4"/>
      <dgm:spPr/>
    </dgm:pt>
    <dgm:pt modelId="{B40D956C-ABDD-41A9-ABB1-5E5CF05FFA8A}" type="pres">
      <dgm:prSet presAssocID="{06AB0BEB-315F-4710-B5CC-C145604E5659}" presName="hierChild4" presStyleCnt="0"/>
      <dgm:spPr/>
    </dgm:pt>
    <dgm:pt modelId="{864047F1-2078-4644-A38E-10344BA19207}" type="pres">
      <dgm:prSet presAssocID="{06AB0BEB-315F-4710-B5CC-C145604E5659}" presName="hierChild5" presStyleCnt="0"/>
      <dgm:spPr/>
    </dgm:pt>
    <dgm:pt modelId="{C28F565C-1936-4D27-BBCD-EB29A7FF4AE1}" type="pres">
      <dgm:prSet presAssocID="{41E5DD75-6958-4602-AD68-F81D1DE763A8}" presName="Name37" presStyleLbl="parChTrans1D2" presStyleIdx="1" presStyleCnt="4"/>
      <dgm:spPr/>
    </dgm:pt>
    <dgm:pt modelId="{45F02B87-5F79-4615-916F-E87A0FD4DD5A}" type="pres">
      <dgm:prSet presAssocID="{5FB80885-1E2A-4008-A7E1-038250102393}" presName="hierRoot2" presStyleCnt="0">
        <dgm:presLayoutVars>
          <dgm:hierBranch val="init"/>
        </dgm:presLayoutVars>
      </dgm:prSet>
      <dgm:spPr/>
    </dgm:pt>
    <dgm:pt modelId="{1E0EE195-692D-4E32-B9B4-346A881B4787}" type="pres">
      <dgm:prSet presAssocID="{5FB80885-1E2A-4008-A7E1-038250102393}" presName="rootComposite" presStyleCnt="0"/>
      <dgm:spPr/>
    </dgm:pt>
    <dgm:pt modelId="{4F6CD10B-E0A7-4F82-9176-1231F5D9F49A}" type="pres">
      <dgm:prSet presAssocID="{5FB80885-1E2A-4008-A7E1-038250102393}" presName="rootText" presStyleLbl="node2" presStyleIdx="1" presStyleCnt="4" custLinFactNeighborY="19">
        <dgm:presLayoutVars>
          <dgm:chPref val="3"/>
        </dgm:presLayoutVars>
      </dgm:prSet>
      <dgm:spPr/>
    </dgm:pt>
    <dgm:pt modelId="{59B7BE6D-4A08-4C2F-A168-66FAE8720321}" type="pres">
      <dgm:prSet presAssocID="{5FB80885-1E2A-4008-A7E1-038250102393}" presName="rootPict" presStyleLbl="alignImgPlace1" presStyleIdx="2" presStyleCnt="5" custLinFactNeighborY="-3469"/>
      <dgm:spPr>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A449FC41-AB96-47D4-953C-26B260D3946A}" type="pres">
      <dgm:prSet presAssocID="{5FB80885-1E2A-4008-A7E1-038250102393}" presName="rootConnector" presStyleLbl="node2" presStyleIdx="1" presStyleCnt="4"/>
      <dgm:spPr/>
    </dgm:pt>
    <dgm:pt modelId="{31DDAEF3-59FA-4F97-B3C0-78B53407A682}" type="pres">
      <dgm:prSet presAssocID="{5FB80885-1E2A-4008-A7E1-038250102393}" presName="hierChild4" presStyleCnt="0"/>
      <dgm:spPr/>
    </dgm:pt>
    <dgm:pt modelId="{206A6D68-28BC-4ED2-B70F-8CCD86A78217}" type="pres">
      <dgm:prSet presAssocID="{5FB80885-1E2A-4008-A7E1-038250102393}" presName="hierChild5" presStyleCnt="0"/>
      <dgm:spPr/>
    </dgm:pt>
    <dgm:pt modelId="{245FDA05-8810-4D7E-ACE9-1359DB635887}" type="pres">
      <dgm:prSet presAssocID="{E65BB9A2-053B-4B1C-995E-BDF84137ECF6}" presName="Name37" presStyleLbl="parChTrans1D2" presStyleIdx="2" presStyleCnt="4"/>
      <dgm:spPr/>
    </dgm:pt>
    <dgm:pt modelId="{530EC9B5-12F8-4A74-BB56-C757C23D9DBE}" type="pres">
      <dgm:prSet presAssocID="{15DE7426-32DD-4EF2-A100-84817718A99F}" presName="hierRoot2" presStyleCnt="0">
        <dgm:presLayoutVars>
          <dgm:hierBranch val="init"/>
        </dgm:presLayoutVars>
      </dgm:prSet>
      <dgm:spPr/>
    </dgm:pt>
    <dgm:pt modelId="{49D757BC-406E-4F5B-A519-A309C0E51EF0}" type="pres">
      <dgm:prSet presAssocID="{15DE7426-32DD-4EF2-A100-84817718A99F}" presName="rootComposite" presStyleCnt="0"/>
      <dgm:spPr/>
    </dgm:pt>
    <dgm:pt modelId="{2AB6D5C2-215E-41B5-8217-C677B42E947A}" type="pres">
      <dgm:prSet presAssocID="{15DE7426-32DD-4EF2-A100-84817718A99F}" presName="rootText" presStyleLbl="node2" presStyleIdx="2" presStyleCnt="4" custLinFactNeighborX="49609">
        <dgm:presLayoutVars>
          <dgm:chPref val="3"/>
        </dgm:presLayoutVars>
      </dgm:prSet>
      <dgm:spPr/>
    </dgm:pt>
    <dgm:pt modelId="{9BAEC696-D179-4296-A04A-368A11F52DC3}" type="pres">
      <dgm:prSet presAssocID="{15DE7426-32DD-4EF2-A100-84817718A99F}" presName="rootPict" presStyleLbl="alignImgPlace1" presStyleIdx="3" presStyleCnt="5" custLinFactX="65366" custLinFactNeighborX="100000"/>
      <dgm:spPr>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3BA259CE-5E81-4241-AFFB-E0FD27D32BC7}" type="pres">
      <dgm:prSet presAssocID="{15DE7426-32DD-4EF2-A100-84817718A99F}" presName="rootConnector" presStyleLbl="node2" presStyleIdx="2" presStyleCnt="4"/>
      <dgm:spPr/>
    </dgm:pt>
    <dgm:pt modelId="{48499998-CDE5-4555-BC66-EF2C9B04C6CA}" type="pres">
      <dgm:prSet presAssocID="{15DE7426-32DD-4EF2-A100-84817718A99F}" presName="hierChild4" presStyleCnt="0"/>
      <dgm:spPr/>
    </dgm:pt>
    <dgm:pt modelId="{78587EA1-1114-4209-B3EA-6C0261077758}" type="pres">
      <dgm:prSet presAssocID="{15DE7426-32DD-4EF2-A100-84817718A99F}" presName="hierChild5" presStyleCnt="0"/>
      <dgm:spPr/>
    </dgm:pt>
    <dgm:pt modelId="{9DBDCA9A-7D84-4F38-AAD1-62402DFD36C7}" type="pres">
      <dgm:prSet presAssocID="{41E167FD-85BF-4CAC-8C30-5E163BE69814}" presName="Name37" presStyleLbl="parChTrans1D2" presStyleIdx="3" presStyleCnt="4"/>
      <dgm:spPr/>
    </dgm:pt>
    <dgm:pt modelId="{8E15E3CF-99DE-472D-81E5-2E29E29B6A8D}" type="pres">
      <dgm:prSet presAssocID="{91B16AE3-5626-48C3-B830-E02DEE068191}" presName="hierRoot2" presStyleCnt="0">
        <dgm:presLayoutVars>
          <dgm:hierBranch val="init"/>
        </dgm:presLayoutVars>
      </dgm:prSet>
      <dgm:spPr/>
    </dgm:pt>
    <dgm:pt modelId="{4E31E900-AE89-49CB-9B18-C13A5195417E}" type="pres">
      <dgm:prSet presAssocID="{91B16AE3-5626-48C3-B830-E02DEE068191}" presName="rootComposite" presStyleCnt="0"/>
      <dgm:spPr/>
    </dgm:pt>
    <dgm:pt modelId="{C9D8A016-17EF-4030-84FD-BAD16064A524}" type="pres">
      <dgm:prSet presAssocID="{91B16AE3-5626-48C3-B830-E02DEE068191}" presName="rootText" presStyleLbl="node2" presStyleIdx="3" presStyleCnt="4" custLinFactX="-81485" custLinFactY="41747" custLinFactNeighborX="-100000" custLinFactNeighborY="100000">
        <dgm:presLayoutVars>
          <dgm:chPref val="3"/>
        </dgm:presLayoutVars>
      </dgm:prSet>
      <dgm:spPr/>
    </dgm:pt>
    <dgm:pt modelId="{884AAB42-8143-4D75-9E95-E4CC7118647F}" type="pres">
      <dgm:prSet presAssocID="{91B16AE3-5626-48C3-B830-E02DEE068191}" presName="rootPict" presStyleLbl="alignImgPlace1" presStyleIdx="4" presStyleCnt="5" custLinFactX="-300000" custLinFactY="77178" custLinFactNeighborX="-304085" custLinFactNeighborY="100000"/>
      <dgm:spPr>
        <a:blipFill>
          <a:blip xmlns:r="http://schemas.openxmlformats.org/officeDocument/2006/relationships" r:embed="rId5">
            <a:extLst>
              <a:ext uri="{28A0092B-C50C-407E-A947-70E740481C1C}">
                <a14:useLocalDpi xmlns:a14="http://schemas.microsoft.com/office/drawing/2010/main" val="0"/>
              </a:ext>
            </a:extLst>
          </a:blip>
          <a:srcRect/>
          <a:stretch>
            <a:fillRect l="-21000" r="-21000"/>
          </a:stretch>
        </a:bli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pt>
    <dgm:pt modelId="{E9B631A8-8C36-4251-921A-913B146951D6}" type="pres">
      <dgm:prSet presAssocID="{91B16AE3-5626-48C3-B830-E02DEE068191}" presName="rootConnector" presStyleLbl="node2" presStyleIdx="3" presStyleCnt="4"/>
      <dgm:spPr/>
    </dgm:pt>
    <dgm:pt modelId="{21326BB1-3660-4561-BAD5-3C6C4DA578E5}" type="pres">
      <dgm:prSet presAssocID="{91B16AE3-5626-48C3-B830-E02DEE068191}" presName="hierChild4" presStyleCnt="0"/>
      <dgm:spPr/>
    </dgm:pt>
    <dgm:pt modelId="{0B4C6352-1C30-4A50-9205-7B2E6E28784B}" type="pres">
      <dgm:prSet presAssocID="{91B16AE3-5626-48C3-B830-E02DEE068191}" presName="hierChild5" presStyleCnt="0"/>
      <dgm:spPr/>
    </dgm:pt>
    <dgm:pt modelId="{6E8A2D53-E9A9-4060-A3E6-FB3AB322A50B}" type="pres">
      <dgm:prSet presAssocID="{D9C466BA-841C-4472-B75F-A0FEAB39F9E7}" presName="hierChild3" presStyleCnt="0"/>
      <dgm:spPr/>
    </dgm:pt>
  </dgm:ptLst>
  <dgm:cxnLst>
    <dgm:cxn modelId="{CA45220C-41C3-4650-B665-8918D5D95FB2}" type="presOf" srcId="{91B16AE3-5626-48C3-B830-E02DEE068191}" destId="{C9D8A016-17EF-4030-84FD-BAD16064A524}" srcOrd="0" destOrd="0" presId="urn:microsoft.com/office/officeart/2005/8/layout/pictureOrgChart+Icon"/>
    <dgm:cxn modelId="{3247D62B-2E33-42C5-8E7B-17DC41DED331}" type="presOf" srcId="{06AB0BEB-315F-4710-B5CC-C145604E5659}" destId="{0B411B6F-6845-4FA0-AD72-C2956580DCE7}" srcOrd="1" destOrd="0" presId="urn:microsoft.com/office/officeart/2005/8/layout/pictureOrgChart+Icon"/>
    <dgm:cxn modelId="{3697D632-EBD0-4B10-834D-6EC68420D81C}" srcId="{D9C466BA-841C-4472-B75F-A0FEAB39F9E7}" destId="{91B16AE3-5626-48C3-B830-E02DEE068191}" srcOrd="3" destOrd="0" parTransId="{41E167FD-85BF-4CAC-8C30-5E163BE69814}" sibTransId="{BF4A774F-B90B-44A7-A11D-CE99121ECECF}"/>
    <dgm:cxn modelId="{6B092438-C762-4506-B276-2047E66B0918}" type="presOf" srcId="{06AB0BEB-315F-4710-B5CC-C145604E5659}" destId="{9A349EBD-00BC-4BAA-B8BB-8C3479390B1B}" srcOrd="0" destOrd="0" presId="urn:microsoft.com/office/officeart/2005/8/layout/pictureOrgChart+Icon"/>
    <dgm:cxn modelId="{70C3113B-8766-413D-AC4D-D8D3B44A56AF}" type="presOf" srcId="{5FB80885-1E2A-4008-A7E1-038250102393}" destId="{4F6CD10B-E0A7-4F82-9176-1231F5D9F49A}" srcOrd="0" destOrd="0" presId="urn:microsoft.com/office/officeart/2005/8/layout/pictureOrgChart+Icon"/>
    <dgm:cxn modelId="{996D2E45-1ADC-4033-8C28-0DBE94E0F1B2}" type="presOf" srcId="{15DE7426-32DD-4EF2-A100-84817718A99F}" destId="{2AB6D5C2-215E-41B5-8217-C677B42E947A}" srcOrd="0" destOrd="0" presId="urn:microsoft.com/office/officeart/2005/8/layout/pictureOrgChart+Icon"/>
    <dgm:cxn modelId="{A5B02952-4056-41C7-93BD-2DDFE10172F6}" type="presOf" srcId="{5FB80885-1E2A-4008-A7E1-038250102393}" destId="{A449FC41-AB96-47D4-953C-26B260D3946A}" srcOrd="1" destOrd="0" presId="urn:microsoft.com/office/officeart/2005/8/layout/pictureOrgChart+Icon"/>
    <dgm:cxn modelId="{81256986-AAFA-4BF2-BC20-CE642322A026}" srcId="{6E6EC63F-B68C-4B46-8723-1B3DAD116F84}" destId="{D9C466BA-841C-4472-B75F-A0FEAB39F9E7}" srcOrd="0" destOrd="0" parTransId="{E9AF83E5-5206-4DA1-B900-1C676A33C02D}" sibTransId="{CF51290D-DEB9-4DE2-AE0D-FA720634C308}"/>
    <dgm:cxn modelId="{7897A28C-2200-47C6-94A6-206FEE488462}" type="presOf" srcId="{15DE7426-32DD-4EF2-A100-84817718A99F}" destId="{3BA259CE-5E81-4241-AFFB-E0FD27D32BC7}" srcOrd="1" destOrd="0" presId="urn:microsoft.com/office/officeart/2005/8/layout/pictureOrgChart+Icon"/>
    <dgm:cxn modelId="{E9579095-23FE-4206-9311-D9E2D990B618}" type="presOf" srcId="{41E5DD75-6958-4602-AD68-F81D1DE763A8}" destId="{C28F565C-1936-4D27-BBCD-EB29A7FF4AE1}" srcOrd="0" destOrd="0" presId="urn:microsoft.com/office/officeart/2005/8/layout/pictureOrgChart+Icon"/>
    <dgm:cxn modelId="{FE23E6A1-748F-415E-9D3C-9140DB37AA49}" type="presOf" srcId="{6E6EC63F-B68C-4B46-8723-1B3DAD116F84}" destId="{76AD6F04-F04F-450A-A38A-AAA59C57F287}" srcOrd="0" destOrd="0" presId="urn:microsoft.com/office/officeart/2005/8/layout/pictureOrgChart+Icon"/>
    <dgm:cxn modelId="{E53D67AA-6C19-4140-AB82-BD74E4D451DD}" srcId="{D9C466BA-841C-4472-B75F-A0FEAB39F9E7}" destId="{5FB80885-1E2A-4008-A7E1-038250102393}" srcOrd="1" destOrd="0" parTransId="{41E5DD75-6958-4602-AD68-F81D1DE763A8}" sibTransId="{23A6E7A6-B90F-4720-987D-4EA49BED4471}"/>
    <dgm:cxn modelId="{9BAAC4C1-0583-4741-B7E8-E7AF87FEEE78}" srcId="{D9C466BA-841C-4472-B75F-A0FEAB39F9E7}" destId="{15DE7426-32DD-4EF2-A100-84817718A99F}" srcOrd="2" destOrd="0" parTransId="{E65BB9A2-053B-4B1C-995E-BDF84137ECF6}" sibTransId="{A3F9204F-466A-4EC6-A59B-DB574EF55D3A}"/>
    <dgm:cxn modelId="{D8F24ACD-D32D-470D-84BE-44998C9A14B3}" type="presOf" srcId="{91B16AE3-5626-48C3-B830-E02DEE068191}" destId="{E9B631A8-8C36-4251-921A-913B146951D6}" srcOrd="1" destOrd="0" presId="urn:microsoft.com/office/officeart/2005/8/layout/pictureOrgChart+Icon"/>
    <dgm:cxn modelId="{B82E98CE-A4F1-4356-A1D2-334BA968A5BE}" type="presOf" srcId="{41E167FD-85BF-4CAC-8C30-5E163BE69814}" destId="{9DBDCA9A-7D84-4F38-AAD1-62402DFD36C7}" srcOrd="0" destOrd="0" presId="urn:microsoft.com/office/officeart/2005/8/layout/pictureOrgChart+Icon"/>
    <dgm:cxn modelId="{EDCD81D0-05D9-49D3-B66D-2FE079D99C89}" type="presOf" srcId="{E65BB9A2-053B-4B1C-995E-BDF84137ECF6}" destId="{245FDA05-8810-4D7E-ACE9-1359DB635887}" srcOrd="0" destOrd="0" presId="urn:microsoft.com/office/officeart/2005/8/layout/pictureOrgChart+Icon"/>
    <dgm:cxn modelId="{849495D4-23DA-489E-9208-D1FA9C0D7EC5}" type="presOf" srcId="{536F4F49-92AC-4FF2-B122-DC7C249BB64D}" destId="{8F09BEE3-B817-4F8E-B177-E24192EDCBC2}" srcOrd="0" destOrd="0" presId="urn:microsoft.com/office/officeart/2005/8/layout/pictureOrgChart+Icon"/>
    <dgm:cxn modelId="{3EECDBDE-BC24-469D-81D2-3B8395AFAFB0}" type="presOf" srcId="{D9C466BA-841C-4472-B75F-A0FEAB39F9E7}" destId="{7329EE80-A86B-4C3C-80D8-7D76F21D8B6F}" srcOrd="1" destOrd="0" presId="urn:microsoft.com/office/officeart/2005/8/layout/pictureOrgChart+Icon"/>
    <dgm:cxn modelId="{8429CAF8-0EDB-43B7-8760-966A20617DD3}" type="presOf" srcId="{D9C466BA-841C-4472-B75F-A0FEAB39F9E7}" destId="{E349FAD3-BFCC-4BAD-9569-05B4576C4C09}" srcOrd="0" destOrd="0" presId="urn:microsoft.com/office/officeart/2005/8/layout/pictureOrgChart+Icon"/>
    <dgm:cxn modelId="{FDD52FFD-3F31-403D-94FF-9E4D008FA7E5}" srcId="{D9C466BA-841C-4472-B75F-A0FEAB39F9E7}" destId="{06AB0BEB-315F-4710-B5CC-C145604E5659}" srcOrd="0" destOrd="0" parTransId="{536F4F49-92AC-4FF2-B122-DC7C249BB64D}" sibTransId="{511ADE2A-B05B-4726-9E82-C2A6A67E6439}"/>
    <dgm:cxn modelId="{363310DF-E59E-49A6-AC14-250F06DB4666}" type="presParOf" srcId="{76AD6F04-F04F-450A-A38A-AAA59C57F287}" destId="{4F61D37A-B7B2-4871-B183-B3D78CE22FD6}" srcOrd="0" destOrd="0" presId="urn:microsoft.com/office/officeart/2005/8/layout/pictureOrgChart+Icon"/>
    <dgm:cxn modelId="{D026844B-BD08-4F53-B51B-F0195726F98B}" type="presParOf" srcId="{4F61D37A-B7B2-4871-B183-B3D78CE22FD6}" destId="{9F1AA353-7CD8-4CF7-ADBB-53F54E5461EC}" srcOrd="0" destOrd="0" presId="urn:microsoft.com/office/officeart/2005/8/layout/pictureOrgChart+Icon"/>
    <dgm:cxn modelId="{BBD50AE8-495F-4C66-8E8A-9FEA5BE5CCBC}" type="presParOf" srcId="{9F1AA353-7CD8-4CF7-ADBB-53F54E5461EC}" destId="{E349FAD3-BFCC-4BAD-9569-05B4576C4C09}" srcOrd="0" destOrd="0" presId="urn:microsoft.com/office/officeart/2005/8/layout/pictureOrgChart+Icon"/>
    <dgm:cxn modelId="{7CB85F47-E3CB-4E74-9930-75FFBEC5ADFF}" type="presParOf" srcId="{9F1AA353-7CD8-4CF7-ADBB-53F54E5461EC}" destId="{D3222E28-F0F3-4BF4-9A5B-9DEBC29C004A}" srcOrd="1" destOrd="0" presId="urn:microsoft.com/office/officeart/2005/8/layout/pictureOrgChart+Icon"/>
    <dgm:cxn modelId="{0E460E2A-BB33-4091-ACA7-77EA5FB4A9D1}" type="presParOf" srcId="{9F1AA353-7CD8-4CF7-ADBB-53F54E5461EC}" destId="{7329EE80-A86B-4C3C-80D8-7D76F21D8B6F}" srcOrd="2" destOrd="0" presId="urn:microsoft.com/office/officeart/2005/8/layout/pictureOrgChart+Icon"/>
    <dgm:cxn modelId="{5A3490F6-F287-4540-9FDC-FCF9BA8D5909}" type="presParOf" srcId="{4F61D37A-B7B2-4871-B183-B3D78CE22FD6}" destId="{55E8242E-046D-4342-A2CB-F2268E7B8AD2}" srcOrd="1" destOrd="0" presId="urn:microsoft.com/office/officeart/2005/8/layout/pictureOrgChart+Icon"/>
    <dgm:cxn modelId="{B61672F7-2848-493D-AB94-3B7D346909D3}" type="presParOf" srcId="{55E8242E-046D-4342-A2CB-F2268E7B8AD2}" destId="{8F09BEE3-B817-4F8E-B177-E24192EDCBC2}" srcOrd="0" destOrd="0" presId="urn:microsoft.com/office/officeart/2005/8/layout/pictureOrgChart+Icon"/>
    <dgm:cxn modelId="{DB315F01-409C-4036-B195-98712B6B77E1}" type="presParOf" srcId="{55E8242E-046D-4342-A2CB-F2268E7B8AD2}" destId="{DB51692F-258D-4065-A3F5-A33646A5F023}" srcOrd="1" destOrd="0" presId="urn:microsoft.com/office/officeart/2005/8/layout/pictureOrgChart+Icon"/>
    <dgm:cxn modelId="{056CC032-2978-4F0B-885B-917C7F9DEABF}" type="presParOf" srcId="{DB51692F-258D-4065-A3F5-A33646A5F023}" destId="{7B2F8746-ACC9-481C-826F-F0E4A18B213C}" srcOrd="0" destOrd="0" presId="urn:microsoft.com/office/officeart/2005/8/layout/pictureOrgChart+Icon"/>
    <dgm:cxn modelId="{5A1A293D-1839-43C6-AAF3-C743AFB8F29C}" type="presParOf" srcId="{7B2F8746-ACC9-481C-826F-F0E4A18B213C}" destId="{9A349EBD-00BC-4BAA-B8BB-8C3479390B1B}" srcOrd="0" destOrd="0" presId="urn:microsoft.com/office/officeart/2005/8/layout/pictureOrgChart+Icon"/>
    <dgm:cxn modelId="{59140ACC-AB1B-4CC8-84C7-776FAD8451A7}" type="presParOf" srcId="{7B2F8746-ACC9-481C-826F-F0E4A18B213C}" destId="{323924A9-6E9C-440F-A91E-5981FE3502E7}" srcOrd="1" destOrd="0" presId="urn:microsoft.com/office/officeart/2005/8/layout/pictureOrgChart+Icon"/>
    <dgm:cxn modelId="{E4861926-5D67-453F-8C77-534519C3503D}" type="presParOf" srcId="{7B2F8746-ACC9-481C-826F-F0E4A18B213C}" destId="{0B411B6F-6845-4FA0-AD72-C2956580DCE7}" srcOrd="2" destOrd="0" presId="urn:microsoft.com/office/officeart/2005/8/layout/pictureOrgChart+Icon"/>
    <dgm:cxn modelId="{F25D9B4E-F5F2-4DCA-9908-A226FD63DE1C}" type="presParOf" srcId="{DB51692F-258D-4065-A3F5-A33646A5F023}" destId="{B40D956C-ABDD-41A9-ABB1-5E5CF05FFA8A}" srcOrd="1" destOrd="0" presId="urn:microsoft.com/office/officeart/2005/8/layout/pictureOrgChart+Icon"/>
    <dgm:cxn modelId="{C70D79C5-6D55-45FF-A81A-848517D311A0}" type="presParOf" srcId="{DB51692F-258D-4065-A3F5-A33646A5F023}" destId="{864047F1-2078-4644-A38E-10344BA19207}" srcOrd="2" destOrd="0" presId="urn:microsoft.com/office/officeart/2005/8/layout/pictureOrgChart+Icon"/>
    <dgm:cxn modelId="{A30BAF74-5046-41B9-B8F1-BFECA4D71A63}" type="presParOf" srcId="{55E8242E-046D-4342-A2CB-F2268E7B8AD2}" destId="{C28F565C-1936-4D27-BBCD-EB29A7FF4AE1}" srcOrd="2" destOrd="0" presId="urn:microsoft.com/office/officeart/2005/8/layout/pictureOrgChart+Icon"/>
    <dgm:cxn modelId="{A1FADD48-384A-4A78-A969-30703124C636}" type="presParOf" srcId="{55E8242E-046D-4342-A2CB-F2268E7B8AD2}" destId="{45F02B87-5F79-4615-916F-E87A0FD4DD5A}" srcOrd="3" destOrd="0" presId="urn:microsoft.com/office/officeart/2005/8/layout/pictureOrgChart+Icon"/>
    <dgm:cxn modelId="{2306E90B-103A-41C8-BD2C-602C59F0DE23}" type="presParOf" srcId="{45F02B87-5F79-4615-916F-E87A0FD4DD5A}" destId="{1E0EE195-692D-4E32-B9B4-346A881B4787}" srcOrd="0" destOrd="0" presId="urn:microsoft.com/office/officeart/2005/8/layout/pictureOrgChart+Icon"/>
    <dgm:cxn modelId="{1F720E6F-69F5-4761-A304-33175B2C8C6A}" type="presParOf" srcId="{1E0EE195-692D-4E32-B9B4-346A881B4787}" destId="{4F6CD10B-E0A7-4F82-9176-1231F5D9F49A}" srcOrd="0" destOrd="0" presId="urn:microsoft.com/office/officeart/2005/8/layout/pictureOrgChart+Icon"/>
    <dgm:cxn modelId="{059346A3-CF37-4503-BB7A-DEAD63F052AA}" type="presParOf" srcId="{1E0EE195-692D-4E32-B9B4-346A881B4787}" destId="{59B7BE6D-4A08-4C2F-A168-66FAE8720321}" srcOrd="1" destOrd="0" presId="urn:microsoft.com/office/officeart/2005/8/layout/pictureOrgChart+Icon"/>
    <dgm:cxn modelId="{3E602EA7-D302-4CC8-A662-5F2FD6336F6B}" type="presParOf" srcId="{1E0EE195-692D-4E32-B9B4-346A881B4787}" destId="{A449FC41-AB96-47D4-953C-26B260D3946A}" srcOrd="2" destOrd="0" presId="urn:microsoft.com/office/officeart/2005/8/layout/pictureOrgChart+Icon"/>
    <dgm:cxn modelId="{F1AC9061-94E6-488D-B675-6E312358C2B1}" type="presParOf" srcId="{45F02B87-5F79-4615-916F-E87A0FD4DD5A}" destId="{31DDAEF3-59FA-4F97-B3C0-78B53407A682}" srcOrd="1" destOrd="0" presId="urn:microsoft.com/office/officeart/2005/8/layout/pictureOrgChart+Icon"/>
    <dgm:cxn modelId="{21CE71D2-24C9-4B0D-AEA5-4880701BBAD7}" type="presParOf" srcId="{45F02B87-5F79-4615-916F-E87A0FD4DD5A}" destId="{206A6D68-28BC-4ED2-B70F-8CCD86A78217}" srcOrd="2" destOrd="0" presId="urn:microsoft.com/office/officeart/2005/8/layout/pictureOrgChart+Icon"/>
    <dgm:cxn modelId="{0FBFEF7C-C8BD-4401-82E9-659FA395471B}" type="presParOf" srcId="{55E8242E-046D-4342-A2CB-F2268E7B8AD2}" destId="{245FDA05-8810-4D7E-ACE9-1359DB635887}" srcOrd="4" destOrd="0" presId="urn:microsoft.com/office/officeart/2005/8/layout/pictureOrgChart+Icon"/>
    <dgm:cxn modelId="{FAA2784C-C3D7-4933-9536-B0B32B6648A2}" type="presParOf" srcId="{55E8242E-046D-4342-A2CB-F2268E7B8AD2}" destId="{530EC9B5-12F8-4A74-BB56-C757C23D9DBE}" srcOrd="5" destOrd="0" presId="urn:microsoft.com/office/officeart/2005/8/layout/pictureOrgChart+Icon"/>
    <dgm:cxn modelId="{66BEAE48-C502-4F7B-89C7-25A5676FE84C}" type="presParOf" srcId="{530EC9B5-12F8-4A74-BB56-C757C23D9DBE}" destId="{49D757BC-406E-4F5B-A519-A309C0E51EF0}" srcOrd="0" destOrd="0" presId="urn:microsoft.com/office/officeart/2005/8/layout/pictureOrgChart+Icon"/>
    <dgm:cxn modelId="{D5B0F2A6-7C6B-4573-A86F-1642EB77C681}" type="presParOf" srcId="{49D757BC-406E-4F5B-A519-A309C0E51EF0}" destId="{2AB6D5C2-215E-41B5-8217-C677B42E947A}" srcOrd="0" destOrd="0" presId="urn:microsoft.com/office/officeart/2005/8/layout/pictureOrgChart+Icon"/>
    <dgm:cxn modelId="{F88376DC-AD72-4EB1-A3D7-3536924AC56E}" type="presParOf" srcId="{49D757BC-406E-4F5B-A519-A309C0E51EF0}" destId="{9BAEC696-D179-4296-A04A-368A11F52DC3}" srcOrd="1" destOrd="0" presId="urn:microsoft.com/office/officeart/2005/8/layout/pictureOrgChart+Icon"/>
    <dgm:cxn modelId="{D2837D39-044A-4AA7-A60B-0351511B5583}" type="presParOf" srcId="{49D757BC-406E-4F5B-A519-A309C0E51EF0}" destId="{3BA259CE-5E81-4241-AFFB-E0FD27D32BC7}" srcOrd="2" destOrd="0" presId="urn:microsoft.com/office/officeart/2005/8/layout/pictureOrgChart+Icon"/>
    <dgm:cxn modelId="{3969E847-8F30-4841-8DA2-126430813B6C}" type="presParOf" srcId="{530EC9B5-12F8-4A74-BB56-C757C23D9DBE}" destId="{48499998-CDE5-4555-BC66-EF2C9B04C6CA}" srcOrd="1" destOrd="0" presId="urn:microsoft.com/office/officeart/2005/8/layout/pictureOrgChart+Icon"/>
    <dgm:cxn modelId="{F9E93A51-4CE8-461D-94F5-1E8B6BC114D8}" type="presParOf" srcId="{530EC9B5-12F8-4A74-BB56-C757C23D9DBE}" destId="{78587EA1-1114-4209-B3EA-6C0261077758}" srcOrd="2" destOrd="0" presId="urn:microsoft.com/office/officeart/2005/8/layout/pictureOrgChart+Icon"/>
    <dgm:cxn modelId="{9AE2B646-BC17-4550-A435-6AE7B0F6195D}" type="presParOf" srcId="{55E8242E-046D-4342-A2CB-F2268E7B8AD2}" destId="{9DBDCA9A-7D84-4F38-AAD1-62402DFD36C7}" srcOrd="6" destOrd="0" presId="urn:microsoft.com/office/officeart/2005/8/layout/pictureOrgChart+Icon"/>
    <dgm:cxn modelId="{44B7A521-FCFE-4307-B4E2-71C348289AA5}" type="presParOf" srcId="{55E8242E-046D-4342-A2CB-F2268E7B8AD2}" destId="{8E15E3CF-99DE-472D-81E5-2E29E29B6A8D}" srcOrd="7" destOrd="0" presId="urn:microsoft.com/office/officeart/2005/8/layout/pictureOrgChart+Icon"/>
    <dgm:cxn modelId="{431D7A18-D220-4668-83FA-8F198319D426}" type="presParOf" srcId="{8E15E3CF-99DE-472D-81E5-2E29E29B6A8D}" destId="{4E31E900-AE89-49CB-9B18-C13A5195417E}" srcOrd="0" destOrd="0" presId="urn:microsoft.com/office/officeart/2005/8/layout/pictureOrgChart+Icon"/>
    <dgm:cxn modelId="{092D23B1-D36B-4C9D-93CD-A87DFE44D1F0}" type="presParOf" srcId="{4E31E900-AE89-49CB-9B18-C13A5195417E}" destId="{C9D8A016-17EF-4030-84FD-BAD16064A524}" srcOrd="0" destOrd="0" presId="urn:microsoft.com/office/officeart/2005/8/layout/pictureOrgChart+Icon"/>
    <dgm:cxn modelId="{021A37B2-5983-4A50-9793-097CADBC8002}" type="presParOf" srcId="{4E31E900-AE89-49CB-9B18-C13A5195417E}" destId="{884AAB42-8143-4D75-9E95-E4CC7118647F}" srcOrd="1" destOrd="0" presId="urn:microsoft.com/office/officeart/2005/8/layout/pictureOrgChart+Icon"/>
    <dgm:cxn modelId="{CB5D0EAF-FE64-4C68-A3AC-CD114FBA432D}" type="presParOf" srcId="{4E31E900-AE89-49CB-9B18-C13A5195417E}" destId="{E9B631A8-8C36-4251-921A-913B146951D6}" srcOrd="2" destOrd="0" presId="urn:microsoft.com/office/officeart/2005/8/layout/pictureOrgChart+Icon"/>
    <dgm:cxn modelId="{A32032C4-7C8C-4ECC-B357-050F0393A8D3}" type="presParOf" srcId="{8E15E3CF-99DE-472D-81E5-2E29E29B6A8D}" destId="{21326BB1-3660-4561-BAD5-3C6C4DA578E5}" srcOrd="1" destOrd="0" presId="urn:microsoft.com/office/officeart/2005/8/layout/pictureOrgChart+Icon"/>
    <dgm:cxn modelId="{C71CD26D-14EB-4992-95C5-DBF6829A4BCD}" type="presParOf" srcId="{8E15E3CF-99DE-472D-81E5-2E29E29B6A8D}" destId="{0B4C6352-1C30-4A50-9205-7B2E6E28784B}" srcOrd="2" destOrd="0" presId="urn:microsoft.com/office/officeart/2005/8/layout/pictureOrgChart+Icon"/>
    <dgm:cxn modelId="{6244490D-D21B-4FD3-90CA-F68B73BD13AE}" type="presParOf" srcId="{4F61D37A-B7B2-4871-B183-B3D78CE22FD6}" destId="{6E8A2D53-E9A9-4060-A3E6-FB3AB322A50B}" srcOrd="2" destOrd="0" presId="urn:microsoft.com/office/officeart/2005/8/layout/pictureOrgChar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E2D30F-68DE-2745-81F5-79A4088AD93C}"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3D50EDB2-3C4F-924C-B40C-D5446504EF49}">
      <dgm:prSet phldrT="[Text]"/>
      <dgm:spPr/>
      <dgm:t>
        <a:bodyPr/>
        <a:lstStyle/>
        <a:p>
          <a:r>
            <a:rPr lang="en-US" dirty="0"/>
            <a:t>Automation Frameworks</a:t>
          </a:r>
        </a:p>
      </dgm:t>
    </dgm:pt>
    <dgm:pt modelId="{99FAAE73-7A2C-AF47-9C01-D6E03104CBEC}" type="parTrans" cxnId="{A5572E82-DB9B-0B4F-9F53-7AD6557E6F68}">
      <dgm:prSet/>
      <dgm:spPr/>
      <dgm:t>
        <a:bodyPr/>
        <a:lstStyle/>
        <a:p>
          <a:endParaRPr lang="en-US"/>
        </a:p>
      </dgm:t>
    </dgm:pt>
    <dgm:pt modelId="{CFA7EB2B-B57E-8B42-839A-2F5F6DD45541}" type="sibTrans" cxnId="{A5572E82-DB9B-0B4F-9F53-7AD6557E6F68}">
      <dgm:prSet/>
      <dgm:spPr/>
      <dgm:t>
        <a:bodyPr/>
        <a:lstStyle/>
        <a:p>
          <a:endParaRPr lang="en-US"/>
        </a:p>
      </dgm:t>
    </dgm:pt>
    <dgm:pt modelId="{0AF8ECF5-C03D-2941-95C2-7F0B3305634C}">
      <dgm:prSet phldrT="[Text]" custT="1"/>
      <dgm:spPr/>
      <dgm:t>
        <a:bodyPr/>
        <a:lstStyle/>
        <a:p>
          <a:r>
            <a:rPr lang="en-US" sz="2000" dirty="0"/>
            <a:t>Module Based Testing Framework </a:t>
          </a:r>
        </a:p>
      </dgm:t>
    </dgm:pt>
    <dgm:pt modelId="{4A695679-53A0-3744-AFAA-19D6537831D4}" type="parTrans" cxnId="{94061EB3-4391-D04E-8D91-F4DEE003540A}">
      <dgm:prSet/>
      <dgm:spPr/>
      <dgm:t>
        <a:bodyPr/>
        <a:lstStyle/>
        <a:p>
          <a:endParaRPr lang="en-US"/>
        </a:p>
      </dgm:t>
    </dgm:pt>
    <dgm:pt modelId="{8A820B39-3160-EF43-A10A-477DC050F1BD}" type="sibTrans" cxnId="{94061EB3-4391-D04E-8D91-F4DEE003540A}">
      <dgm:prSet/>
      <dgm:spPr/>
      <dgm:t>
        <a:bodyPr/>
        <a:lstStyle/>
        <a:p>
          <a:endParaRPr lang="en-US"/>
        </a:p>
      </dgm:t>
    </dgm:pt>
    <dgm:pt modelId="{12539E64-B8E8-794C-92E5-840CD3E9130D}">
      <dgm:prSet phldrT="[Text]" custT="1"/>
      <dgm:spPr/>
      <dgm:t>
        <a:bodyPr/>
        <a:lstStyle/>
        <a:p>
          <a:r>
            <a:rPr lang="en-US" sz="1800" dirty="0"/>
            <a:t>Library Architecture Testing Framework</a:t>
          </a:r>
        </a:p>
      </dgm:t>
    </dgm:pt>
    <dgm:pt modelId="{21E005DF-69D0-0D46-9E09-7661DE6C9324}" type="parTrans" cxnId="{69B22E9A-4CD1-CA48-8A55-BF5375EB8894}">
      <dgm:prSet/>
      <dgm:spPr/>
      <dgm:t>
        <a:bodyPr/>
        <a:lstStyle/>
        <a:p>
          <a:endParaRPr lang="en-US"/>
        </a:p>
      </dgm:t>
    </dgm:pt>
    <dgm:pt modelId="{B4B81D8C-CE77-6642-A2A2-C9C7BEE9A4BB}" type="sibTrans" cxnId="{69B22E9A-4CD1-CA48-8A55-BF5375EB8894}">
      <dgm:prSet/>
      <dgm:spPr/>
      <dgm:t>
        <a:bodyPr/>
        <a:lstStyle/>
        <a:p>
          <a:endParaRPr lang="en-US"/>
        </a:p>
      </dgm:t>
    </dgm:pt>
    <dgm:pt modelId="{4D4CD232-E90A-6940-88FA-8AD0DCDC9102}">
      <dgm:prSet phldrT="[Text]" custT="1"/>
      <dgm:spPr/>
      <dgm:t>
        <a:bodyPr/>
        <a:lstStyle/>
        <a:p>
          <a:r>
            <a:rPr lang="en-US" sz="2000" dirty="0"/>
            <a:t>Data Driven Testing Framework</a:t>
          </a:r>
        </a:p>
      </dgm:t>
    </dgm:pt>
    <dgm:pt modelId="{2B326364-3C25-BC43-A6B0-357C99F1B1F7}" type="parTrans" cxnId="{ED16AF42-B687-714D-BE3D-BCDEC78D95BE}">
      <dgm:prSet/>
      <dgm:spPr/>
      <dgm:t>
        <a:bodyPr/>
        <a:lstStyle/>
        <a:p>
          <a:endParaRPr lang="en-US"/>
        </a:p>
      </dgm:t>
    </dgm:pt>
    <dgm:pt modelId="{B6A08462-8E60-8C44-8166-A7385B15BEF7}" type="sibTrans" cxnId="{ED16AF42-B687-714D-BE3D-BCDEC78D95BE}">
      <dgm:prSet/>
      <dgm:spPr/>
      <dgm:t>
        <a:bodyPr/>
        <a:lstStyle/>
        <a:p>
          <a:endParaRPr lang="en-US"/>
        </a:p>
      </dgm:t>
    </dgm:pt>
    <dgm:pt modelId="{ABDF2E27-E43A-CC4D-8BC6-7451438B06BA}">
      <dgm:prSet phldrT="[Text]" custT="1"/>
      <dgm:spPr/>
      <dgm:t>
        <a:bodyPr/>
        <a:lstStyle/>
        <a:p>
          <a:r>
            <a:rPr lang="en-US" sz="2000" dirty="0"/>
            <a:t>Keyword Driven Testing Framework</a:t>
          </a:r>
        </a:p>
      </dgm:t>
    </dgm:pt>
    <dgm:pt modelId="{98C0503C-90D6-8C41-A5F2-11AE19C2961E}" type="parTrans" cxnId="{C6F9B3A7-95F2-6242-A396-8D8AE813B112}">
      <dgm:prSet/>
      <dgm:spPr/>
      <dgm:t>
        <a:bodyPr/>
        <a:lstStyle/>
        <a:p>
          <a:endParaRPr lang="en-US"/>
        </a:p>
      </dgm:t>
    </dgm:pt>
    <dgm:pt modelId="{9910368C-B59D-0B45-870A-F7B1ED6F55DD}" type="sibTrans" cxnId="{C6F9B3A7-95F2-6242-A396-8D8AE813B112}">
      <dgm:prSet/>
      <dgm:spPr/>
      <dgm:t>
        <a:bodyPr/>
        <a:lstStyle/>
        <a:p>
          <a:endParaRPr lang="en-US"/>
        </a:p>
      </dgm:t>
    </dgm:pt>
    <dgm:pt modelId="{7BDF092B-EA33-6D45-8955-978AB56DEE79}">
      <dgm:prSet phldrT="[Text]" custT="1"/>
      <dgm:spPr/>
      <dgm:t>
        <a:bodyPr/>
        <a:lstStyle/>
        <a:p>
          <a:r>
            <a:rPr lang="en-US" sz="2000" dirty="0"/>
            <a:t>Hybrid Testing Framework</a:t>
          </a:r>
        </a:p>
      </dgm:t>
    </dgm:pt>
    <dgm:pt modelId="{352953A6-45CC-314E-8E05-C0958C3440CC}" type="parTrans" cxnId="{7B0C3792-55F7-C84B-B22E-5BCE65E370C9}">
      <dgm:prSet/>
      <dgm:spPr/>
      <dgm:t>
        <a:bodyPr/>
        <a:lstStyle/>
        <a:p>
          <a:endParaRPr lang="en-US"/>
        </a:p>
      </dgm:t>
    </dgm:pt>
    <dgm:pt modelId="{5818E9AF-166D-5446-A2B9-667965DE3463}" type="sibTrans" cxnId="{7B0C3792-55F7-C84B-B22E-5BCE65E370C9}">
      <dgm:prSet/>
      <dgm:spPr/>
      <dgm:t>
        <a:bodyPr/>
        <a:lstStyle/>
        <a:p>
          <a:endParaRPr lang="en-US"/>
        </a:p>
      </dgm:t>
    </dgm:pt>
    <dgm:pt modelId="{1A57F19A-37C0-7F41-808F-37EDA5F524D5}">
      <dgm:prSet phldrT="[Text]" custT="1"/>
      <dgm:spPr/>
      <dgm:t>
        <a:bodyPr/>
        <a:lstStyle/>
        <a:p>
          <a:r>
            <a:rPr lang="en-US" sz="2000" dirty="0"/>
            <a:t>BDD Framework</a:t>
          </a:r>
        </a:p>
      </dgm:t>
    </dgm:pt>
    <dgm:pt modelId="{31A294D8-9D90-9F4D-A76E-BF5784149D32}" type="parTrans" cxnId="{05722268-FE22-444E-B975-4F10D363BA91}">
      <dgm:prSet/>
      <dgm:spPr/>
      <dgm:t>
        <a:bodyPr/>
        <a:lstStyle/>
        <a:p>
          <a:endParaRPr lang="en-US"/>
        </a:p>
      </dgm:t>
    </dgm:pt>
    <dgm:pt modelId="{6E1C0B68-960D-4340-8514-36766EDCDCE3}" type="sibTrans" cxnId="{05722268-FE22-444E-B975-4F10D363BA91}">
      <dgm:prSet/>
      <dgm:spPr/>
      <dgm:t>
        <a:bodyPr/>
        <a:lstStyle/>
        <a:p>
          <a:endParaRPr lang="en-US"/>
        </a:p>
      </dgm:t>
    </dgm:pt>
    <dgm:pt modelId="{C1AF0FA2-5011-8F4C-9C5B-39C3DE5C4A8B}" type="pres">
      <dgm:prSet presAssocID="{BCE2D30F-68DE-2745-81F5-79A4088AD93C}" presName="diagram" presStyleCnt="0">
        <dgm:presLayoutVars>
          <dgm:chPref val="1"/>
          <dgm:dir/>
          <dgm:animOne val="branch"/>
          <dgm:animLvl val="lvl"/>
          <dgm:resizeHandles/>
        </dgm:presLayoutVars>
      </dgm:prSet>
      <dgm:spPr/>
    </dgm:pt>
    <dgm:pt modelId="{39745B15-8CC6-F240-8ED3-474FB9314751}" type="pres">
      <dgm:prSet presAssocID="{3D50EDB2-3C4F-924C-B40C-D5446504EF49}" presName="root" presStyleCnt="0"/>
      <dgm:spPr/>
    </dgm:pt>
    <dgm:pt modelId="{E8B0D9E6-4B9B-DA41-9800-B80C7499F64B}" type="pres">
      <dgm:prSet presAssocID="{3D50EDB2-3C4F-924C-B40C-D5446504EF49}" presName="rootComposite" presStyleCnt="0"/>
      <dgm:spPr/>
    </dgm:pt>
    <dgm:pt modelId="{E176461E-5374-1C47-8024-E5898CC3F624}" type="pres">
      <dgm:prSet presAssocID="{3D50EDB2-3C4F-924C-B40C-D5446504EF49}" presName="rootText" presStyleLbl="node1" presStyleIdx="0" presStyleCnt="1" custScaleX="248886"/>
      <dgm:spPr/>
    </dgm:pt>
    <dgm:pt modelId="{446C73E3-8E27-AE48-AF53-BE927B6889BE}" type="pres">
      <dgm:prSet presAssocID="{3D50EDB2-3C4F-924C-B40C-D5446504EF49}" presName="rootConnector" presStyleLbl="node1" presStyleIdx="0" presStyleCnt="1"/>
      <dgm:spPr/>
    </dgm:pt>
    <dgm:pt modelId="{796677BD-4623-E744-BBEC-02DF66FA299F}" type="pres">
      <dgm:prSet presAssocID="{3D50EDB2-3C4F-924C-B40C-D5446504EF49}" presName="childShape" presStyleCnt="0"/>
      <dgm:spPr/>
    </dgm:pt>
    <dgm:pt modelId="{F13DB40B-1B44-624D-8F7E-B8D7DA420125}" type="pres">
      <dgm:prSet presAssocID="{4A695679-53A0-3744-AFAA-19D6537831D4}" presName="Name13" presStyleLbl="parChTrans1D2" presStyleIdx="0" presStyleCnt="6"/>
      <dgm:spPr/>
    </dgm:pt>
    <dgm:pt modelId="{3D98C2B0-326A-3E48-87AF-41147EB473AF}" type="pres">
      <dgm:prSet presAssocID="{0AF8ECF5-C03D-2941-95C2-7F0B3305634C}" presName="childText" presStyleLbl="bgAcc1" presStyleIdx="0" presStyleCnt="6" custScaleX="379093">
        <dgm:presLayoutVars>
          <dgm:bulletEnabled val="1"/>
        </dgm:presLayoutVars>
      </dgm:prSet>
      <dgm:spPr/>
    </dgm:pt>
    <dgm:pt modelId="{E28E0358-963C-3C4A-ABF2-450FEEE2CB33}" type="pres">
      <dgm:prSet presAssocID="{21E005DF-69D0-0D46-9E09-7661DE6C9324}" presName="Name13" presStyleLbl="parChTrans1D2" presStyleIdx="1" presStyleCnt="6"/>
      <dgm:spPr/>
    </dgm:pt>
    <dgm:pt modelId="{1BB1F482-F77C-4047-8984-C14A79360096}" type="pres">
      <dgm:prSet presAssocID="{12539E64-B8E8-794C-92E5-840CD3E9130D}" presName="childText" presStyleLbl="bgAcc1" presStyleIdx="1" presStyleCnt="6" custScaleX="379093">
        <dgm:presLayoutVars>
          <dgm:bulletEnabled val="1"/>
        </dgm:presLayoutVars>
      </dgm:prSet>
      <dgm:spPr/>
    </dgm:pt>
    <dgm:pt modelId="{4ECD52FB-764A-CC40-A7C9-31C45FD5FACD}" type="pres">
      <dgm:prSet presAssocID="{2B326364-3C25-BC43-A6B0-357C99F1B1F7}" presName="Name13" presStyleLbl="parChTrans1D2" presStyleIdx="2" presStyleCnt="6"/>
      <dgm:spPr/>
    </dgm:pt>
    <dgm:pt modelId="{BDA0E470-03AD-F848-8A47-A87E122BF9E5}" type="pres">
      <dgm:prSet presAssocID="{4D4CD232-E90A-6940-88FA-8AD0DCDC9102}" presName="childText" presStyleLbl="bgAcc1" presStyleIdx="2" presStyleCnt="6" custScaleX="379093">
        <dgm:presLayoutVars>
          <dgm:bulletEnabled val="1"/>
        </dgm:presLayoutVars>
      </dgm:prSet>
      <dgm:spPr/>
    </dgm:pt>
    <dgm:pt modelId="{F4CA8C92-BAD8-8C4B-9A10-BA80EF11000F}" type="pres">
      <dgm:prSet presAssocID="{98C0503C-90D6-8C41-A5F2-11AE19C2961E}" presName="Name13" presStyleLbl="parChTrans1D2" presStyleIdx="3" presStyleCnt="6"/>
      <dgm:spPr/>
    </dgm:pt>
    <dgm:pt modelId="{5A834C95-B66C-7243-9796-234956F6E294}" type="pres">
      <dgm:prSet presAssocID="{ABDF2E27-E43A-CC4D-8BC6-7451438B06BA}" presName="childText" presStyleLbl="bgAcc1" presStyleIdx="3" presStyleCnt="6" custScaleX="379093">
        <dgm:presLayoutVars>
          <dgm:bulletEnabled val="1"/>
        </dgm:presLayoutVars>
      </dgm:prSet>
      <dgm:spPr/>
    </dgm:pt>
    <dgm:pt modelId="{50039A56-3E8A-B14F-AA6A-EC34EE310193}" type="pres">
      <dgm:prSet presAssocID="{352953A6-45CC-314E-8E05-C0958C3440CC}" presName="Name13" presStyleLbl="parChTrans1D2" presStyleIdx="4" presStyleCnt="6"/>
      <dgm:spPr/>
    </dgm:pt>
    <dgm:pt modelId="{772506EF-376B-1341-906A-2920B0C7C895}" type="pres">
      <dgm:prSet presAssocID="{7BDF092B-EA33-6D45-8955-978AB56DEE79}" presName="childText" presStyleLbl="bgAcc1" presStyleIdx="4" presStyleCnt="6" custScaleX="379093">
        <dgm:presLayoutVars>
          <dgm:bulletEnabled val="1"/>
        </dgm:presLayoutVars>
      </dgm:prSet>
      <dgm:spPr/>
    </dgm:pt>
    <dgm:pt modelId="{542ECE4A-0DA7-8A4C-967E-6D4888606B6A}" type="pres">
      <dgm:prSet presAssocID="{31A294D8-9D90-9F4D-A76E-BF5784149D32}" presName="Name13" presStyleLbl="parChTrans1D2" presStyleIdx="5" presStyleCnt="6"/>
      <dgm:spPr/>
    </dgm:pt>
    <dgm:pt modelId="{36457A61-A0E4-4941-86FD-16F166896B68}" type="pres">
      <dgm:prSet presAssocID="{1A57F19A-37C0-7F41-808F-37EDA5F524D5}" presName="childText" presStyleLbl="bgAcc1" presStyleIdx="5" presStyleCnt="6" custScaleX="379093">
        <dgm:presLayoutVars>
          <dgm:bulletEnabled val="1"/>
        </dgm:presLayoutVars>
      </dgm:prSet>
      <dgm:spPr/>
    </dgm:pt>
  </dgm:ptLst>
  <dgm:cxnLst>
    <dgm:cxn modelId="{201E080F-F273-B941-AE1A-CA40A5BF8E73}" type="presOf" srcId="{352953A6-45CC-314E-8E05-C0958C3440CC}" destId="{50039A56-3E8A-B14F-AA6A-EC34EE310193}" srcOrd="0" destOrd="0" presId="urn:microsoft.com/office/officeart/2005/8/layout/hierarchy3"/>
    <dgm:cxn modelId="{229DE137-23EE-6D40-9E71-F6CB66CE7ED0}" type="presOf" srcId="{12539E64-B8E8-794C-92E5-840CD3E9130D}" destId="{1BB1F482-F77C-4047-8984-C14A79360096}" srcOrd="0" destOrd="0" presId="urn:microsoft.com/office/officeart/2005/8/layout/hierarchy3"/>
    <dgm:cxn modelId="{ED16AF42-B687-714D-BE3D-BCDEC78D95BE}" srcId="{3D50EDB2-3C4F-924C-B40C-D5446504EF49}" destId="{4D4CD232-E90A-6940-88FA-8AD0DCDC9102}" srcOrd="2" destOrd="0" parTransId="{2B326364-3C25-BC43-A6B0-357C99F1B1F7}" sibTransId="{B6A08462-8E60-8C44-8166-A7385B15BEF7}"/>
    <dgm:cxn modelId="{9C9DFC63-01EB-BE4D-8A06-E007804018F5}" type="presOf" srcId="{4A695679-53A0-3744-AFAA-19D6537831D4}" destId="{F13DB40B-1B44-624D-8F7E-B8D7DA420125}" srcOrd="0" destOrd="0" presId="urn:microsoft.com/office/officeart/2005/8/layout/hierarchy3"/>
    <dgm:cxn modelId="{05722268-FE22-444E-B975-4F10D363BA91}" srcId="{3D50EDB2-3C4F-924C-B40C-D5446504EF49}" destId="{1A57F19A-37C0-7F41-808F-37EDA5F524D5}" srcOrd="5" destOrd="0" parTransId="{31A294D8-9D90-9F4D-A76E-BF5784149D32}" sibTransId="{6E1C0B68-960D-4340-8514-36766EDCDCE3}"/>
    <dgm:cxn modelId="{9BBD906B-EF1F-8B42-A8AE-DDD7B84F6956}" type="presOf" srcId="{2B326364-3C25-BC43-A6B0-357C99F1B1F7}" destId="{4ECD52FB-764A-CC40-A7C9-31C45FD5FACD}" srcOrd="0" destOrd="0" presId="urn:microsoft.com/office/officeart/2005/8/layout/hierarchy3"/>
    <dgm:cxn modelId="{496A2E72-3AD8-5745-AAD4-9B36EAA24EA2}" type="presOf" srcId="{3D50EDB2-3C4F-924C-B40C-D5446504EF49}" destId="{446C73E3-8E27-AE48-AF53-BE927B6889BE}" srcOrd="1" destOrd="0" presId="urn:microsoft.com/office/officeart/2005/8/layout/hierarchy3"/>
    <dgm:cxn modelId="{12A1E67B-FB6D-B649-8C9B-C655B9A59B08}" type="presOf" srcId="{98C0503C-90D6-8C41-A5F2-11AE19C2961E}" destId="{F4CA8C92-BAD8-8C4B-9A10-BA80EF11000F}" srcOrd="0" destOrd="0" presId="urn:microsoft.com/office/officeart/2005/8/layout/hierarchy3"/>
    <dgm:cxn modelId="{EF1C0B81-DAE0-3F42-82EA-D788C95D0A6B}" type="presOf" srcId="{3D50EDB2-3C4F-924C-B40C-D5446504EF49}" destId="{E176461E-5374-1C47-8024-E5898CC3F624}" srcOrd="0" destOrd="0" presId="urn:microsoft.com/office/officeart/2005/8/layout/hierarchy3"/>
    <dgm:cxn modelId="{A5572E82-DB9B-0B4F-9F53-7AD6557E6F68}" srcId="{BCE2D30F-68DE-2745-81F5-79A4088AD93C}" destId="{3D50EDB2-3C4F-924C-B40C-D5446504EF49}" srcOrd="0" destOrd="0" parTransId="{99FAAE73-7A2C-AF47-9C01-D6E03104CBEC}" sibTransId="{CFA7EB2B-B57E-8B42-839A-2F5F6DD45541}"/>
    <dgm:cxn modelId="{0B5B108B-1484-AD42-9429-84C8B5B182F1}" type="presOf" srcId="{21E005DF-69D0-0D46-9E09-7661DE6C9324}" destId="{E28E0358-963C-3C4A-ABF2-450FEEE2CB33}" srcOrd="0" destOrd="0" presId="urn:microsoft.com/office/officeart/2005/8/layout/hierarchy3"/>
    <dgm:cxn modelId="{7B0C3792-55F7-C84B-B22E-5BCE65E370C9}" srcId="{3D50EDB2-3C4F-924C-B40C-D5446504EF49}" destId="{7BDF092B-EA33-6D45-8955-978AB56DEE79}" srcOrd="4" destOrd="0" parTransId="{352953A6-45CC-314E-8E05-C0958C3440CC}" sibTransId="{5818E9AF-166D-5446-A2B9-667965DE3463}"/>
    <dgm:cxn modelId="{69B22E9A-4CD1-CA48-8A55-BF5375EB8894}" srcId="{3D50EDB2-3C4F-924C-B40C-D5446504EF49}" destId="{12539E64-B8E8-794C-92E5-840CD3E9130D}" srcOrd="1" destOrd="0" parTransId="{21E005DF-69D0-0D46-9E09-7661DE6C9324}" sibTransId="{B4B81D8C-CE77-6642-A2A2-C9C7BEE9A4BB}"/>
    <dgm:cxn modelId="{B7F0C89E-C967-3B48-89C6-9580A9E85B24}" type="presOf" srcId="{7BDF092B-EA33-6D45-8955-978AB56DEE79}" destId="{772506EF-376B-1341-906A-2920B0C7C895}" srcOrd="0" destOrd="0" presId="urn:microsoft.com/office/officeart/2005/8/layout/hierarchy3"/>
    <dgm:cxn modelId="{EFBCB9A6-D2C4-B245-8CB2-B19B1E570129}" type="presOf" srcId="{1A57F19A-37C0-7F41-808F-37EDA5F524D5}" destId="{36457A61-A0E4-4941-86FD-16F166896B68}" srcOrd="0" destOrd="0" presId="urn:microsoft.com/office/officeart/2005/8/layout/hierarchy3"/>
    <dgm:cxn modelId="{C6F9B3A7-95F2-6242-A396-8D8AE813B112}" srcId="{3D50EDB2-3C4F-924C-B40C-D5446504EF49}" destId="{ABDF2E27-E43A-CC4D-8BC6-7451438B06BA}" srcOrd="3" destOrd="0" parTransId="{98C0503C-90D6-8C41-A5F2-11AE19C2961E}" sibTransId="{9910368C-B59D-0B45-870A-F7B1ED6F55DD}"/>
    <dgm:cxn modelId="{94061EB3-4391-D04E-8D91-F4DEE003540A}" srcId="{3D50EDB2-3C4F-924C-B40C-D5446504EF49}" destId="{0AF8ECF5-C03D-2941-95C2-7F0B3305634C}" srcOrd="0" destOrd="0" parTransId="{4A695679-53A0-3744-AFAA-19D6537831D4}" sibTransId="{8A820B39-3160-EF43-A10A-477DC050F1BD}"/>
    <dgm:cxn modelId="{32840EC5-6872-F849-A70C-5E315BA374B7}" type="presOf" srcId="{0AF8ECF5-C03D-2941-95C2-7F0B3305634C}" destId="{3D98C2B0-326A-3E48-87AF-41147EB473AF}" srcOrd="0" destOrd="0" presId="urn:microsoft.com/office/officeart/2005/8/layout/hierarchy3"/>
    <dgm:cxn modelId="{901037E8-6B17-F049-81EA-4C1951522AAC}" type="presOf" srcId="{BCE2D30F-68DE-2745-81F5-79A4088AD93C}" destId="{C1AF0FA2-5011-8F4C-9C5B-39C3DE5C4A8B}" srcOrd="0" destOrd="0" presId="urn:microsoft.com/office/officeart/2005/8/layout/hierarchy3"/>
    <dgm:cxn modelId="{492A73EA-B333-9B45-B4A9-080A2A8B99B4}" type="presOf" srcId="{ABDF2E27-E43A-CC4D-8BC6-7451438B06BA}" destId="{5A834C95-B66C-7243-9796-234956F6E294}" srcOrd="0" destOrd="0" presId="urn:microsoft.com/office/officeart/2005/8/layout/hierarchy3"/>
    <dgm:cxn modelId="{6FF427F3-93C8-D849-88DE-665CF9F3C8AA}" type="presOf" srcId="{31A294D8-9D90-9F4D-A76E-BF5784149D32}" destId="{542ECE4A-0DA7-8A4C-967E-6D4888606B6A}" srcOrd="0" destOrd="0" presId="urn:microsoft.com/office/officeart/2005/8/layout/hierarchy3"/>
    <dgm:cxn modelId="{5409AAF4-496C-AD46-9BE6-0B550789BCC7}" type="presOf" srcId="{4D4CD232-E90A-6940-88FA-8AD0DCDC9102}" destId="{BDA0E470-03AD-F848-8A47-A87E122BF9E5}" srcOrd="0" destOrd="0" presId="urn:microsoft.com/office/officeart/2005/8/layout/hierarchy3"/>
    <dgm:cxn modelId="{A36C8190-3468-BD49-92C6-4B86DE42F445}" type="presParOf" srcId="{C1AF0FA2-5011-8F4C-9C5B-39C3DE5C4A8B}" destId="{39745B15-8CC6-F240-8ED3-474FB9314751}" srcOrd="0" destOrd="0" presId="urn:microsoft.com/office/officeart/2005/8/layout/hierarchy3"/>
    <dgm:cxn modelId="{1A6F234B-E143-EE46-B832-0DF744324C05}" type="presParOf" srcId="{39745B15-8CC6-F240-8ED3-474FB9314751}" destId="{E8B0D9E6-4B9B-DA41-9800-B80C7499F64B}" srcOrd="0" destOrd="0" presId="urn:microsoft.com/office/officeart/2005/8/layout/hierarchy3"/>
    <dgm:cxn modelId="{351ECC60-0D0E-C84B-9D14-6E6DAE720A07}" type="presParOf" srcId="{E8B0D9E6-4B9B-DA41-9800-B80C7499F64B}" destId="{E176461E-5374-1C47-8024-E5898CC3F624}" srcOrd="0" destOrd="0" presId="urn:microsoft.com/office/officeart/2005/8/layout/hierarchy3"/>
    <dgm:cxn modelId="{97801D5F-854D-264C-8962-A912AF8F314E}" type="presParOf" srcId="{E8B0D9E6-4B9B-DA41-9800-B80C7499F64B}" destId="{446C73E3-8E27-AE48-AF53-BE927B6889BE}" srcOrd="1" destOrd="0" presId="urn:microsoft.com/office/officeart/2005/8/layout/hierarchy3"/>
    <dgm:cxn modelId="{F0235B6F-8503-FF40-AD0F-444DF2A25222}" type="presParOf" srcId="{39745B15-8CC6-F240-8ED3-474FB9314751}" destId="{796677BD-4623-E744-BBEC-02DF66FA299F}" srcOrd="1" destOrd="0" presId="urn:microsoft.com/office/officeart/2005/8/layout/hierarchy3"/>
    <dgm:cxn modelId="{55CFBC16-1BE7-C041-BC09-3327562A17FE}" type="presParOf" srcId="{796677BD-4623-E744-BBEC-02DF66FA299F}" destId="{F13DB40B-1B44-624D-8F7E-B8D7DA420125}" srcOrd="0" destOrd="0" presId="urn:microsoft.com/office/officeart/2005/8/layout/hierarchy3"/>
    <dgm:cxn modelId="{93818834-6CD5-724A-87DB-B97B78465AF5}" type="presParOf" srcId="{796677BD-4623-E744-BBEC-02DF66FA299F}" destId="{3D98C2B0-326A-3E48-87AF-41147EB473AF}" srcOrd="1" destOrd="0" presId="urn:microsoft.com/office/officeart/2005/8/layout/hierarchy3"/>
    <dgm:cxn modelId="{93211B22-803A-2841-948B-79D22065C2CB}" type="presParOf" srcId="{796677BD-4623-E744-BBEC-02DF66FA299F}" destId="{E28E0358-963C-3C4A-ABF2-450FEEE2CB33}" srcOrd="2" destOrd="0" presId="urn:microsoft.com/office/officeart/2005/8/layout/hierarchy3"/>
    <dgm:cxn modelId="{91DA0EF7-7B49-2B41-BF3F-80B1A70266D5}" type="presParOf" srcId="{796677BD-4623-E744-BBEC-02DF66FA299F}" destId="{1BB1F482-F77C-4047-8984-C14A79360096}" srcOrd="3" destOrd="0" presId="urn:microsoft.com/office/officeart/2005/8/layout/hierarchy3"/>
    <dgm:cxn modelId="{DFFA979B-393D-0648-9A11-C8BD65DA6B48}" type="presParOf" srcId="{796677BD-4623-E744-BBEC-02DF66FA299F}" destId="{4ECD52FB-764A-CC40-A7C9-31C45FD5FACD}" srcOrd="4" destOrd="0" presId="urn:microsoft.com/office/officeart/2005/8/layout/hierarchy3"/>
    <dgm:cxn modelId="{5ADFD28A-44B2-594E-83B5-A84E43182B0D}" type="presParOf" srcId="{796677BD-4623-E744-BBEC-02DF66FA299F}" destId="{BDA0E470-03AD-F848-8A47-A87E122BF9E5}" srcOrd="5" destOrd="0" presId="urn:microsoft.com/office/officeart/2005/8/layout/hierarchy3"/>
    <dgm:cxn modelId="{79A89E1B-8D89-394D-9AFC-A1FE278E5CAE}" type="presParOf" srcId="{796677BD-4623-E744-BBEC-02DF66FA299F}" destId="{F4CA8C92-BAD8-8C4B-9A10-BA80EF11000F}" srcOrd="6" destOrd="0" presId="urn:microsoft.com/office/officeart/2005/8/layout/hierarchy3"/>
    <dgm:cxn modelId="{0D3399D4-5E61-E94E-AF2D-EC621FCC9D66}" type="presParOf" srcId="{796677BD-4623-E744-BBEC-02DF66FA299F}" destId="{5A834C95-B66C-7243-9796-234956F6E294}" srcOrd="7" destOrd="0" presId="urn:microsoft.com/office/officeart/2005/8/layout/hierarchy3"/>
    <dgm:cxn modelId="{D2C24B0E-2BC9-4647-9764-40E8CA91F4E7}" type="presParOf" srcId="{796677BD-4623-E744-BBEC-02DF66FA299F}" destId="{50039A56-3E8A-B14F-AA6A-EC34EE310193}" srcOrd="8" destOrd="0" presId="urn:microsoft.com/office/officeart/2005/8/layout/hierarchy3"/>
    <dgm:cxn modelId="{9347AD21-8647-7A4D-B152-E7CFA11B82AA}" type="presParOf" srcId="{796677BD-4623-E744-BBEC-02DF66FA299F}" destId="{772506EF-376B-1341-906A-2920B0C7C895}" srcOrd="9" destOrd="0" presId="urn:microsoft.com/office/officeart/2005/8/layout/hierarchy3"/>
    <dgm:cxn modelId="{8DF7E503-FC0F-9042-A033-091030CA7187}" type="presParOf" srcId="{796677BD-4623-E744-BBEC-02DF66FA299F}" destId="{542ECE4A-0DA7-8A4C-967E-6D4888606B6A}" srcOrd="10" destOrd="0" presId="urn:microsoft.com/office/officeart/2005/8/layout/hierarchy3"/>
    <dgm:cxn modelId="{FCF3FD74-9C39-A44D-A596-96A793ACB251}" type="presParOf" srcId="{796677BD-4623-E744-BBEC-02DF66FA299F}" destId="{36457A61-A0E4-4941-86FD-16F166896B68}" srcOrd="1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Eclipse</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985" custScaleY="78842" custLinFactNeighborX="6507" custLinFactNeighborY="15037">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Java</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349" custScaleY="78842" custLinFactNeighborX="6303" custLinFactNeighborY="18484">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GitHub</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349" custScaleY="78842" custLinFactNeighborX="6303" custLinFactNeighborY="18484">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E0638A-999E-674A-9CBD-E6E94BC4A072}" type="doc">
      <dgm:prSet loTypeId="urn:microsoft.com/office/officeart/2005/8/layout/list1" loCatId="" qsTypeId="urn:microsoft.com/office/officeart/2005/8/quickstyle/simple5" qsCatId="simple" csTypeId="urn:microsoft.com/office/officeart/2005/8/colors/accent1_2" csCatId="accent1" phldr="1"/>
      <dgm:spPr/>
      <dgm:t>
        <a:bodyPr/>
        <a:lstStyle/>
        <a:p>
          <a:endParaRPr lang="en-US"/>
        </a:p>
      </dgm:t>
    </dgm:pt>
    <dgm:pt modelId="{267FF044-9CDB-A64C-9902-B98AD0F7A901}">
      <dgm:prSet phldrT="[Text]" custT="1"/>
      <dgm:spPr/>
      <dgm:t>
        <a:bodyPr/>
        <a:lstStyle/>
        <a:p>
          <a:r>
            <a:rPr lang="en-US" sz="2800" dirty="0"/>
            <a:t>Appium</a:t>
          </a:r>
        </a:p>
      </dgm:t>
    </dgm:pt>
    <dgm:pt modelId="{27FE7BCA-5420-E943-A2B8-415EBDFC1C3B}" type="parTrans" cxnId="{6FC3EE08-9D21-FF4F-8192-7D0538F9B84E}">
      <dgm:prSet/>
      <dgm:spPr/>
      <dgm:t>
        <a:bodyPr/>
        <a:lstStyle/>
        <a:p>
          <a:endParaRPr lang="en-US"/>
        </a:p>
      </dgm:t>
    </dgm:pt>
    <dgm:pt modelId="{1D30526B-3522-F74A-8E91-02AA99000C59}" type="sibTrans" cxnId="{6FC3EE08-9D21-FF4F-8192-7D0538F9B84E}">
      <dgm:prSet/>
      <dgm:spPr/>
      <dgm:t>
        <a:bodyPr/>
        <a:lstStyle/>
        <a:p>
          <a:endParaRPr lang="en-US"/>
        </a:p>
      </dgm:t>
    </dgm:pt>
    <dgm:pt modelId="{8686FC7C-31DE-6542-98FC-44D5ED5185F3}" type="pres">
      <dgm:prSet presAssocID="{10E0638A-999E-674A-9CBD-E6E94BC4A072}" presName="linear" presStyleCnt="0">
        <dgm:presLayoutVars>
          <dgm:dir/>
          <dgm:animLvl val="lvl"/>
          <dgm:resizeHandles val="exact"/>
        </dgm:presLayoutVars>
      </dgm:prSet>
      <dgm:spPr/>
    </dgm:pt>
    <dgm:pt modelId="{1B71D326-F535-7544-A061-82E5A1DC8C9A}" type="pres">
      <dgm:prSet presAssocID="{267FF044-9CDB-A64C-9902-B98AD0F7A901}" presName="parentLin" presStyleCnt="0"/>
      <dgm:spPr/>
    </dgm:pt>
    <dgm:pt modelId="{8BFC7B4F-326D-9B4B-9774-0A9E3CFB476C}" type="pres">
      <dgm:prSet presAssocID="{267FF044-9CDB-A64C-9902-B98AD0F7A901}" presName="parentLeftMargin" presStyleLbl="node1" presStyleIdx="0" presStyleCnt="1"/>
      <dgm:spPr/>
    </dgm:pt>
    <dgm:pt modelId="{8B8C34A5-C431-FA4F-9F80-CF70B36509C6}" type="pres">
      <dgm:prSet presAssocID="{267FF044-9CDB-A64C-9902-B98AD0F7A901}" presName="parentText" presStyleLbl="node1" presStyleIdx="0" presStyleCnt="1" custScaleX="27355" custScaleY="46401" custLinFactX="-1305" custLinFactNeighborX="-100000" custLinFactNeighborY="-16221">
        <dgm:presLayoutVars>
          <dgm:chMax val="0"/>
          <dgm:bulletEnabled val="1"/>
        </dgm:presLayoutVars>
      </dgm:prSet>
      <dgm:spPr/>
    </dgm:pt>
    <dgm:pt modelId="{F72A4F67-8B7B-6547-9C30-5E91EBF7AC19}" type="pres">
      <dgm:prSet presAssocID="{267FF044-9CDB-A64C-9902-B98AD0F7A901}" presName="negativeSpace" presStyleCnt="0"/>
      <dgm:spPr/>
    </dgm:pt>
    <dgm:pt modelId="{C5327188-9DA4-6440-8F3D-8CD81CAAD804}" type="pres">
      <dgm:prSet presAssocID="{267FF044-9CDB-A64C-9902-B98AD0F7A901}" presName="childText" presStyleLbl="conFgAcc1" presStyleIdx="0" presStyleCnt="1" custScaleX="86985" custScaleY="78842" custLinFactNeighborX="6507" custLinFactNeighborY="15037">
        <dgm:presLayoutVars>
          <dgm:bulletEnabled val="1"/>
        </dgm:presLayoutVars>
      </dgm:prSet>
      <dgm:spPr/>
    </dgm:pt>
  </dgm:ptLst>
  <dgm:cxnLst>
    <dgm:cxn modelId="{6FC3EE08-9D21-FF4F-8192-7D0538F9B84E}" srcId="{10E0638A-999E-674A-9CBD-E6E94BC4A072}" destId="{267FF044-9CDB-A64C-9902-B98AD0F7A901}" srcOrd="0" destOrd="0" parTransId="{27FE7BCA-5420-E943-A2B8-415EBDFC1C3B}" sibTransId="{1D30526B-3522-F74A-8E91-02AA99000C59}"/>
    <dgm:cxn modelId="{FB7E3A1B-BDBF-FA45-B28B-17D1366E291D}" type="presOf" srcId="{10E0638A-999E-674A-9CBD-E6E94BC4A072}" destId="{8686FC7C-31DE-6542-98FC-44D5ED5185F3}" srcOrd="0" destOrd="0" presId="urn:microsoft.com/office/officeart/2005/8/layout/list1"/>
    <dgm:cxn modelId="{784DC481-76F2-994D-A09F-D721BDAF292A}" type="presOf" srcId="{267FF044-9CDB-A64C-9902-B98AD0F7A901}" destId="{8B8C34A5-C431-FA4F-9F80-CF70B36509C6}" srcOrd="1" destOrd="0" presId="urn:microsoft.com/office/officeart/2005/8/layout/list1"/>
    <dgm:cxn modelId="{D88FBEAF-7B45-7A4D-B5BD-17B2BD727491}" type="presOf" srcId="{267FF044-9CDB-A64C-9902-B98AD0F7A901}" destId="{8BFC7B4F-326D-9B4B-9774-0A9E3CFB476C}" srcOrd="0" destOrd="0" presId="urn:microsoft.com/office/officeart/2005/8/layout/list1"/>
    <dgm:cxn modelId="{5782B7F6-8C4C-B949-AF16-3189E4D523B2}" type="presParOf" srcId="{8686FC7C-31DE-6542-98FC-44D5ED5185F3}" destId="{1B71D326-F535-7544-A061-82E5A1DC8C9A}" srcOrd="0" destOrd="0" presId="urn:microsoft.com/office/officeart/2005/8/layout/list1"/>
    <dgm:cxn modelId="{904CA428-FD54-D746-9607-B69842C0DF14}" type="presParOf" srcId="{1B71D326-F535-7544-A061-82E5A1DC8C9A}" destId="{8BFC7B4F-326D-9B4B-9774-0A9E3CFB476C}" srcOrd="0" destOrd="0" presId="urn:microsoft.com/office/officeart/2005/8/layout/list1"/>
    <dgm:cxn modelId="{CB7AB4A7-3450-5E4F-8CAD-E5D60397ECDA}" type="presParOf" srcId="{1B71D326-F535-7544-A061-82E5A1DC8C9A}" destId="{8B8C34A5-C431-FA4F-9F80-CF70B36509C6}" srcOrd="1" destOrd="0" presId="urn:microsoft.com/office/officeart/2005/8/layout/list1"/>
    <dgm:cxn modelId="{D125D6BE-C818-3443-A380-76AB5BCD402B}" type="presParOf" srcId="{8686FC7C-31DE-6542-98FC-44D5ED5185F3}" destId="{F72A4F67-8B7B-6547-9C30-5E91EBF7AC19}" srcOrd="1" destOrd="0" presId="urn:microsoft.com/office/officeart/2005/8/layout/list1"/>
    <dgm:cxn modelId="{43E153AB-6360-FB47-8763-ED652DA7261B}" type="presParOf" srcId="{8686FC7C-31DE-6542-98FC-44D5ED5185F3}" destId="{C5327188-9DA4-6440-8F3D-8CD81CAAD80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89E9B-29FA-4641-A2C1-343778801D87}">
      <dsp:nvSpPr>
        <dsp:cNvPr id="0" name=""/>
        <dsp:cNvSpPr/>
      </dsp:nvSpPr>
      <dsp:spPr>
        <a:xfrm rot="5400000">
          <a:off x="4922346" y="613921"/>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ACDFC85B-A9A2-4C2C-9347-0FFAFD7A44CF}">
      <dsp:nvSpPr>
        <dsp:cNvPr id="0" name=""/>
        <dsp:cNvSpPr/>
      </dsp:nvSpPr>
      <dsp:spPr>
        <a:xfrm>
          <a:off x="4782339" y="28125"/>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Requirement Analysis</a:t>
          </a:r>
          <a:endParaRPr lang="en-IN" sz="800" kern="1200" dirty="0"/>
        </a:p>
      </dsp:txBody>
      <dsp:txXfrm>
        <a:off x="4812742" y="58528"/>
        <a:ext cx="828791" cy="561883"/>
      </dsp:txXfrm>
    </dsp:sp>
    <dsp:sp modelId="{110D639B-5ED0-4AF7-BC22-235A5D0E0900}">
      <dsp:nvSpPr>
        <dsp:cNvPr id="0" name=""/>
        <dsp:cNvSpPr/>
      </dsp:nvSpPr>
      <dsp:spPr>
        <a:xfrm>
          <a:off x="5671936" y="87512"/>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A1DB7A9F-FD2A-4EAB-A4C2-CA81531C6CE7}">
      <dsp:nvSpPr>
        <dsp:cNvPr id="0" name=""/>
        <dsp:cNvSpPr/>
      </dsp:nvSpPr>
      <dsp:spPr>
        <a:xfrm rot="5400000">
          <a:off x="5659916" y="1313407"/>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0A4E4560-9779-43F2-84C5-DFA9C816E09B}">
      <dsp:nvSpPr>
        <dsp:cNvPr id="0" name=""/>
        <dsp:cNvSpPr/>
      </dsp:nvSpPr>
      <dsp:spPr>
        <a:xfrm>
          <a:off x="5599101" y="824999"/>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Test Planning</a:t>
          </a:r>
          <a:endParaRPr lang="en-IN" sz="800" kern="1200" dirty="0"/>
        </a:p>
      </dsp:txBody>
      <dsp:txXfrm>
        <a:off x="5629504" y="855402"/>
        <a:ext cx="828791" cy="561883"/>
      </dsp:txXfrm>
    </dsp:sp>
    <dsp:sp modelId="{6C459FD9-A9C4-45F6-963B-CD2033D9B6E8}">
      <dsp:nvSpPr>
        <dsp:cNvPr id="0" name=""/>
        <dsp:cNvSpPr/>
      </dsp:nvSpPr>
      <dsp:spPr>
        <a:xfrm>
          <a:off x="6409507" y="786998"/>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1D746AB7-6C81-4FA3-8177-388AEAB9C4D4}">
      <dsp:nvSpPr>
        <dsp:cNvPr id="0" name=""/>
        <dsp:cNvSpPr/>
      </dsp:nvSpPr>
      <dsp:spPr>
        <a:xfrm rot="5400000">
          <a:off x="6397487" y="2012892"/>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D7B339E5-89D0-4163-8D7A-B33E3A37EBAE}">
      <dsp:nvSpPr>
        <dsp:cNvPr id="0" name=""/>
        <dsp:cNvSpPr/>
      </dsp:nvSpPr>
      <dsp:spPr>
        <a:xfrm>
          <a:off x="6257480" y="1427096"/>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Test Case Development</a:t>
          </a:r>
          <a:endParaRPr lang="en-IN" sz="800" kern="1200" dirty="0"/>
        </a:p>
      </dsp:txBody>
      <dsp:txXfrm>
        <a:off x="6287883" y="1457499"/>
        <a:ext cx="828791" cy="561883"/>
      </dsp:txXfrm>
    </dsp:sp>
    <dsp:sp modelId="{4A8FEAE7-B881-4623-B55D-3DE38BA1C300}">
      <dsp:nvSpPr>
        <dsp:cNvPr id="0" name=""/>
        <dsp:cNvSpPr/>
      </dsp:nvSpPr>
      <dsp:spPr>
        <a:xfrm>
          <a:off x="7147077" y="1486483"/>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55B4B2E3-E1A4-487F-8FA3-7C4BAA0625CB}">
      <dsp:nvSpPr>
        <dsp:cNvPr id="0" name=""/>
        <dsp:cNvSpPr/>
      </dsp:nvSpPr>
      <dsp:spPr>
        <a:xfrm rot="5400000">
          <a:off x="7135058" y="2712378"/>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C326B120-0595-40D6-BB26-EA1F48166FA9}">
      <dsp:nvSpPr>
        <dsp:cNvPr id="0" name=""/>
        <dsp:cNvSpPr/>
      </dsp:nvSpPr>
      <dsp:spPr>
        <a:xfrm>
          <a:off x="6995051" y="2126581"/>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Environment Setup</a:t>
          </a:r>
          <a:endParaRPr lang="en-IN" sz="800" kern="1200" dirty="0"/>
        </a:p>
      </dsp:txBody>
      <dsp:txXfrm>
        <a:off x="7025454" y="2156984"/>
        <a:ext cx="828791" cy="561883"/>
      </dsp:txXfrm>
    </dsp:sp>
    <dsp:sp modelId="{649AE87D-0AA8-4FEC-B1A2-CE611C742197}">
      <dsp:nvSpPr>
        <dsp:cNvPr id="0" name=""/>
        <dsp:cNvSpPr/>
      </dsp:nvSpPr>
      <dsp:spPr>
        <a:xfrm>
          <a:off x="7884648" y="2185969"/>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18FCCCC7-3D4F-471C-91AB-86FCD5FC1ACC}">
      <dsp:nvSpPr>
        <dsp:cNvPr id="0" name=""/>
        <dsp:cNvSpPr/>
      </dsp:nvSpPr>
      <dsp:spPr>
        <a:xfrm rot="5400000">
          <a:off x="7872628" y="3411863"/>
          <a:ext cx="528449" cy="60162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outerShdw blurRad="38100" dist="25400" dir="5400000" rotWithShape="0">
            <a:srgbClr val="000000">
              <a:alpha val="45000"/>
            </a:srgbClr>
          </a:outerShdw>
        </a:effectLst>
      </dsp:spPr>
      <dsp:style>
        <a:lnRef idx="0">
          <a:scrgbClr r="0" g="0" b="0"/>
        </a:lnRef>
        <a:fillRef idx="1">
          <a:scrgbClr r="0" g="0" b="0"/>
        </a:fillRef>
        <a:effectRef idx="2">
          <a:scrgbClr r="0" g="0" b="0"/>
        </a:effectRef>
        <a:fontRef idx="minor"/>
      </dsp:style>
    </dsp:sp>
    <dsp:sp modelId="{F40C672E-DE3A-43E3-8188-998D135A974E}">
      <dsp:nvSpPr>
        <dsp:cNvPr id="0" name=""/>
        <dsp:cNvSpPr/>
      </dsp:nvSpPr>
      <dsp:spPr>
        <a:xfrm>
          <a:off x="7732621" y="2826067"/>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Test Execution </a:t>
          </a:r>
          <a:endParaRPr lang="en-IN" sz="800" kern="1200" dirty="0"/>
        </a:p>
      </dsp:txBody>
      <dsp:txXfrm>
        <a:off x="7763024" y="2856470"/>
        <a:ext cx="828791" cy="561883"/>
      </dsp:txXfrm>
    </dsp:sp>
    <dsp:sp modelId="{95286EC3-083E-4EF2-9986-6A948CC35AF5}">
      <dsp:nvSpPr>
        <dsp:cNvPr id="0" name=""/>
        <dsp:cNvSpPr/>
      </dsp:nvSpPr>
      <dsp:spPr>
        <a:xfrm>
          <a:off x="8622219" y="2885454"/>
          <a:ext cx="647008" cy="503284"/>
        </a:xfrm>
        <a:prstGeom prst="rect">
          <a:avLst/>
        </a:prstGeom>
        <a:noFill/>
        <a:ln>
          <a:noFill/>
        </a:ln>
        <a:effectLst/>
      </dsp:spPr>
      <dsp:style>
        <a:lnRef idx="0">
          <a:scrgbClr r="0" g="0" b="0"/>
        </a:lnRef>
        <a:fillRef idx="0">
          <a:scrgbClr r="0" g="0" b="0"/>
        </a:fillRef>
        <a:effectRef idx="0">
          <a:scrgbClr r="0" g="0" b="0"/>
        </a:effectRef>
        <a:fontRef idx="minor"/>
      </dsp:style>
    </dsp:sp>
    <dsp:sp modelId="{2D48B220-39E9-412D-887D-43D1E4B91E8F}">
      <dsp:nvSpPr>
        <dsp:cNvPr id="0" name=""/>
        <dsp:cNvSpPr/>
      </dsp:nvSpPr>
      <dsp:spPr>
        <a:xfrm>
          <a:off x="8470192" y="3525552"/>
          <a:ext cx="889597" cy="622689"/>
        </a:xfrm>
        <a:prstGeom prst="roundRect">
          <a:avLst>
            <a:gd name="adj" fmla="val 1667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Test Cycle Closure</a:t>
          </a:r>
          <a:endParaRPr lang="en-IN" sz="800" kern="1200" dirty="0"/>
        </a:p>
      </dsp:txBody>
      <dsp:txXfrm>
        <a:off x="8500595" y="3555955"/>
        <a:ext cx="828791" cy="5618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64314" y="1668338"/>
          <a:ext cx="9100893"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066800">
            <a:lnSpc>
              <a:spcPct val="90000"/>
            </a:lnSpc>
            <a:spcBef>
              <a:spcPct val="0"/>
            </a:spcBef>
            <a:spcAft>
              <a:spcPct val="35000"/>
            </a:spcAft>
            <a:buNone/>
          </a:pPr>
          <a:r>
            <a:rPr lang="en-US" sz="2400" kern="1200" dirty="0"/>
            <a:t>Extend Reports</a:t>
          </a:r>
        </a:p>
      </dsp:txBody>
      <dsp:txXfrm>
        <a:off x="43463" y="1292275"/>
        <a:ext cx="1931261" cy="8034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64314" y="1668338"/>
          <a:ext cx="9100893"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TestNG</a:t>
          </a:r>
        </a:p>
      </dsp:txBody>
      <dsp:txXfrm>
        <a:off x="43463" y="1292275"/>
        <a:ext cx="1931261" cy="80341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277" t="-34841" r="9277" b="-34841"/>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Java</a:t>
          </a:r>
        </a:p>
      </dsp:txBody>
      <dsp:txXfrm>
        <a:off x="450279" y="668535"/>
        <a:ext cx="826108" cy="2598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3459" t="-904" r="3459" b="-904"/>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a:t>
          </a:r>
        </a:p>
      </dsp:txBody>
      <dsp:txXfrm>
        <a:off x="450279" y="668535"/>
        <a:ext cx="826108" cy="2598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120519"/>
          <a:ext cx="928211" cy="7425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Python</a:t>
          </a:r>
        </a:p>
      </dsp:txBody>
      <dsp:txXfrm>
        <a:off x="450279" y="668535"/>
        <a:ext cx="826108" cy="25989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Ruby</a:t>
          </a:r>
        </a:p>
      </dsp:txBody>
      <dsp:txXfrm>
        <a:off x="450279" y="668535"/>
        <a:ext cx="826108" cy="25989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Perl</a:t>
          </a:r>
        </a:p>
      </dsp:txBody>
      <dsp:txXfrm>
        <a:off x="450279" y="668535"/>
        <a:ext cx="826108" cy="25989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9" t="-8176" r="-2359" b="-8176"/>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php</a:t>
          </a:r>
          <a:endParaRPr lang="en-US" sz="1200" kern="1200" dirty="0"/>
        </a:p>
      </dsp:txBody>
      <dsp:txXfrm>
        <a:off x="450279" y="668535"/>
        <a:ext cx="826108" cy="25989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0A063-C0E6-0E43-A67C-DC6198DB2CE9}">
      <dsp:nvSpPr>
        <dsp:cNvPr id="0" name=""/>
        <dsp:cNvSpPr/>
      </dsp:nvSpPr>
      <dsp:spPr>
        <a:xfrm>
          <a:off x="0" y="365047"/>
          <a:ext cx="1890295" cy="756118"/>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6007" tIns="18669" rIns="18669" bIns="18669" numCol="1" spcCol="1270" anchor="ctr" anchorCtr="0">
          <a:noAutofit/>
        </a:bodyPr>
        <a:lstStyle/>
        <a:p>
          <a:pPr marL="0" lvl="0" indent="0" algn="ctr" defTabSz="622300">
            <a:lnSpc>
              <a:spcPct val="90000"/>
            </a:lnSpc>
            <a:spcBef>
              <a:spcPct val="0"/>
            </a:spcBef>
            <a:spcAft>
              <a:spcPct val="35000"/>
            </a:spcAft>
            <a:buNone/>
          </a:pPr>
          <a:r>
            <a:rPr lang="en-US" sz="1400" kern="1200" dirty="0"/>
            <a:t>Automation Script</a:t>
          </a:r>
        </a:p>
      </dsp:txBody>
      <dsp:txXfrm>
        <a:off x="378059" y="365047"/>
        <a:ext cx="1134177" cy="75611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0A063-C0E6-0E43-A67C-DC6198DB2CE9}">
      <dsp:nvSpPr>
        <dsp:cNvPr id="0" name=""/>
        <dsp:cNvSpPr/>
      </dsp:nvSpPr>
      <dsp:spPr>
        <a:xfrm>
          <a:off x="0" y="365047"/>
          <a:ext cx="1890295" cy="756118"/>
        </a:xfrm>
        <a:prstGeom prst="chevron">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dirty="0"/>
            <a:t>Selenium WebDriver</a:t>
          </a:r>
        </a:p>
      </dsp:txBody>
      <dsp:txXfrm>
        <a:off x="378059" y="365047"/>
        <a:ext cx="1134177" cy="7561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1A3F9-0DB6-40C6-ABB0-383EEE188B05}">
      <dsp:nvSpPr>
        <dsp:cNvPr id="0" name=""/>
        <dsp:cNvSpPr/>
      </dsp:nvSpPr>
      <dsp:spPr>
        <a:xfrm>
          <a:off x="2036049" y="23718"/>
          <a:ext cx="3917156" cy="1958578"/>
        </a:xfrm>
        <a:prstGeom prst="roundRect">
          <a:avLst>
            <a:gd name="adj" fmla="val 10000"/>
          </a:avLst>
        </a:prstGeom>
        <a:solidFill>
          <a:schemeClr val="accent1">
            <a:hueOff val="0"/>
            <a:satOff val="0"/>
            <a:lumOff val="0"/>
            <a:alphaOff val="0"/>
          </a:schemeClr>
        </a:solidFill>
        <a:ln>
          <a:noFill/>
        </a:ln>
        <a:effectLst>
          <a:outerShdw blurRad="38100" dist="25400" dir="5400000" rotWithShape="0">
            <a:srgbClr val="000000">
              <a:alpha val="4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14300" tIns="76200" rIns="114300" bIns="76200" numCol="1" spcCol="1270" anchor="ctr" anchorCtr="0">
          <a:noAutofit/>
        </a:bodyPr>
        <a:lstStyle/>
        <a:p>
          <a:pPr marL="0" lvl="0" indent="0" algn="ctr" defTabSz="2667000">
            <a:lnSpc>
              <a:spcPct val="90000"/>
            </a:lnSpc>
            <a:spcBef>
              <a:spcPct val="0"/>
            </a:spcBef>
            <a:spcAft>
              <a:spcPct val="35000"/>
            </a:spcAft>
            <a:buNone/>
          </a:pPr>
          <a:r>
            <a:rPr lang="en-US" sz="6000" kern="1200" dirty="0"/>
            <a:t>Software Testing</a:t>
          </a:r>
          <a:endParaRPr lang="en-IN" sz="6000" kern="1200" dirty="0"/>
        </a:p>
      </dsp:txBody>
      <dsp:txXfrm>
        <a:off x="2093414" y="81083"/>
        <a:ext cx="3802426" cy="1843848"/>
      </dsp:txXfrm>
    </dsp:sp>
    <dsp:sp modelId="{C85D3438-E717-49A2-BA48-AAEBE4AF49F7}">
      <dsp:nvSpPr>
        <dsp:cNvPr id="0" name=""/>
        <dsp:cNvSpPr/>
      </dsp:nvSpPr>
      <dsp:spPr>
        <a:xfrm>
          <a:off x="2427764" y="1982296"/>
          <a:ext cx="391707" cy="1435128"/>
        </a:xfrm>
        <a:custGeom>
          <a:avLst/>
          <a:gdLst/>
          <a:ahLst/>
          <a:cxnLst/>
          <a:rect l="0" t="0" r="0" b="0"/>
          <a:pathLst>
            <a:path>
              <a:moveTo>
                <a:pt x="0" y="0"/>
              </a:moveTo>
              <a:lnTo>
                <a:pt x="0" y="1435128"/>
              </a:lnTo>
              <a:lnTo>
                <a:pt x="391707" y="1435128"/>
              </a:lnTo>
            </a:path>
          </a:pathLst>
        </a:custGeom>
        <a:noFill/>
        <a:ln w="19050"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8DC4B780-1FA9-4006-8186-90A07230C3C3}">
      <dsp:nvSpPr>
        <dsp:cNvPr id="0" name=""/>
        <dsp:cNvSpPr/>
      </dsp:nvSpPr>
      <dsp:spPr>
        <a:xfrm>
          <a:off x="2819472" y="2438135"/>
          <a:ext cx="3133725" cy="1958578"/>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Manual Testing</a:t>
          </a:r>
          <a:endParaRPr lang="en-IN" sz="3900" kern="1200" dirty="0"/>
        </a:p>
      </dsp:txBody>
      <dsp:txXfrm>
        <a:off x="2876837" y="2495500"/>
        <a:ext cx="3018995" cy="1843848"/>
      </dsp:txXfrm>
    </dsp:sp>
    <dsp:sp modelId="{4C2C9CF4-2604-43CE-9310-18179E956BAE}">
      <dsp:nvSpPr>
        <dsp:cNvPr id="0" name=""/>
        <dsp:cNvSpPr/>
      </dsp:nvSpPr>
      <dsp:spPr>
        <a:xfrm>
          <a:off x="2427764" y="1982296"/>
          <a:ext cx="391707" cy="3883351"/>
        </a:xfrm>
        <a:custGeom>
          <a:avLst/>
          <a:gdLst/>
          <a:ahLst/>
          <a:cxnLst/>
          <a:rect l="0" t="0" r="0" b="0"/>
          <a:pathLst>
            <a:path>
              <a:moveTo>
                <a:pt x="0" y="0"/>
              </a:moveTo>
              <a:lnTo>
                <a:pt x="0" y="3883351"/>
              </a:lnTo>
              <a:lnTo>
                <a:pt x="391707" y="3883351"/>
              </a:lnTo>
            </a:path>
          </a:pathLst>
        </a:custGeom>
        <a:noFill/>
        <a:ln w="19050" cap="rnd" cmpd="sng" algn="ctr">
          <a:solidFill>
            <a:schemeClr val="accent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040401AE-6F13-4CFC-A4DD-C89E68E606B5}">
      <dsp:nvSpPr>
        <dsp:cNvPr id="0" name=""/>
        <dsp:cNvSpPr/>
      </dsp:nvSpPr>
      <dsp:spPr>
        <a:xfrm>
          <a:off x="2819472" y="4886358"/>
          <a:ext cx="3133725" cy="1958578"/>
        </a:xfrm>
        <a:prstGeom prst="roundRect">
          <a:avLst>
            <a:gd name="adj" fmla="val 10000"/>
          </a:avLst>
        </a:prstGeom>
        <a:solidFill>
          <a:schemeClr val="lt1">
            <a:alpha val="9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Automation Testing</a:t>
          </a:r>
          <a:endParaRPr lang="en-IN" sz="3900" kern="1200" dirty="0"/>
        </a:p>
      </dsp:txBody>
      <dsp:txXfrm>
        <a:off x="2876837" y="4943723"/>
        <a:ext cx="3018995" cy="184384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5398" t="-904" r="5398" b="-904"/>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Chrome</a:t>
          </a:r>
        </a:p>
      </dsp:txBody>
      <dsp:txXfrm>
        <a:off x="450279" y="668535"/>
        <a:ext cx="826108" cy="2598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13155" t="6367" r="13155" b="6367"/>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FireFox</a:t>
          </a:r>
          <a:endParaRPr lang="en-US" sz="1200" kern="1200" dirty="0"/>
        </a:p>
      </dsp:txBody>
      <dsp:txXfrm>
        <a:off x="450279" y="668535"/>
        <a:ext cx="826108" cy="2598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120519"/>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9277" t="1520" r="9277" b="152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Safari</a:t>
          </a:r>
        </a:p>
      </dsp:txBody>
      <dsp:txXfrm>
        <a:off x="450279" y="668535"/>
        <a:ext cx="826108" cy="25989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7338" t="1520" r="7338" b="152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Opera</a:t>
          </a:r>
        </a:p>
      </dsp:txBody>
      <dsp:txXfrm>
        <a:off x="450279" y="668535"/>
        <a:ext cx="826108" cy="25989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 E</a:t>
          </a:r>
        </a:p>
      </dsp:txBody>
      <dsp:txXfrm>
        <a:off x="450279" y="668535"/>
        <a:ext cx="826108" cy="25989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FEE97-84E4-4A4F-BCD9-17DFD77D818F}">
      <dsp:nvSpPr>
        <dsp:cNvPr id="0" name=""/>
        <dsp:cNvSpPr/>
      </dsp:nvSpPr>
      <dsp:spPr>
        <a:xfrm>
          <a:off x="366740" y="223"/>
          <a:ext cx="928211" cy="742569"/>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l="-2359" t="8792" r="-2359" b="8792"/>
          </a:stretch>
        </a:blip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1">
          <a:scrgbClr r="0" g="0" b="0"/>
        </a:fillRef>
        <a:effectRef idx="3">
          <a:scrgbClr r="0" g="0" b="0"/>
        </a:effectRef>
        <a:fontRef idx="minor"/>
      </dsp:style>
    </dsp:sp>
    <dsp:sp modelId="{D2FCC678-51D6-2944-8BDD-F4B0CEADBF95}">
      <dsp:nvSpPr>
        <dsp:cNvPr id="0" name=""/>
        <dsp:cNvSpPr/>
      </dsp:nvSpPr>
      <dsp:spPr>
        <a:xfrm>
          <a:off x="450279" y="668535"/>
          <a:ext cx="826108" cy="259899"/>
        </a:xfrm>
        <a:prstGeom prst="wedgeRectCallout">
          <a:avLst>
            <a:gd name="adj1" fmla="val 20250"/>
            <a:gd name="adj2" fmla="val -607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Phantom JS</a:t>
          </a:r>
        </a:p>
      </dsp:txBody>
      <dsp:txXfrm>
        <a:off x="450279" y="668535"/>
        <a:ext cx="826108" cy="25989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B3099-E92F-2A44-92DD-94BAD7FE6E5C}">
      <dsp:nvSpPr>
        <dsp:cNvPr id="0" name=""/>
        <dsp:cNvSpPr/>
      </dsp:nvSpPr>
      <dsp:spPr>
        <a:xfrm>
          <a:off x="-5670429" y="-868002"/>
          <a:ext cx="6751137" cy="6751137"/>
        </a:xfrm>
        <a:prstGeom prst="blockArc">
          <a:avLst>
            <a:gd name="adj1" fmla="val 18900000"/>
            <a:gd name="adj2" fmla="val 2700000"/>
            <a:gd name="adj3" fmla="val 320"/>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631814-1B31-8C42-A48E-BF646FF05463}">
      <dsp:nvSpPr>
        <dsp:cNvPr id="0" name=""/>
        <dsp:cNvSpPr/>
      </dsp:nvSpPr>
      <dsp:spPr>
        <a:xfrm>
          <a:off x="472428" y="313345"/>
          <a:ext cx="5801012"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Java</a:t>
          </a:r>
        </a:p>
      </dsp:txBody>
      <dsp:txXfrm>
        <a:off x="472428" y="313345"/>
        <a:ext cx="5801012" cy="627092"/>
      </dsp:txXfrm>
    </dsp:sp>
    <dsp:sp modelId="{0B058AD9-91EB-DD46-86FA-F152DCEB0BF7}">
      <dsp:nvSpPr>
        <dsp:cNvPr id="0" name=""/>
        <dsp:cNvSpPr/>
      </dsp:nvSpPr>
      <dsp:spPr>
        <a:xfrm>
          <a:off x="80496" y="234958"/>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47825F-D0DA-3F47-8530-B557566AE80F}">
      <dsp:nvSpPr>
        <dsp:cNvPr id="0" name=""/>
        <dsp:cNvSpPr/>
      </dsp:nvSpPr>
      <dsp:spPr>
        <a:xfrm>
          <a:off x="921784" y="1253682"/>
          <a:ext cx="5351656"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Eclipse / </a:t>
          </a:r>
          <a:r>
            <a:rPr lang="en-US" sz="2900" kern="1200" dirty="0" err="1"/>
            <a:t>IntellJ</a:t>
          </a:r>
          <a:r>
            <a:rPr lang="en-US" sz="2900" kern="1200" dirty="0"/>
            <a:t> / NetBeans</a:t>
          </a:r>
        </a:p>
      </dsp:txBody>
      <dsp:txXfrm>
        <a:off x="921784" y="1253682"/>
        <a:ext cx="5351656" cy="627092"/>
      </dsp:txXfrm>
    </dsp:sp>
    <dsp:sp modelId="{F01CEBB3-36C3-DA44-A141-C93CD584751F}">
      <dsp:nvSpPr>
        <dsp:cNvPr id="0" name=""/>
        <dsp:cNvSpPr/>
      </dsp:nvSpPr>
      <dsp:spPr>
        <a:xfrm>
          <a:off x="529851" y="1175296"/>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3EB3EF-AB76-AC42-9EDE-3E1D6CE6D449}">
      <dsp:nvSpPr>
        <dsp:cNvPr id="0" name=""/>
        <dsp:cNvSpPr/>
      </dsp:nvSpPr>
      <dsp:spPr>
        <a:xfrm>
          <a:off x="1059700" y="2194019"/>
          <a:ext cx="5213740"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TestNG</a:t>
          </a:r>
        </a:p>
      </dsp:txBody>
      <dsp:txXfrm>
        <a:off x="1059700" y="2194019"/>
        <a:ext cx="5213740" cy="627092"/>
      </dsp:txXfrm>
    </dsp:sp>
    <dsp:sp modelId="{E18722B7-CE61-F744-BCE6-1B4AC1E486FA}">
      <dsp:nvSpPr>
        <dsp:cNvPr id="0" name=""/>
        <dsp:cNvSpPr/>
      </dsp:nvSpPr>
      <dsp:spPr>
        <a:xfrm>
          <a:off x="667767" y="2115633"/>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4CAFFE-BA98-7643-AE02-C91CE7514E3C}">
      <dsp:nvSpPr>
        <dsp:cNvPr id="0" name=""/>
        <dsp:cNvSpPr/>
      </dsp:nvSpPr>
      <dsp:spPr>
        <a:xfrm>
          <a:off x="921784" y="3134357"/>
          <a:ext cx="5351656"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Maven</a:t>
          </a:r>
        </a:p>
      </dsp:txBody>
      <dsp:txXfrm>
        <a:off x="921784" y="3134357"/>
        <a:ext cx="5351656" cy="627092"/>
      </dsp:txXfrm>
    </dsp:sp>
    <dsp:sp modelId="{315AF306-0CBE-5548-95DA-1C596E264C8A}">
      <dsp:nvSpPr>
        <dsp:cNvPr id="0" name=""/>
        <dsp:cNvSpPr/>
      </dsp:nvSpPr>
      <dsp:spPr>
        <a:xfrm>
          <a:off x="529851" y="3055970"/>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94ED30B-DAE7-934A-9324-97CD8AB23B79}">
      <dsp:nvSpPr>
        <dsp:cNvPr id="0" name=""/>
        <dsp:cNvSpPr/>
      </dsp:nvSpPr>
      <dsp:spPr>
        <a:xfrm>
          <a:off x="472428" y="4074694"/>
          <a:ext cx="5801012" cy="62709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4"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Browser drivers</a:t>
          </a:r>
        </a:p>
      </dsp:txBody>
      <dsp:txXfrm>
        <a:off x="472428" y="4074694"/>
        <a:ext cx="5801012" cy="627092"/>
      </dsp:txXfrm>
    </dsp:sp>
    <dsp:sp modelId="{442B47B0-6896-1249-8D5E-F2773BF17375}">
      <dsp:nvSpPr>
        <dsp:cNvPr id="0" name=""/>
        <dsp:cNvSpPr/>
      </dsp:nvSpPr>
      <dsp:spPr>
        <a:xfrm>
          <a:off x="80496" y="3996307"/>
          <a:ext cx="783865" cy="783865"/>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0136E-8B80-4E90-939B-C8CA4CE19416}">
      <dsp:nvSpPr>
        <dsp:cNvPr id="0" name=""/>
        <dsp:cNvSpPr/>
      </dsp:nvSpPr>
      <dsp:spPr>
        <a:xfrm>
          <a:off x="4587191" y="2058307"/>
          <a:ext cx="2650056" cy="2292406"/>
        </a:xfrm>
        <a:prstGeom prst="hexagon">
          <a:avLst>
            <a:gd name="adj" fmla="val 28570"/>
            <a:gd name="vf" fmla="val 115470"/>
          </a:avLst>
        </a:prstGeom>
        <a:solidFill>
          <a:schemeClr val="bg1">
            <a:lumMod val="95000"/>
            <a:lumOff val="500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Automation Tools</a:t>
          </a:r>
        </a:p>
      </dsp:txBody>
      <dsp:txXfrm>
        <a:off x="5026342" y="2438191"/>
        <a:ext cx="1771754" cy="1532638"/>
      </dsp:txXfrm>
    </dsp:sp>
    <dsp:sp modelId="{E07D2BB1-C001-4042-B6FB-5FF97D231035}">
      <dsp:nvSpPr>
        <dsp:cNvPr id="0" name=""/>
        <dsp:cNvSpPr/>
      </dsp:nvSpPr>
      <dsp:spPr>
        <a:xfrm>
          <a:off x="5421013" y="943773"/>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B4C346-3C68-4678-B109-4E02E5C15371}">
      <dsp:nvSpPr>
        <dsp:cNvPr id="0" name=""/>
        <dsp:cNvSpPr/>
      </dsp:nvSpPr>
      <dsp:spPr>
        <a:xfrm>
          <a:off x="4831300" y="0"/>
          <a:ext cx="2171702" cy="1878777"/>
        </a:xfrm>
        <a:prstGeom prst="hexagon">
          <a:avLst>
            <a:gd name="adj" fmla="val 28570"/>
            <a:gd name="vf" fmla="val 115470"/>
          </a:avLst>
        </a:prstGeom>
        <a:solidFill>
          <a:schemeClr val="tx1">
            <a:lumMod val="5000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Selenium</a:t>
          </a:r>
        </a:p>
      </dsp:txBody>
      <dsp:txXfrm>
        <a:off x="5191197" y="311353"/>
        <a:ext cx="1451908" cy="1256071"/>
      </dsp:txXfrm>
    </dsp:sp>
    <dsp:sp modelId="{2842CA80-D64A-4780-BB10-E7CE65F63ECF}">
      <dsp:nvSpPr>
        <dsp:cNvPr id="0" name=""/>
        <dsp:cNvSpPr/>
      </dsp:nvSpPr>
      <dsp:spPr>
        <a:xfrm>
          <a:off x="7413549" y="1710963"/>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5F358-621B-44D5-872D-963DCC3AFB87}">
      <dsp:nvSpPr>
        <dsp:cNvPr id="0" name=""/>
        <dsp:cNvSpPr/>
      </dsp:nvSpPr>
      <dsp:spPr>
        <a:xfrm>
          <a:off x="6823003" y="1182215"/>
          <a:ext cx="2171702" cy="1878777"/>
        </a:xfrm>
        <a:prstGeom prst="hexagon">
          <a:avLst>
            <a:gd name="adj" fmla="val 28570"/>
            <a:gd name="vf" fmla="val 115470"/>
          </a:avLst>
        </a:prstGeom>
        <a:solidFill>
          <a:srgbClr val="00B050"/>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err="1"/>
            <a:t>Katalon</a:t>
          </a:r>
          <a:endParaRPr lang="en-IN" sz="2200" kern="1200" dirty="0"/>
        </a:p>
      </dsp:txBody>
      <dsp:txXfrm>
        <a:off x="7182900" y="1493568"/>
        <a:ext cx="1451908" cy="1256071"/>
      </dsp:txXfrm>
    </dsp:sp>
    <dsp:sp modelId="{2BA7E8F6-7974-4BB1-A0D1-9BB414F96313}">
      <dsp:nvSpPr>
        <dsp:cNvPr id="0" name=""/>
        <dsp:cNvSpPr/>
      </dsp:nvSpPr>
      <dsp:spPr>
        <a:xfrm>
          <a:off x="7446307" y="4416775"/>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17E30-EF5A-4BE7-BF04-B3774D0821D1}">
      <dsp:nvSpPr>
        <dsp:cNvPr id="0" name=""/>
        <dsp:cNvSpPr/>
      </dsp:nvSpPr>
      <dsp:spPr>
        <a:xfrm>
          <a:off x="6823003" y="3499650"/>
          <a:ext cx="2171702" cy="1878777"/>
        </a:xfrm>
        <a:prstGeom prst="hexagon">
          <a:avLst>
            <a:gd name="adj" fmla="val 28570"/>
            <a:gd name="vf" fmla="val 115470"/>
          </a:avLst>
        </a:prstGeom>
        <a:solidFill>
          <a:schemeClr val="accent5">
            <a:lumMod val="7500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Appium</a:t>
          </a:r>
        </a:p>
      </dsp:txBody>
      <dsp:txXfrm>
        <a:off x="7182900" y="3811003"/>
        <a:ext cx="1451908" cy="1256071"/>
      </dsp:txXfrm>
    </dsp:sp>
    <dsp:sp modelId="{D5707FB6-3F35-4EC5-B5ED-94C61FA0C22E}">
      <dsp:nvSpPr>
        <dsp:cNvPr id="0" name=""/>
        <dsp:cNvSpPr/>
      </dsp:nvSpPr>
      <dsp:spPr>
        <a:xfrm>
          <a:off x="5613029" y="4605493"/>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E25D1-FFFA-4626-8429-2CDD87A32404}">
      <dsp:nvSpPr>
        <dsp:cNvPr id="0" name=""/>
        <dsp:cNvSpPr/>
      </dsp:nvSpPr>
      <dsp:spPr>
        <a:xfrm>
          <a:off x="4831300" y="4584166"/>
          <a:ext cx="2171702" cy="1878777"/>
        </a:xfrm>
        <a:prstGeom prst="hexagon">
          <a:avLst>
            <a:gd name="adj" fmla="val 28570"/>
            <a:gd name="vf" fmla="val 115470"/>
          </a:avLst>
        </a:prstGeom>
        <a:solidFill>
          <a:schemeClr val="bg2">
            <a:lumMod val="7500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QTP</a:t>
          </a:r>
        </a:p>
      </dsp:txBody>
      <dsp:txXfrm>
        <a:off x="5191197" y="4895519"/>
        <a:ext cx="1451908" cy="1256071"/>
      </dsp:txXfrm>
    </dsp:sp>
    <dsp:sp modelId="{92A808E8-73A0-49C0-A8E7-35E441E7D19E}">
      <dsp:nvSpPr>
        <dsp:cNvPr id="0" name=""/>
        <dsp:cNvSpPr/>
      </dsp:nvSpPr>
      <dsp:spPr>
        <a:xfrm>
          <a:off x="3403281" y="4085204"/>
          <a:ext cx="999858" cy="861510"/>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E8B86D-DAA7-4396-9D55-D2C08C348E67}">
      <dsp:nvSpPr>
        <dsp:cNvPr id="0" name=""/>
        <dsp:cNvSpPr/>
      </dsp:nvSpPr>
      <dsp:spPr>
        <a:xfrm>
          <a:off x="2830350" y="3428591"/>
          <a:ext cx="2171702" cy="1878777"/>
        </a:xfrm>
        <a:prstGeom prst="hexagon">
          <a:avLst>
            <a:gd name="adj" fmla="val 28570"/>
            <a:gd name="vf" fmla="val 115470"/>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err="1"/>
            <a:t>Ranorex</a:t>
          </a:r>
          <a:endParaRPr lang="en-IN" sz="2200" kern="1200" dirty="0"/>
        </a:p>
      </dsp:txBody>
      <dsp:txXfrm>
        <a:off x="3190247" y="3739944"/>
        <a:ext cx="1451908" cy="1256071"/>
      </dsp:txXfrm>
    </dsp:sp>
    <dsp:sp modelId="{DD761CCC-81E9-4A74-ACD4-581CB9FB0DB8}">
      <dsp:nvSpPr>
        <dsp:cNvPr id="0" name=""/>
        <dsp:cNvSpPr/>
      </dsp:nvSpPr>
      <dsp:spPr>
        <a:xfrm>
          <a:off x="2830350" y="1152989"/>
          <a:ext cx="2171702" cy="1878777"/>
        </a:xfrm>
        <a:prstGeom prst="hexagon">
          <a:avLst>
            <a:gd name="adj" fmla="val 28570"/>
            <a:gd name="vf" fmla="val 115470"/>
          </a:avLst>
        </a:prstGeom>
        <a:solidFill>
          <a:srgbClr val="00B0F0"/>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endParaRPr lang="en-IN" sz="2200" kern="1200" dirty="0"/>
        </a:p>
        <a:p>
          <a:pPr marL="0" lvl="0" indent="0" algn="ctr" defTabSz="977900">
            <a:lnSpc>
              <a:spcPct val="90000"/>
            </a:lnSpc>
            <a:spcBef>
              <a:spcPct val="0"/>
            </a:spcBef>
            <a:spcAft>
              <a:spcPct val="35000"/>
            </a:spcAft>
            <a:buNone/>
          </a:pPr>
          <a:r>
            <a:rPr lang="en-IN" sz="2200" kern="1200" dirty="0"/>
            <a:t>IBM RFT</a:t>
          </a:r>
        </a:p>
      </dsp:txBody>
      <dsp:txXfrm>
        <a:off x="3190247" y="1464342"/>
        <a:ext cx="1451908" cy="12560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DCA9A-7D84-4F38-AAD1-62402DFD36C7}">
      <dsp:nvSpPr>
        <dsp:cNvPr id="0" name=""/>
        <dsp:cNvSpPr/>
      </dsp:nvSpPr>
      <dsp:spPr>
        <a:xfrm>
          <a:off x="4421721" y="2502764"/>
          <a:ext cx="91440" cy="1771122"/>
        </a:xfrm>
        <a:custGeom>
          <a:avLst/>
          <a:gdLst/>
          <a:ahLst/>
          <a:cxnLst/>
          <a:rect l="0" t="0" r="0" b="0"/>
          <a:pathLst>
            <a:path>
              <a:moveTo>
                <a:pt x="45720" y="0"/>
              </a:moveTo>
              <a:lnTo>
                <a:pt x="45720" y="1568705"/>
              </a:lnTo>
              <a:lnTo>
                <a:pt x="46009" y="1568705"/>
              </a:lnTo>
              <a:lnTo>
                <a:pt x="46009" y="177112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FDA05-8810-4D7E-ACE9-1359DB635887}">
      <dsp:nvSpPr>
        <dsp:cNvPr id="0" name=""/>
        <dsp:cNvSpPr/>
      </dsp:nvSpPr>
      <dsp:spPr>
        <a:xfrm>
          <a:off x="4467441" y="2502764"/>
          <a:ext cx="2122663" cy="404834"/>
        </a:xfrm>
        <a:custGeom>
          <a:avLst/>
          <a:gdLst/>
          <a:ahLst/>
          <a:cxnLst/>
          <a:rect l="0" t="0" r="0" b="0"/>
          <a:pathLst>
            <a:path>
              <a:moveTo>
                <a:pt x="0" y="0"/>
              </a:moveTo>
              <a:lnTo>
                <a:pt x="0" y="202417"/>
              </a:lnTo>
              <a:lnTo>
                <a:pt x="2122663" y="202417"/>
              </a:lnTo>
              <a:lnTo>
                <a:pt x="2122663" y="4048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8F565C-1936-4D27-BBCD-EB29A7FF4AE1}">
      <dsp:nvSpPr>
        <dsp:cNvPr id="0" name=""/>
        <dsp:cNvSpPr/>
      </dsp:nvSpPr>
      <dsp:spPr>
        <a:xfrm>
          <a:off x="3301131" y="2502764"/>
          <a:ext cx="1166309" cy="405017"/>
        </a:xfrm>
        <a:custGeom>
          <a:avLst/>
          <a:gdLst/>
          <a:ahLst/>
          <a:cxnLst/>
          <a:rect l="0" t="0" r="0" b="0"/>
          <a:pathLst>
            <a:path>
              <a:moveTo>
                <a:pt x="1166309" y="0"/>
              </a:moveTo>
              <a:lnTo>
                <a:pt x="1166309" y="202600"/>
              </a:lnTo>
              <a:lnTo>
                <a:pt x="0" y="202600"/>
              </a:lnTo>
              <a:lnTo>
                <a:pt x="0" y="4050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9BEE3-B817-4F8E-B177-E24192EDCBC2}">
      <dsp:nvSpPr>
        <dsp:cNvPr id="0" name=""/>
        <dsp:cNvSpPr/>
      </dsp:nvSpPr>
      <dsp:spPr>
        <a:xfrm>
          <a:off x="963891" y="2502764"/>
          <a:ext cx="3503549" cy="404834"/>
        </a:xfrm>
        <a:custGeom>
          <a:avLst/>
          <a:gdLst/>
          <a:ahLst/>
          <a:cxnLst/>
          <a:rect l="0" t="0" r="0" b="0"/>
          <a:pathLst>
            <a:path>
              <a:moveTo>
                <a:pt x="3503549" y="0"/>
              </a:moveTo>
              <a:lnTo>
                <a:pt x="3503549" y="202417"/>
              </a:lnTo>
              <a:lnTo>
                <a:pt x="0" y="202417"/>
              </a:lnTo>
              <a:lnTo>
                <a:pt x="0" y="4048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49FAD3-BFCC-4BAD-9569-05B4576C4C09}">
      <dsp:nvSpPr>
        <dsp:cNvPr id="0" name=""/>
        <dsp:cNvSpPr/>
      </dsp:nvSpPr>
      <dsp:spPr>
        <a:xfrm>
          <a:off x="3503549" y="1538872"/>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Selenium</a:t>
          </a:r>
        </a:p>
      </dsp:txBody>
      <dsp:txXfrm>
        <a:off x="3503549" y="1538872"/>
        <a:ext cx="1927783" cy="963891"/>
      </dsp:txXfrm>
    </dsp:sp>
    <dsp:sp modelId="{D3222E28-F0F3-4BF4-9A5B-9DEBC29C004A}">
      <dsp:nvSpPr>
        <dsp:cNvPr id="0" name=""/>
        <dsp:cNvSpPr/>
      </dsp:nvSpPr>
      <dsp:spPr>
        <a:xfrm>
          <a:off x="3599938" y="1661896"/>
          <a:ext cx="578335" cy="77111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4000" r="-14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9A349EBD-00BC-4BAA-B8BB-8C3479390B1B}">
      <dsp:nvSpPr>
        <dsp:cNvPr id="0" name=""/>
        <dsp:cNvSpPr/>
      </dsp:nvSpPr>
      <dsp:spPr>
        <a:xfrm>
          <a:off x="0" y="2907599"/>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Selenium IDE</a:t>
          </a:r>
        </a:p>
      </dsp:txBody>
      <dsp:txXfrm>
        <a:off x="0" y="2907599"/>
        <a:ext cx="1927783" cy="963891"/>
      </dsp:txXfrm>
    </dsp:sp>
    <dsp:sp modelId="{323924A9-6E9C-440F-A91E-5981FE3502E7}">
      <dsp:nvSpPr>
        <dsp:cNvPr id="0" name=""/>
        <dsp:cNvSpPr/>
      </dsp:nvSpPr>
      <dsp:spPr>
        <a:xfrm>
          <a:off x="73146" y="3003988"/>
          <a:ext cx="578335" cy="771113"/>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4F6CD10B-E0A7-4F82-9176-1231F5D9F49A}">
      <dsp:nvSpPr>
        <dsp:cNvPr id="0" name=""/>
        <dsp:cNvSpPr/>
      </dsp:nvSpPr>
      <dsp:spPr>
        <a:xfrm>
          <a:off x="2337240" y="2907782"/>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WebDriver</a:t>
          </a:r>
        </a:p>
      </dsp:txBody>
      <dsp:txXfrm>
        <a:off x="2337240" y="2907782"/>
        <a:ext cx="1927783" cy="963891"/>
      </dsp:txXfrm>
    </dsp:sp>
    <dsp:sp modelId="{59B7BE6D-4A08-4C2F-A168-66FAE8720321}">
      <dsp:nvSpPr>
        <dsp:cNvPr id="0" name=""/>
        <dsp:cNvSpPr/>
      </dsp:nvSpPr>
      <dsp:spPr>
        <a:xfrm>
          <a:off x="2433629" y="2977238"/>
          <a:ext cx="578335" cy="77111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7000" r="-17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2AB6D5C2-215E-41B5-8217-C677B42E947A}">
      <dsp:nvSpPr>
        <dsp:cNvPr id="0" name=""/>
        <dsp:cNvSpPr/>
      </dsp:nvSpPr>
      <dsp:spPr>
        <a:xfrm>
          <a:off x="5626212" y="2907599"/>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Selenium Grid</a:t>
          </a:r>
        </a:p>
      </dsp:txBody>
      <dsp:txXfrm>
        <a:off x="5626212" y="2907599"/>
        <a:ext cx="1927783" cy="963891"/>
      </dsp:txXfrm>
    </dsp:sp>
    <dsp:sp modelId="{9BAEC696-D179-4296-A04A-368A11F52DC3}">
      <dsp:nvSpPr>
        <dsp:cNvPr id="0" name=""/>
        <dsp:cNvSpPr/>
      </dsp:nvSpPr>
      <dsp:spPr>
        <a:xfrm>
          <a:off x="5722617" y="3003988"/>
          <a:ext cx="578335" cy="77111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7000" r="-17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 modelId="{C9D8A016-17EF-4030-84FD-BAD16064A524}">
      <dsp:nvSpPr>
        <dsp:cNvPr id="0" name=""/>
        <dsp:cNvSpPr/>
      </dsp:nvSpPr>
      <dsp:spPr>
        <a:xfrm>
          <a:off x="3503838" y="4273887"/>
          <a:ext cx="1927783" cy="963891"/>
        </a:xfrm>
        <a:prstGeom prst="rect">
          <a:avLst/>
        </a:prstGeom>
        <a:solidFill>
          <a:schemeClr val="accent1">
            <a:hueOff val="0"/>
            <a:satOff val="0"/>
            <a:lumOff val="0"/>
            <a:alphaOff val="0"/>
          </a:schemeClr>
        </a:solid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lt1"/>
        </a:fontRef>
      </dsp:style>
      <dsp:txBody>
        <a:bodyPr spcFirstLastPara="0" vert="horz" wrap="square" lIns="714083"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t>Selenium RC</a:t>
          </a:r>
        </a:p>
      </dsp:txBody>
      <dsp:txXfrm>
        <a:off x="3503838" y="4273887"/>
        <a:ext cx="1927783" cy="963891"/>
      </dsp:txXfrm>
    </dsp:sp>
    <dsp:sp modelId="{884AAB42-8143-4D75-9E95-E4CC7118647F}">
      <dsp:nvSpPr>
        <dsp:cNvPr id="0" name=""/>
        <dsp:cNvSpPr/>
      </dsp:nvSpPr>
      <dsp:spPr>
        <a:xfrm>
          <a:off x="3605230" y="4370231"/>
          <a:ext cx="578335" cy="771113"/>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1000" r="-21000"/>
          </a:stretch>
        </a:blipFill>
        <a:ln w="19050" cap="rnd"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6461E-5374-1C47-8024-E5898CC3F624}">
      <dsp:nvSpPr>
        <dsp:cNvPr id="0" name=""/>
        <dsp:cNvSpPr/>
      </dsp:nvSpPr>
      <dsp:spPr>
        <a:xfrm>
          <a:off x="843457" y="1791"/>
          <a:ext cx="3806542" cy="76471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Automation Frameworks</a:t>
          </a:r>
        </a:p>
      </dsp:txBody>
      <dsp:txXfrm>
        <a:off x="865855" y="24189"/>
        <a:ext cx="3761746" cy="719920"/>
      </dsp:txXfrm>
    </dsp:sp>
    <dsp:sp modelId="{F13DB40B-1B44-624D-8F7E-B8D7DA420125}">
      <dsp:nvSpPr>
        <dsp:cNvPr id="0" name=""/>
        <dsp:cNvSpPr/>
      </dsp:nvSpPr>
      <dsp:spPr>
        <a:xfrm>
          <a:off x="1224111" y="766507"/>
          <a:ext cx="380654" cy="573537"/>
        </a:xfrm>
        <a:custGeom>
          <a:avLst/>
          <a:gdLst/>
          <a:ahLst/>
          <a:cxnLst/>
          <a:rect l="0" t="0" r="0" b="0"/>
          <a:pathLst>
            <a:path>
              <a:moveTo>
                <a:pt x="0" y="0"/>
              </a:moveTo>
              <a:lnTo>
                <a:pt x="0" y="573537"/>
              </a:lnTo>
              <a:lnTo>
                <a:pt x="380654" y="57353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98C2B0-326A-3E48-87AF-41147EB473AF}">
      <dsp:nvSpPr>
        <dsp:cNvPr id="0" name=""/>
        <dsp:cNvSpPr/>
      </dsp:nvSpPr>
      <dsp:spPr>
        <a:xfrm>
          <a:off x="1604766" y="957686"/>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Based Testing Framework </a:t>
          </a:r>
        </a:p>
      </dsp:txBody>
      <dsp:txXfrm>
        <a:off x="1627164" y="980084"/>
        <a:ext cx="4593580" cy="719920"/>
      </dsp:txXfrm>
    </dsp:sp>
    <dsp:sp modelId="{E28E0358-963C-3C4A-ABF2-450FEEE2CB33}">
      <dsp:nvSpPr>
        <dsp:cNvPr id="0" name=""/>
        <dsp:cNvSpPr/>
      </dsp:nvSpPr>
      <dsp:spPr>
        <a:xfrm>
          <a:off x="1224111" y="766507"/>
          <a:ext cx="380654" cy="1529432"/>
        </a:xfrm>
        <a:custGeom>
          <a:avLst/>
          <a:gdLst/>
          <a:ahLst/>
          <a:cxnLst/>
          <a:rect l="0" t="0" r="0" b="0"/>
          <a:pathLst>
            <a:path>
              <a:moveTo>
                <a:pt x="0" y="0"/>
              </a:moveTo>
              <a:lnTo>
                <a:pt x="0" y="1529432"/>
              </a:lnTo>
              <a:lnTo>
                <a:pt x="380654" y="152943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B1F482-F77C-4047-8984-C14A79360096}">
      <dsp:nvSpPr>
        <dsp:cNvPr id="0" name=""/>
        <dsp:cNvSpPr/>
      </dsp:nvSpPr>
      <dsp:spPr>
        <a:xfrm>
          <a:off x="1604766" y="1913581"/>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Library Architecture Testing Framework</a:t>
          </a:r>
        </a:p>
      </dsp:txBody>
      <dsp:txXfrm>
        <a:off x="1627164" y="1935979"/>
        <a:ext cx="4593580" cy="719920"/>
      </dsp:txXfrm>
    </dsp:sp>
    <dsp:sp modelId="{4ECD52FB-764A-CC40-A7C9-31C45FD5FACD}">
      <dsp:nvSpPr>
        <dsp:cNvPr id="0" name=""/>
        <dsp:cNvSpPr/>
      </dsp:nvSpPr>
      <dsp:spPr>
        <a:xfrm>
          <a:off x="1224111" y="766507"/>
          <a:ext cx="380654" cy="2485327"/>
        </a:xfrm>
        <a:custGeom>
          <a:avLst/>
          <a:gdLst/>
          <a:ahLst/>
          <a:cxnLst/>
          <a:rect l="0" t="0" r="0" b="0"/>
          <a:pathLst>
            <a:path>
              <a:moveTo>
                <a:pt x="0" y="0"/>
              </a:moveTo>
              <a:lnTo>
                <a:pt x="0" y="2485327"/>
              </a:lnTo>
              <a:lnTo>
                <a:pt x="380654" y="248532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0E470-03AD-F848-8A47-A87E122BF9E5}">
      <dsp:nvSpPr>
        <dsp:cNvPr id="0" name=""/>
        <dsp:cNvSpPr/>
      </dsp:nvSpPr>
      <dsp:spPr>
        <a:xfrm>
          <a:off x="1604766" y="2869476"/>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Data Driven Testing Framework</a:t>
          </a:r>
        </a:p>
      </dsp:txBody>
      <dsp:txXfrm>
        <a:off x="1627164" y="2891874"/>
        <a:ext cx="4593580" cy="719920"/>
      </dsp:txXfrm>
    </dsp:sp>
    <dsp:sp modelId="{F4CA8C92-BAD8-8C4B-9A10-BA80EF11000F}">
      <dsp:nvSpPr>
        <dsp:cNvPr id="0" name=""/>
        <dsp:cNvSpPr/>
      </dsp:nvSpPr>
      <dsp:spPr>
        <a:xfrm>
          <a:off x="1224111" y="766507"/>
          <a:ext cx="380654" cy="3441222"/>
        </a:xfrm>
        <a:custGeom>
          <a:avLst/>
          <a:gdLst/>
          <a:ahLst/>
          <a:cxnLst/>
          <a:rect l="0" t="0" r="0" b="0"/>
          <a:pathLst>
            <a:path>
              <a:moveTo>
                <a:pt x="0" y="0"/>
              </a:moveTo>
              <a:lnTo>
                <a:pt x="0" y="3441222"/>
              </a:lnTo>
              <a:lnTo>
                <a:pt x="380654" y="344122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834C95-B66C-7243-9796-234956F6E294}">
      <dsp:nvSpPr>
        <dsp:cNvPr id="0" name=""/>
        <dsp:cNvSpPr/>
      </dsp:nvSpPr>
      <dsp:spPr>
        <a:xfrm>
          <a:off x="1604766" y="3825372"/>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Keyword Driven Testing Framework</a:t>
          </a:r>
        </a:p>
      </dsp:txBody>
      <dsp:txXfrm>
        <a:off x="1627164" y="3847770"/>
        <a:ext cx="4593580" cy="719920"/>
      </dsp:txXfrm>
    </dsp:sp>
    <dsp:sp modelId="{50039A56-3E8A-B14F-AA6A-EC34EE310193}">
      <dsp:nvSpPr>
        <dsp:cNvPr id="0" name=""/>
        <dsp:cNvSpPr/>
      </dsp:nvSpPr>
      <dsp:spPr>
        <a:xfrm>
          <a:off x="1224111" y="766507"/>
          <a:ext cx="380654" cy="4397117"/>
        </a:xfrm>
        <a:custGeom>
          <a:avLst/>
          <a:gdLst/>
          <a:ahLst/>
          <a:cxnLst/>
          <a:rect l="0" t="0" r="0" b="0"/>
          <a:pathLst>
            <a:path>
              <a:moveTo>
                <a:pt x="0" y="0"/>
              </a:moveTo>
              <a:lnTo>
                <a:pt x="0" y="4397117"/>
              </a:lnTo>
              <a:lnTo>
                <a:pt x="380654" y="439711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2506EF-376B-1341-906A-2920B0C7C895}">
      <dsp:nvSpPr>
        <dsp:cNvPr id="0" name=""/>
        <dsp:cNvSpPr/>
      </dsp:nvSpPr>
      <dsp:spPr>
        <a:xfrm>
          <a:off x="1604766" y="4781267"/>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Hybrid Testing Framework</a:t>
          </a:r>
        </a:p>
      </dsp:txBody>
      <dsp:txXfrm>
        <a:off x="1627164" y="4803665"/>
        <a:ext cx="4593580" cy="719920"/>
      </dsp:txXfrm>
    </dsp:sp>
    <dsp:sp modelId="{542ECE4A-0DA7-8A4C-967E-6D4888606B6A}">
      <dsp:nvSpPr>
        <dsp:cNvPr id="0" name=""/>
        <dsp:cNvSpPr/>
      </dsp:nvSpPr>
      <dsp:spPr>
        <a:xfrm>
          <a:off x="1224111" y="766507"/>
          <a:ext cx="380654" cy="5353012"/>
        </a:xfrm>
        <a:custGeom>
          <a:avLst/>
          <a:gdLst/>
          <a:ahLst/>
          <a:cxnLst/>
          <a:rect l="0" t="0" r="0" b="0"/>
          <a:pathLst>
            <a:path>
              <a:moveTo>
                <a:pt x="0" y="0"/>
              </a:moveTo>
              <a:lnTo>
                <a:pt x="0" y="5353012"/>
              </a:lnTo>
              <a:lnTo>
                <a:pt x="380654" y="535301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57A61-A0E4-4941-86FD-16F166896B68}">
      <dsp:nvSpPr>
        <dsp:cNvPr id="0" name=""/>
        <dsp:cNvSpPr/>
      </dsp:nvSpPr>
      <dsp:spPr>
        <a:xfrm>
          <a:off x="1604766" y="5737162"/>
          <a:ext cx="4638376" cy="76471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BDD Framework</a:t>
          </a:r>
        </a:p>
      </dsp:txBody>
      <dsp:txXfrm>
        <a:off x="1627164" y="5759560"/>
        <a:ext cx="4593580" cy="7199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85815" y="1635267"/>
          <a:ext cx="9167925"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Eclipse</a:t>
          </a:r>
        </a:p>
      </dsp:txBody>
      <dsp:txXfrm>
        <a:off x="43463" y="1292275"/>
        <a:ext cx="1931261" cy="8034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64314" y="1668338"/>
          <a:ext cx="9100893"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Java</a:t>
          </a:r>
        </a:p>
      </dsp:txBody>
      <dsp:txXfrm>
        <a:off x="43463" y="1292275"/>
        <a:ext cx="1931261" cy="8034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64314" y="1668338"/>
          <a:ext cx="9100893"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GitHub</a:t>
          </a:r>
        </a:p>
      </dsp:txBody>
      <dsp:txXfrm>
        <a:off x="43463" y="1292275"/>
        <a:ext cx="1931261" cy="80341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327188-9DA4-6440-8F3D-8CD81CAAD804}">
      <dsp:nvSpPr>
        <dsp:cNvPr id="0" name=""/>
        <dsp:cNvSpPr/>
      </dsp:nvSpPr>
      <dsp:spPr>
        <a:xfrm>
          <a:off x="685815" y="1635267"/>
          <a:ext cx="9167925" cy="1291431"/>
        </a:xfrm>
        <a:prstGeom prst="rect">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sp>
    <dsp:sp modelId="{8B8C34A5-C431-FA4F-9F80-CF70B36509C6}">
      <dsp:nvSpPr>
        <dsp:cNvPr id="0" name=""/>
        <dsp:cNvSpPr/>
      </dsp:nvSpPr>
      <dsp:spPr>
        <a:xfrm>
          <a:off x="0" y="1248812"/>
          <a:ext cx="2018187" cy="890342"/>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278862" tIns="0" rIns="278862" bIns="0" numCol="1" spcCol="1270" anchor="ctr" anchorCtr="0">
          <a:noAutofit/>
        </a:bodyPr>
        <a:lstStyle/>
        <a:p>
          <a:pPr marL="0" lvl="0" indent="0" algn="l" defTabSz="1244600">
            <a:lnSpc>
              <a:spcPct val="90000"/>
            </a:lnSpc>
            <a:spcBef>
              <a:spcPct val="0"/>
            </a:spcBef>
            <a:spcAft>
              <a:spcPct val="35000"/>
            </a:spcAft>
            <a:buNone/>
          </a:pPr>
          <a:r>
            <a:rPr lang="en-US" sz="2800" kern="1200" dirty="0"/>
            <a:t>Appium</a:t>
          </a:r>
        </a:p>
      </dsp:txBody>
      <dsp:txXfrm>
        <a:off x="43463" y="1292275"/>
        <a:ext cx="1931261" cy="80341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ictureOrgChart+Icon">
  <dgm:title val="Picture Organization Chart"/>
  <dgm:desc val="Use to show hierarchical information or reporting relationships in an organization, with corresponding pictures. The assistant shape and the Org Chart hanging layouts are available with this layout."/>
  <dgm:catLst>
    <dgm:cat type="hierarchy" pri="1050"/>
    <dgm:cat type="officeonline" pri="1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lMarg" for="ch" forName="rootText1" refType="w" fact="1.05"/>
                  <dgm:constr type="l" for="ch" forName="rootPict1" refType="w" refFor="ch" refForName="rootText1" op="equ" fact="0.05"/>
                  <dgm:constr type="t" for="ch" forName="rootPict1" refType="h" refFor="ch" refForName="rootText1" op="equ" fact="0.1"/>
                  <dgm:constr type="w" for="ch" forName="rootPict1" refType="w" refFor="ch" refForName="rootText1" op="equ" fact="0.3"/>
                  <dgm:constr type="h" for="ch" forName="rootPict1" refType="h" refFor="ch" refForName="rootText1" op="equ" fact="0.8"/>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1" styleLbl="alignImgPlace1">
              <dgm:alg type="sp"/>
              <dgm:shape xmlns:r="http://schemas.openxmlformats.org/officeDocument/2006/relationships" type="rect" r:blip="" blipPhldr="1">
                <dgm:adjLst/>
              </dgm:shape>
              <dgm:presOf/>
              <dgm:constrLst/>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lMarg" for="ch" forName="rootText" refType="w" fact="1.05"/>
                        <dgm:constr type="l" for="ch" forName="rootPict" refType="w" fact="0.05"/>
                        <dgm:constr type="t" for="ch" forName="rootPict" refType="h" refFor="ch" refForName="rootText" fact="0.1"/>
                        <dgm:constr type="w" for="ch" forName="rootPict" refType="w" fact="0.3"/>
                        <dgm:constr type="h" for="ch" forName="rootPict" refType="h" refFor="ch" refForName="rootText" fact="0.8"/>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 styleLbl="alignImgPlace1">
                    <dgm:alg type="sp"/>
                    <dgm:shape xmlns:r="http://schemas.openxmlformats.org/officeDocument/2006/relationships" type="rect" r:blip="" blipPhldr="1">
                      <dgm:adjLst/>
                    </dgm:shape>
                    <dgm:presOf/>
                    <dgm:constrLst/>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lMarg" for="ch" forName="rootText3" refType="w" fact="1.05"/>
                        <dgm:constr type="l" for="ch" forName="rootPict3" refType="w" fact="0.05"/>
                        <dgm:constr type="t" for="ch" forName="rootPict3" refType="h" refFor="ch" refForName="rootText3" fact="0.1"/>
                        <dgm:constr type="w" for="ch" forName="rootPict3" refType="w" fact="0.3"/>
                        <dgm:constr type="h" for="ch" forName="rootPict3" refType="h" refFor="ch" refForName="rootText3" fact="0.8"/>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Pict3" styleLbl="alignImgPlace1">
                    <dgm:alg type="sp"/>
                    <dgm:shape xmlns:r="http://schemas.openxmlformats.org/officeDocument/2006/relationships" type="rect" r:blip="" blipPhldr="1">
                      <dgm:adjLst/>
                    </dgm:shape>
                    <dgm:presOf/>
                    <dgm:constrLst/>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1/16/2020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1/16/2020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0.xml"/><Relationship Id="rId13" Type="http://schemas.openxmlformats.org/officeDocument/2006/relationships/diagramLayout" Target="../diagrams/layout11.xml"/><Relationship Id="rId3" Type="http://schemas.openxmlformats.org/officeDocument/2006/relationships/diagramLayout" Target="../diagrams/layout9.xml"/><Relationship Id="rId7" Type="http://schemas.openxmlformats.org/officeDocument/2006/relationships/diagramData" Target="../diagrams/data10.xml"/><Relationship Id="rId12" Type="http://schemas.openxmlformats.org/officeDocument/2006/relationships/diagramData" Target="../diagrams/data11.xml"/><Relationship Id="rId2" Type="http://schemas.openxmlformats.org/officeDocument/2006/relationships/diagramData" Target="../diagrams/data9.xml"/><Relationship Id="rId16" Type="http://schemas.microsoft.com/office/2007/relationships/diagramDrawing" Target="../diagrams/drawing11.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5" Type="http://schemas.openxmlformats.org/officeDocument/2006/relationships/diagramColors" Target="../diagrams/colors11.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 Id="rId1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26" Type="http://schemas.microsoft.com/office/2007/relationships/diagramDrawing" Target="../diagrams/drawing16.xml"/><Relationship Id="rId21" Type="http://schemas.microsoft.com/office/2007/relationships/diagramDrawing" Target="../diagrams/drawing15.xml"/><Relationship Id="rId42" Type="http://schemas.openxmlformats.org/officeDocument/2006/relationships/diagramData" Target="../diagrams/data20.xml"/><Relationship Id="rId47" Type="http://schemas.openxmlformats.org/officeDocument/2006/relationships/diagramData" Target="../diagrams/data21.xml"/><Relationship Id="rId63" Type="http://schemas.openxmlformats.org/officeDocument/2006/relationships/diagramLayout" Target="../diagrams/layout24.xml"/><Relationship Id="rId68" Type="http://schemas.openxmlformats.org/officeDocument/2006/relationships/diagramLayout" Target="../diagrams/layout25.xml"/><Relationship Id="rId7" Type="http://schemas.openxmlformats.org/officeDocument/2006/relationships/diagramData" Target="../diagrams/data13.xml"/><Relationship Id="rId71" Type="http://schemas.microsoft.com/office/2007/relationships/diagramDrawing" Target="../diagrams/drawing25.xml"/><Relationship Id="rId2" Type="http://schemas.openxmlformats.org/officeDocument/2006/relationships/diagramData" Target="../diagrams/data12.xml"/><Relationship Id="rId16" Type="http://schemas.microsoft.com/office/2007/relationships/diagramDrawing" Target="../diagrams/drawing14.xml"/><Relationship Id="rId29" Type="http://schemas.openxmlformats.org/officeDocument/2006/relationships/diagramQuickStyle" Target="../diagrams/quickStyle17.xml"/><Relationship Id="rId11" Type="http://schemas.microsoft.com/office/2007/relationships/diagramDrawing" Target="../diagrams/drawing13.xml"/><Relationship Id="rId24" Type="http://schemas.openxmlformats.org/officeDocument/2006/relationships/diagramQuickStyle" Target="../diagrams/quickStyle16.xml"/><Relationship Id="rId32" Type="http://schemas.openxmlformats.org/officeDocument/2006/relationships/diagramData" Target="../diagrams/data18.xml"/><Relationship Id="rId37" Type="http://schemas.openxmlformats.org/officeDocument/2006/relationships/diagramData" Target="../diagrams/data19.xml"/><Relationship Id="rId40" Type="http://schemas.openxmlformats.org/officeDocument/2006/relationships/diagramColors" Target="../diagrams/colors19.xml"/><Relationship Id="rId45" Type="http://schemas.openxmlformats.org/officeDocument/2006/relationships/diagramColors" Target="../diagrams/colors20.xml"/><Relationship Id="rId53" Type="http://schemas.openxmlformats.org/officeDocument/2006/relationships/diagramLayout" Target="../diagrams/layout22.xml"/><Relationship Id="rId58" Type="http://schemas.openxmlformats.org/officeDocument/2006/relationships/diagramLayout" Target="../diagrams/layout23.xml"/><Relationship Id="rId66" Type="http://schemas.microsoft.com/office/2007/relationships/diagramDrawing" Target="../diagrams/drawing24.xml"/><Relationship Id="rId5" Type="http://schemas.openxmlformats.org/officeDocument/2006/relationships/diagramColors" Target="../diagrams/colors12.xml"/><Relationship Id="rId61" Type="http://schemas.microsoft.com/office/2007/relationships/diagramDrawing" Target="../diagrams/drawing23.xml"/><Relationship Id="rId19" Type="http://schemas.openxmlformats.org/officeDocument/2006/relationships/diagramQuickStyle" Target="../diagrams/quickStyle15.xml"/><Relationship Id="rId14" Type="http://schemas.openxmlformats.org/officeDocument/2006/relationships/diagramQuickStyle" Target="../diagrams/quickStyle14.xml"/><Relationship Id="rId22" Type="http://schemas.openxmlformats.org/officeDocument/2006/relationships/diagramData" Target="../diagrams/data16.xml"/><Relationship Id="rId27" Type="http://schemas.openxmlformats.org/officeDocument/2006/relationships/diagramData" Target="../diagrams/data17.xml"/><Relationship Id="rId30" Type="http://schemas.openxmlformats.org/officeDocument/2006/relationships/diagramColors" Target="../diagrams/colors17.xml"/><Relationship Id="rId35" Type="http://schemas.openxmlformats.org/officeDocument/2006/relationships/diagramColors" Target="../diagrams/colors18.xml"/><Relationship Id="rId43" Type="http://schemas.openxmlformats.org/officeDocument/2006/relationships/diagramLayout" Target="../diagrams/layout20.xml"/><Relationship Id="rId48" Type="http://schemas.openxmlformats.org/officeDocument/2006/relationships/diagramLayout" Target="../diagrams/layout21.xml"/><Relationship Id="rId56" Type="http://schemas.microsoft.com/office/2007/relationships/diagramDrawing" Target="../diagrams/drawing22.xml"/><Relationship Id="rId64" Type="http://schemas.openxmlformats.org/officeDocument/2006/relationships/diagramQuickStyle" Target="../diagrams/quickStyle24.xml"/><Relationship Id="rId69" Type="http://schemas.openxmlformats.org/officeDocument/2006/relationships/diagramQuickStyle" Target="../diagrams/quickStyle25.xml"/><Relationship Id="rId8" Type="http://schemas.openxmlformats.org/officeDocument/2006/relationships/diagramLayout" Target="../diagrams/layout13.xml"/><Relationship Id="rId51" Type="http://schemas.microsoft.com/office/2007/relationships/diagramDrawing" Target="../diagrams/drawing21.xml"/><Relationship Id="rId3" Type="http://schemas.openxmlformats.org/officeDocument/2006/relationships/diagramLayout" Target="../diagrams/layout12.xml"/><Relationship Id="rId12" Type="http://schemas.openxmlformats.org/officeDocument/2006/relationships/diagramData" Target="../diagrams/data14.xml"/><Relationship Id="rId17" Type="http://schemas.openxmlformats.org/officeDocument/2006/relationships/diagramData" Target="../diagrams/data15.xml"/><Relationship Id="rId25" Type="http://schemas.openxmlformats.org/officeDocument/2006/relationships/diagramColors" Target="../diagrams/colors16.xml"/><Relationship Id="rId33" Type="http://schemas.openxmlformats.org/officeDocument/2006/relationships/diagramLayout" Target="../diagrams/layout18.xml"/><Relationship Id="rId38" Type="http://schemas.openxmlformats.org/officeDocument/2006/relationships/diagramLayout" Target="../diagrams/layout19.xml"/><Relationship Id="rId46" Type="http://schemas.microsoft.com/office/2007/relationships/diagramDrawing" Target="../diagrams/drawing20.xml"/><Relationship Id="rId59" Type="http://schemas.openxmlformats.org/officeDocument/2006/relationships/diagramQuickStyle" Target="../diagrams/quickStyle23.xml"/><Relationship Id="rId67" Type="http://schemas.openxmlformats.org/officeDocument/2006/relationships/diagramData" Target="../diagrams/data25.xml"/><Relationship Id="rId20" Type="http://schemas.openxmlformats.org/officeDocument/2006/relationships/diagramColors" Target="../diagrams/colors15.xml"/><Relationship Id="rId41" Type="http://schemas.microsoft.com/office/2007/relationships/diagramDrawing" Target="../diagrams/drawing19.xml"/><Relationship Id="rId54" Type="http://schemas.openxmlformats.org/officeDocument/2006/relationships/diagramQuickStyle" Target="../diagrams/quickStyle22.xml"/><Relationship Id="rId62" Type="http://schemas.openxmlformats.org/officeDocument/2006/relationships/diagramData" Target="../diagrams/data24.xml"/><Relationship Id="rId70" Type="http://schemas.openxmlformats.org/officeDocument/2006/relationships/diagramColors" Target="../diagrams/colors25.xml"/><Relationship Id="rId1" Type="http://schemas.openxmlformats.org/officeDocument/2006/relationships/slideLayout" Target="../slideLayouts/slideLayout7.xml"/><Relationship Id="rId6" Type="http://schemas.microsoft.com/office/2007/relationships/diagramDrawing" Target="../diagrams/drawing12.xml"/><Relationship Id="rId15" Type="http://schemas.openxmlformats.org/officeDocument/2006/relationships/diagramColors" Target="../diagrams/colors14.xml"/><Relationship Id="rId23" Type="http://schemas.openxmlformats.org/officeDocument/2006/relationships/diagramLayout" Target="../diagrams/layout16.xml"/><Relationship Id="rId28" Type="http://schemas.openxmlformats.org/officeDocument/2006/relationships/diagramLayout" Target="../diagrams/layout17.xml"/><Relationship Id="rId36" Type="http://schemas.microsoft.com/office/2007/relationships/diagramDrawing" Target="../diagrams/drawing18.xml"/><Relationship Id="rId49" Type="http://schemas.openxmlformats.org/officeDocument/2006/relationships/diagramQuickStyle" Target="../diagrams/quickStyle21.xml"/><Relationship Id="rId57" Type="http://schemas.openxmlformats.org/officeDocument/2006/relationships/diagramData" Target="../diagrams/data23.xml"/><Relationship Id="rId10" Type="http://schemas.openxmlformats.org/officeDocument/2006/relationships/diagramColors" Target="../diagrams/colors13.xml"/><Relationship Id="rId31" Type="http://schemas.microsoft.com/office/2007/relationships/diagramDrawing" Target="../diagrams/drawing17.xml"/><Relationship Id="rId44" Type="http://schemas.openxmlformats.org/officeDocument/2006/relationships/diagramQuickStyle" Target="../diagrams/quickStyle20.xml"/><Relationship Id="rId52" Type="http://schemas.openxmlformats.org/officeDocument/2006/relationships/diagramData" Target="../diagrams/data22.xml"/><Relationship Id="rId60" Type="http://schemas.openxmlformats.org/officeDocument/2006/relationships/diagramColors" Target="../diagrams/colors23.xml"/><Relationship Id="rId65" Type="http://schemas.openxmlformats.org/officeDocument/2006/relationships/diagramColors" Target="../diagrams/colors24.xml"/><Relationship Id="rId4" Type="http://schemas.openxmlformats.org/officeDocument/2006/relationships/diagramQuickStyle" Target="../diagrams/quickStyle12.xml"/><Relationship Id="rId9" Type="http://schemas.openxmlformats.org/officeDocument/2006/relationships/diagramQuickStyle" Target="../diagrams/quickStyle13.xml"/><Relationship Id="rId13" Type="http://schemas.openxmlformats.org/officeDocument/2006/relationships/diagramLayout" Target="../diagrams/layout14.xml"/><Relationship Id="rId18" Type="http://schemas.openxmlformats.org/officeDocument/2006/relationships/diagramLayout" Target="../diagrams/layout15.xml"/><Relationship Id="rId39" Type="http://schemas.openxmlformats.org/officeDocument/2006/relationships/diagramQuickStyle" Target="../diagrams/quickStyle19.xml"/><Relationship Id="rId34" Type="http://schemas.openxmlformats.org/officeDocument/2006/relationships/diagramQuickStyle" Target="../diagrams/quickStyle18.xml"/><Relationship Id="rId50" Type="http://schemas.openxmlformats.org/officeDocument/2006/relationships/diagramColors" Target="../diagrams/colors21.xml"/><Relationship Id="rId55" Type="http://schemas.openxmlformats.org/officeDocument/2006/relationships/diagramColors" Target="../diagrams/colors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ozilla/geckodriver/release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g"/><Relationship Id="rId3" Type="http://schemas.openxmlformats.org/officeDocument/2006/relationships/diagramLayout" Target="../diagrams/layout3.xml"/><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openxmlformats.org/officeDocument/2006/relationships/image" Target="../media/image11.png"/><Relationship Id="rId5" Type="http://schemas.openxmlformats.org/officeDocument/2006/relationships/diagramColors" Target="../diagrams/colors3.xml"/><Relationship Id="rId10" Type="http://schemas.openxmlformats.org/officeDocument/2006/relationships/image" Target="../media/image10.jpg"/><Relationship Id="rId4" Type="http://schemas.openxmlformats.org/officeDocument/2006/relationships/diagramQuickStyle" Target="../diagrams/quickStyle3.xml"/><Relationship Id="rId9"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0B092B-5A89-4C03-94AD-D8DFB789A121}"/>
              </a:ext>
            </a:extLst>
          </p:cNvPr>
          <p:cNvSpPr txBox="1"/>
          <p:nvPr/>
        </p:nvSpPr>
        <p:spPr>
          <a:xfrm>
            <a:off x="2343705" y="816744"/>
            <a:ext cx="8149702" cy="646331"/>
          </a:xfrm>
          <a:prstGeom prst="rect">
            <a:avLst/>
          </a:prstGeom>
          <a:noFill/>
        </p:spPr>
        <p:txBody>
          <a:bodyPr wrap="square" rtlCol="0">
            <a:spAutoFit/>
          </a:bodyPr>
          <a:lstStyle/>
          <a:p>
            <a:pPr algn="ctr"/>
            <a:r>
              <a:rPr lang="en-US" sz="3600" dirty="0"/>
              <a:t>Software Testing (Automation)</a:t>
            </a:r>
            <a:endParaRPr lang="en-IN" sz="3600" dirty="0"/>
          </a:p>
        </p:txBody>
      </p:sp>
      <p:pic>
        <p:nvPicPr>
          <p:cNvPr id="7" name="Picture 6">
            <a:extLst>
              <a:ext uri="{FF2B5EF4-FFF2-40B4-BE49-F238E27FC236}">
                <a16:creationId xmlns:a16="http://schemas.microsoft.com/office/drawing/2014/main" id="{721180E2-9062-48F2-9A43-2392DB744EEC}"/>
              </a:ext>
            </a:extLst>
          </p:cNvPr>
          <p:cNvPicPr>
            <a:picLocks noChangeAspect="1"/>
          </p:cNvPicPr>
          <p:nvPr/>
        </p:nvPicPr>
        <p:blipFill>
          <a:blip r:embed="rId2"/>
          <a:stretch>
            <a:fillRect/>
          </a:stretch>
        </p:blipFill>
        <p:spPr>
          <a:xfrm>
            <a:off x="3945064" y="2574524"/>
            <a:ext cx="3763480" cy="2387122"/>
          </a:xfrm>
          <a:prstGeom prst="rect">
            <a:avLst/>
          </a:prstGeom>
          <a:ln>
            <a:noFill/>
          </a:ln>
          <a:effectLst>
            <a:outerShdw blurRad="190500" dist="228600" dir="2700000" algn="ctr">
              <a:srgbClr val="000000">
                <a:alpha val="30000"/>
              </a:srgbClr>
            </a:outerShdw>
            <a:reflection blurRad="6350" stA="52000" endA="300" endPos="35000" dir="5400000" sy="-100000" algn="bl" rotWithShape="0"/>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6057787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F754D5FF-09FB-8540-B534-807A1090D68B}"/>
              </a:ext>
            </a:extLst>
          </p:cNvPr>
          <p:cNvGraphicFramePr/>
          <p:nvPr>
            <p:extLst>
              <p:ext uri="{D42A27DB-BD31-4B8C-83A1-F6EECF244321}">
                <p14:modId xmlns:p14="http://schemas.microsoft.com/office/powerpoint/2010/main" val="2781408404"/>
              </p:ext>
            </p:extLst>
          </p:nvPr>
        </p:nvGraphicFramePr>
        <p:xfrm>
          <a:off x="312820" y="-206756"/>
          <a:ext cx="10539663" cy="4273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AE92FBDA-46D0-284D-A8DA-4D5A54409EBA}"/>
              </a:ext>
            </a:extLst>
          </p:cNvPr>
          <p:cNvGraphicFramePr/>
          <p:nvPr>
            <p:extLst>
              <p:ext uri="{D42A27DB-BD31-4B8C-83A1-F6EECF244321}">
                <p14:modId xmlns:p14="http://schemas.microsoft.com/office/powerpoint/2010/main" val="244320815"/>
              </p:ext>
            </p:extLst>
          </p:nvPr>
        </p:nvGraphicFramePr>
        <p:xfrm>
          <a:off x="312819" y="1713401"/>
          <a:ext cx="10539663" cy="42734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B8E8A8FC-13B9-6942-BDC5-D2F88994E6D3}"/>
              </a:ext>
            </a:extLst>
          </p:cNvPr>
          <p:cNvGraphicFramePr/>
          <p:nvPr>
            <p:extLst>
              <p:ext uri="{D42A27DB-BD31-4B8C-83A1-F6EECF244321}">
                <p14:modId xmlns:p14="http://schemas.microsoft.com/office/powerpoint/2010/main" val="1953623432"/>
              </p:ext>
            </p:extLst>
          </p:nvPr>
        </p:nvGraphicFramePr>
        <p:xfrm>
          <a:off x="312818" y="3609480"/>
          <a:ext cx="10539663" cy="42734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3" name="TextBox 12">
            <a:extLst>
              <a:ext uri="{FF2B5EF4-FFF2-40B4-BE49-F238E27FC236}">
                <a16:creationId xmlns:a16="http://schemas.microsoft.com/office/drawing/2014/main" id="{FE34EB74-97EB-F44F-AEB8-C2C37A7FD17B}"/>
              </a:ext>
            </a:extLst>
          </p:cNvPr>
          <p:cNvSpPr txBox="1"/>
          <p:nvPr/>
        </p:nvSpPr>
        <p:spPr>
          <a:xfrm>
            <a:off x="2582779" y="1597435"/>
            <a:ext cx="7026442" cy="923330"/>
          </a:xfrm>
          <a:prstGeom prst="rect">
            <a:avLst/>
          </a:prstGeom>
          <a:noFill/>
        </p:spPr>
        <p:txBody>
          <a:bodyPr wrap="square" rtlCol="0">
            <a:spAutoFit/>
          </a:bodyPr>
          <a:lstStyle/>
          <a:p>
            <a:r>
              <a:rPr lang="en-US" dirty="0">
                <a:solidFill>
                  <a:schemeClr val="bg1"/>
                </a:solidFill>
              </a:rPr>
              <a:t>Appium is an open source mobile automation tool use to test native, hybrid and Mobile web applications. Appium server can be run on iOS, Android and Windows systems.</a:t>
            </a:r>
          </a:p>
        </p:txBody>
      </p:sp>
      <p:sp>
        <p:nvSpPr>
          <p:cNvPr id="14" name="TextBox 13">
            <a:extLst>
              <a:ext uri="{FF2B5EF4-FFF2-40B4-BE49-F238E27FC236}">
                <a16:creationId xmlns:a16="http://schemas.microsoft.com/office/drawing/2014/main" id="{8E57077B-E474-BC49-A365-2B7AE2AB798A}"/>
              </a:ext>
            </a:extLst>
          </p:cNvPr>
          <p:cNvSpPr txBox="1"/>
          <p:nvPr/>
        </p:nvSpPr>
        <p:spPr>
          <a:xfrm>
            <a:off x="2582779" y="3457432"/>
            <a:ext cx="7026442" cy="1200329"/>
          </a:xfrm>
          <a:prstGeom prst="rect">
            <a:avLst/>
          </a:prstGeom>
          <a:noFill/>
        </p:spPr>
        <p:txBody>
          <a:bodyPr wrap="square" rtlCol="0">
            <a:spAutoFit/>
          </a:bodyPr>
          <a:lstStyle/>
          <a:p>
            <a:r>
              <a:rPr lang="en-US" dirty="0">
                <a:solidFill>
                  <a:schemeClr val="bg1"/>
                </a:solidFill>
              </a:rPr>
              <a:t>Extend report is a HTML report use to record selenium activities while automation being performed on web or on Mobile. It provides pie chart reporting and records time and machine details.</a:t>
            </a:r>
          </a:p>
        </p:txBody>
      </p:sp>
      <p:sp>
        <p:nvSpPr>
          <p:cNvPr id="15" name="TextBox 14">
            <a:extLst>
              <a:ext uri="{FF2B5EF4-FFF2-40B4-BE49-F238E27FC236}">
                <a16:creationId xmlns:a16="http://schemas.microsoft.com/office/drawing/2014/main" id="{750D1A21-CA8E-9246-A020-8BF525234739}"/>
              </a:ext>
            </a:extLst>
          </p:cNvPr>
          <p:cNvSpPr txBox="1"/>
          <p:nvPr/>
        </p:nvSpPr>
        <p:spPr>
          <a:xfrm>
            <a:off x="2582779" y="5424338"/>
            <a:ext cx="7026442" cy="923330"/>
          </a:xfrm>
          <a:prstGeom prst="rect">
            <a:avLst/>
          </a:prstGeom>
          <a:noFill/>
        </p:spPr>
        <p:txBody>
          <a:bodyPr wrap="square" rtlCol="0">
            <a:spAutoFit/>
          </a:bodyPr>
          <a:lstStyle/>
          <a:p>
            <a:r>
              <a:rPr lang="en-US" dirty="0">
                <a:solidFill>
                  <a:schemeClr val="bg1"/>
                </a:solidFill>
              </a:rPr>
              <a:t>TestNG is a testing framework developed upon an existing framework called Junit. TestNG means next generation. TestNG is use to increase the code reusability.</a:t>
            </a:r>
          </a:p>
        </p:txBody>
      </p:sp>
      <p:sp>
        <p:nvSpPr>
          <p:cNvPr id="16" name="TextBox 15">
            <a:extLst>
              <a:ext uri="{FF2B5EF4-FFF2-40B4-BE49-F238E27FC236}">
                <a16:creationId xmlns:a16="http://schemas.microsoft.com/office/drawing/2014/main" id="{C7EBCC4F-8580-6E49-AF6F-709723C97CEE}"/>
              </a:ext>
            </a:extLst>
          </p:cNvPr>
          <p:cNvSpPr txBox="1"/>
          <p:nvPr/>
        </p:nvSpPr>
        <p:spPr>
          <a:xfrm>
            <a:off x="4929265" y="248722"/>
            <a:ext cx="1723549" cy="523220"/>
          </a:xfrm>
          <a:prstGeom prst="rect">
            <a:avLst/>
          </a:prstGeom>
          <a:noFill/>
        </p:spPr>
        <p:txBody>
          <a:bodyPr wrap="none" rtlCol="0">
            <a:spAutoFit/>
          </a:bodyPr>
          <a:lstStyle/>
          <a:p>
            <a:r>
              <a:rPr lang="en-US" sz="2800" dirty="0"/>
              <a:t>TOOLS -2</a:t>
            </a:r>
            <a:endParaRPr lang="en-US" dirty="0"/>
          </a:p>
        </p:txBody>
      </p:sp>
    </p:spTree>
    <p:extLst>
      <p:ext uri="{BB962C8B-B14F-4D97-AF65-F5344CB8AC3E}">
        <p14:creationId xmlns:p14="http://schemas.microsoft.com/office/powerpoint/2010/main" val="412418128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Graphic spid="12" grpId="0">
        <p:bldAsOne/>
      </p:bldGraphic>
      <p:bldP spid="13"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BDBBFBB-7655-3C47-AE76-7D8589A198E8}"/>
              </a:ext>
            </a:extLst>
          </p:cNvPr>
          <p:cNvGraphicFramePr/>
          <p:nvPr>
            <p:extLst>
              <p:ext uri="{D42A27DB-BD31-4B8C-83A1-F6EECF244321}">
                <p14:modId xmlns:p14="http://schemas.microsoft.com/office/powerpoint/2010/main" val="1073837891"/>
              </p:ext>
            </p:extLst>
          </p:nvPr>
        </p:nvGraphicFramePr>
        <p:xfrm>
          <a:off x="147055" y="682711"/>
          <a:ext cx="1661693" cy="9286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54B37E80-63AD-F24D-B819-36DB1C7603AC}"/>
              </a:ext>
            </a:extLst>
          </p:cNvPr>
          <p:cNvGraphicFramePr/>
          <p:nvPr>
            <p:extLst>
              <p:ext uri="{D42A27DB-BD31-4B8C-83A1-F6EECF244321}">
                <p14:modId xmlns:p14="http://schemas.microsoft.com/office/powerpoint/2010/main" val="2479292942"/>
              </p:ext>
            </p:extLst>
          </p:nvPr>
        </p:nvGraphicFramePr>
        <p:xfrm>
          <a:off x="118983" y="1700710"/>
          <a:ext cx="1661693" cy="9286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a:extLst>
              <a:ext uri="{FF2B5EF4-FFF2-40B4-BE49-F238E27FC236}">
                <a16:creationId xmlns:a16="http://schemas.microsoft.com/office/drawing/2014/main" id="{2C779EBC-72D5-7045-B7A3-292C09EFDF94}"/>
              </a:ext>
            </a:extLst>
          </p:cNvPr>
          <p:cNvGraphicFramePr/>
          <p:nvPr>
            <p:extLst>
              <p:ext uri="{D42A27DB-BD31-4B8C-83A1-F6EECF244321}">
                <p14:modId xmlns:p14="http://schemas.microsoft.com/office/powerpoint/2010/main" val="31728896"/>
              </p:ext>
            </p:extLst>
          </p:nvPr>
        </p:nvGraphicFramePr>
        <p:xfrm>
          <a:off x="118983" y="2733660"/>
          <a:ext cx="1661693" cy="9286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B11CA973-0DDE-9E44-BF07-252D30D16ED8}"/>
              </a:ext>
            </a:extLst>
          </p:cNvPr>
          <p:cNvGraphicFramePr/>
          <p:nvPr>
            <p:extLst>
              <p:ext uri="{D42A27DB-BD31-4B8C-83A1-F6EECF244321}">
                <p14:modId xmlns:p14="http://schemas.microsoft.com/office/powerpoint/2010/main" val="3140488508"/>
              </p:ext>
            </p:extLst>
          </p:nvPr>
        </p:nvGraphicFramePr>
        <p:xfrm>
          <a:off x="147056" y="3747619"/>
          <a:ext cx="1661693" cy="92865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AEABBD17-86BF-744F-9D37-5C28DAE33051}"/>
              </a:ext>
            </a:extLst>
          </p:cNvPr>
          <p:cNvGraphicFramePr/>
          <p:nvPr>
            <p:extLst>
              <p:ext uri="{D42A27DB-BD31-4B8C-83A1-F6EECF244321}">
                <p14:modId xmlns:p14="http://schemas.microsoft.com/office/powerpoint/2010/main" val="1239514443"/>
              </p:ext>
            </p:extLst>
          </p:nvPr>
        </p:nvGraphicFramePr>
        <p:xfrm>
          <a:off x="147056" y="4774306"/>
          <a:ext cx="1661693" cy="92865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F6FA1089-A4ED-4C4D-AB1D-7320A4096156}"/>
              </a:ext>
            </a:extLst>
          </p:cNvPr>
          <p:cNvGraphicFramePr/>
          <p:nvPr>
            <p:extLst>
              <p:ext uri="{D42A27DB-BD31-4B8C-83A1-F6EECF244321}">
                <p14:modId xmlns:p14="http://schemas.microsoft.com/office/powerpoint/2010/main" val="501428795"/>
              </p:ext>
            </p:extLst>
          </p:nvPr>
        </p:nvGraphicFramePr>
        <p:xfrm>
          <a:off x="118984" y="5783617"/>
          <a:ext cx="1661693" cy="92865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6" name="Diagram 15">
            <a:extLst>
              <a:ext uri="{FF2B5EF4-FFF2-40B4-BE49-F238E27FC236}">
                <a16:creationId xmlns:a16="http://schemas.microsoft.com/office/drawing/2014/main" id="{07A1D678-668F-F84C-98FC-BD1A9CA779E0}"/>
              </a:ext>
            </a:extLst>
          </p:cNvPr>
          <p:cNvGraphicFramePr/>
          <p:nvPr>
            <p:extLst>
              <p:ext uri="{D42A27DB-BD31-4B8C-83A1-F6EECF244321}">
                <p14:modId xmlns:p14="http://schemas.microsoft.com/office/powerpoint/2010/main" val="2023959750"/>
              </p:ext>
            </p:extLst>
          </p:nvPr>
        </p:nvGraphicFramePr>
        <p:xfrm>
          <a:off x="2717799" y="2868417"/>
          <a:ext cx="1890295" cy="112116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7" name="Diagram 16">
            <a:extLst>
              <a:ext uri="{FF2B5EF4-FFF2-40B4-BE49-F238E27FC236}">
                <a16:creationId xmlns:a16="http://schemas.microsoft.com/office/drawing/2014/main" id="{F64CEFF7-309E-5141-BBA7-867E925410B9}"/>
              </a:ext>
            </a:extLst>
          </p:cNvPr>
          <p:cNvGraphicFramePr/>
          <p:nvPr>
            <p:extLst>
              <p:ext uri="{D42A27DB-BD31-4B8C-83A1-F6EECF244321}">
                <p14:modId xmlns:p14="http://schemas.microsoft.com/office/powerpoint/2010/main" val="4239010073"/>
              </p:ext>
            </p:extLst>
          </p:nvPr>
        </p:nvGraphicFramePr>
        <p:xfrm>
          <a:off x="5625431" y="2876438"/>
          <a:ext cx="1890295" cy="1121166"/>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8" name="Diagram 17">
            <a:extLst>
              <a:ext uri="{FF2B5EF4-FFF2-40B4-BE49-F238E27FC236}">
                <a16:creationId xmlns:a16="http://schemas.microsoft.com/office/drawing/2014/main" id="{A4D8A4B1-ACA6-8A48-AE97-903E3CB4CFEE}"/>
              </a:ext>
            </a:extLst>
          </p:cNvPr>
          <p:cNvGraphicFramePr/>
          <p:nvPr>
            <p:extLst>
              <p:ext uri="{D42A27DB-BD31-4B8C-83A1-F6EECF244321}">
                <p14:modId xmlns:p14="http://schemas.microsoft.com/office/powerpoint/2010/main" val="2248061794"/>
              </p:ext>
            </p:extLst>
          </p:nvPr>
        </p:nvGraphicFramePr>
        <p:xfrm>
          <a:off x="8757662" y="678695"/>
          <a:ext cx="1661693" cy="928658"/>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9" name="Diagram 18">
            <a:extLst>
              <a:ext uri="{FF2B5EF4-FFF2-40B4-BE49-F238E27FC236}">
                <a16:creationId xmlns:a16="http://schemas.microsoft.com/office/drawing/2014/main" id="{33022578-F528-764B-B828-5676F0A27282}"/>
              </a:ext>
            </a:extLst>
          </p:cNvPr>
          <p:cNvGraphicFramePr/>
          <p:nvPr>
            <p:extLst>
              <p:ext uri="{D42A27DB-BD31-4B8C-83A1-F6EECF244321}">
                <p14:modId xmlns:p14="http://schemas.microsoft.com/office/powerpoint/2010/main" val="3349028879"/>
              </p:ext>
            </p:extLst>
          </p:nvPr>
        </p:nvGraphicFramePr>
        <p:xfrm>
          <a:off x="8729590" y="1696694"/>
          <a:ext cx="1661693" cy="928658"/>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20" name="Diagram 19">
            <a:extLst>
              <a:ext uri="{FF2B5EF4-FFF2-40B4-BE49-F238E27FC236}">
                <a16:creationId xmlns:a16="http://schemas.microsoft.com/office/drawing/2014/main" id="{C5BF9A76-5733-AA48-A0B9-6FA4D8D9361D}"/>
              </a:ext>
            </a:extLst>
          </p:cNvPr>
          <p:cNvGraphicFramePr/>
          <p:nvPr>
            <p:extLst>
              <p:ext uri="{D42A27DB-BD31-4B8C-83A1-F6EECF244321}">
                <p14:modId xmlns:p14="http://schemas.microsoft.com/office/powerpoint/2010/main" val="991994670"/>
              </p:ext>
            </p:extLst>
          </p:nvPr>
        </p:nvGraphicFramePr>
        <p:xfrm>
          <a:off x="8729590" y="2729644"/>
          <a:ext cx="1661693" cy="928658"/>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graphicFrame>
        <p:nvGraphicFramePr>
          <p:cNvPr id="21" name="Diagram 20">
            <a:extLst>
              <a:ext uri="{FF2B5EF4-FFF2-40B4-BE49-F238E27FC236}">
                <a16:creationId xmlns:a16="http://schemas.microsoft.com/office/drawing/2014/main" id="{1A5466F1-2EBE-C147-9B5F-00AC2D23F706}"/>
              </a:ext>
            </a:extLst>
          </p:cNvPr>
          <p:cNvGraphicFramePr/>
          <p:nvPr>
            <p:extLst>
              <p:ext uri="{D42A27DB-BD31-4B8C-83A1-F6EECF244321}">
                <p14:modId xmlns:p14="http://schemas.microsoft.com/office/powerpoint/2010/main" val="2263829309"/>
              </p:ext>
            </p:extLst>
          </p:nvPr>
        </p:nvGraphicFramePr>
        <p:xfrm>
          <a:off x="8757663" y="3743603"/>
          <a:ext cx="1661693" cy="928658"/>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2" name="Diagram 21">
            <a:extLst>
              <a:ext uri="{FF2B5EF4-FFF2-40B4-BE49-F238E27FC236}">
                <a16:creationId xmlns:a16="http://schemas.microsoft.com/office/drawing/2014/main" id="{245348AB-34E3-C144-8EE4-E286A3E0FFA2}"/>
              </a:ext>
            </a:extLst>
          </p:cNvPr>
          <p:cNvGraphicFramePr/>
          <p:nvPr>
            <p:extLst>
              <p:ext uri="{D42A27DB-BD31-4B8C-83A1-F6EECF244321}">
                <p14:modId xmlns:p14="http://schemas.microsoft.com/office/powerpoint/2010/main" val="928677865"/>
              </p:ext>
            </p:extLst>
          </p:nvPr>
        </p:nvGraphicFramePr>
        <p:xfrm>
          <a:off x="8757663" y="4770290"/>
          <a:ext cx="1661693" cy="928658"/>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764F353C-25CB-CC40-8844-AB59CF1F9664}"/>
              </a:ext>
            </a:extLst>
          </p:cNvPr>
          <p:cNvGraphicFramePr/>
          <p:nvPr>
            <p:extLst>
              <p:ext uri="{D42A27DB-BD31-4B8C-83A1-F6EECF244321}">
                <p14:modId xmlns:p14="http://schemas.microsoft.com/office/powerpoint/2010/main" val="3445622025"/>
              </p:ext>
            </p:extLst>
          </p:nvPr>
        </p:nvGraphicFramePr>
        <p:xfrm>
          <a:off x="8729591" y="5779601"/>
          <a:ext cx="1661693" cy="928658"/>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cxnSp>
        <p:nvCxnSpPr>
          <p:cNvPr id="25" name="Elbow Connector 24">
            <a:extLst>
              <a:ext uri="{FF2B5EF4-FFF2-40B4-BE49-F238E27FC236}">
                <a16:creationId xmlns:a16="http://schemas.microsoft.com/office/drawing/2014/main" id="{D2525E48-7812-CB4E-85D6-CFCE565DDAD0}"/>
              </a:ext>
            </a:extLst>
          </p:cNvPr>
          <p:cNvCxnSpPr>
            <a:cxnSpLocks/>
          </p:cNvCxnSpPr>
          <p:nvPr/>
        </p:nvCxnSpPr>
        <p:spPr>
          <a:xfrm>
            <a:off x="1407093" y="2514600"/>
            <a:ext cx="1598877" cy="1134990"/>
          </a:xfrm>
          <a:prstGeom prst="bentConnector3">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F8A2969-2A0A-404F-B367-293C26F48276}"/>
              </a:ext>
            </a:extLst>
          </p:cNvPr>
          <p:cNvCxnSpPr>
            <a:cxnSpLocks/>
          </p:cNvCxnSpPr>
          <p:nvPr/>
        </p:nvCxnSpPr>
        <p:spPr>
          <a:xfrm>
            <a:off x="1376484" y="1473093"/>
            <a:ext cx="818617" cy="0"/>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778A33D-0146-8843-B59C-3E4973E83828}"/>
              </a:ext>
            </a:extLst>
          </p:cNvPr>
          <p:cNvCxnSpPr>
            <a:cxnSpLocks/>
          </p:cNvCxnSpPr>
          <p:nvPr/>
        </p:nvCxnSpPr>
        <p:spPr>
          <a:xfrm>
            <a:off x="2201727" y="1479719"/>
            <a:ext cx="0" cy="1028255"/>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F93A545-F370-E447-B80E-C35150BFC828}"/>
              </a:ext>
            </a:extLst>
          </p:cNvPr>
          <p:cNvCxnSpPr>
            <a:cxnSpLocks/>
          </p:cNvCxnSpPr>
          <p:nvPr/>
        </p:nvCxnSpPr>
        <p:spPr>
          <a:xfrm>
            <a:off x="2190117" y="3649590"/>
            <a:ext cx="11610" cy="2978330"/>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59CCEFC-AD11-934B-8362-8F4048BAE3E4}"/>
              </a:ext>
            </a:extLst>
          </p:cNvPr>
          <p:cNvCxnSpPr>
            <a:cxnSpLocks/>
          </p:cNvCxnSpPr>
          <p:nvPr/>
        </p:nvCxnSpPr>
        <p:spPr>
          <a:xfrm>
            <a:off x="1349980" y="6617864"/>
            <a:ext cx="851747" cy="10056"/>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D4BF7AB-5390-7846-BBBC-E20B6CCDE6C0}"/>
              </a:ext>
            </a:extLst>
          </p:cNvPr>
          <p:cNvCxnSpPr>
            <a:cxnSpLocks/>
          </p:cNvCxnSpPr>
          <p:nvPr/>
        </p:nvCxnSpPr>
        <p:spPr>
          <a:xfrm>
            <a:off x="1349980" y="5597642"/>
            <a:ext cx="851747" cy="10056"/>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F2F583B-3BCA-8148-960C-8EB8648CA5E0}"/>
              </a:ext>
            </a:extLst>
          </p:cNvPr>
          <p:cNvCxnSpPr>
            <a:cxnSpLocks/>
          </p:cNvCxnSpPr>
          <p:nvPr/>
        </p:nvCxnSpPr>
        <p:spPr>
          <a:xfrm>
            <a:off x="1349980" y="4582733"/>
            <a:ext cx="851747" cy="10056"/>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381914A-DC47-6842-8D69-B25A9E5802C4}"/>
              </a:ext>
            </a:extLst>
          </p:cNvPr>
          <p:cNvCxnSpPr>
            <a:cxnSpLocks/>
          </p:cNvCxnSpPr>
          <p:nvPr/>
        </p:nvCxnSpPr>
        <p:spPr>
          <a:xfrm>
            <a:off x="1338370" y="3530358"/>
            <a:ext cx="851747" cy="10056"/>
          </a:xfrm>
          <a:prstGeom prst="line">
            <a:avLst/>
          </a:prstGeom>
          <a:ln w="66675"/>
        </p:spPr>
        <p:style>
          <a:lnRef idx="1">
            <a:schemeClr val="accent1"/>
          </a:lnRef>
          <a:fillRef idx="0">
            <a:schemeClr val="accent1"/>
          </a:fillRef>
          <a:effectRef idx="0">
            <a:schemeClr val="accent1"/>
          </a:effectRef>
          <a:fontRef idx="minor">
            <a:schemeClr val="tx1"/>
          </a:fontRef>
        </p:style>
      </p:cxnSp>
      <p:sp>
        <p:nvSpPr>
          <p:cNvPr id="58" name="Right Arrow 57">
            <a:extLst>
              <a:ext uri="{FF2B5EF4-FFF2-40B4-BE49-F238E27FC236}">
                <a16:creationId xmlns:a16="http://schemas.microsoft.com/office/drawing/2014/main" id="{26ECB544-0500-514C-82FF-D7F68771C8B7}"/>
              </a:ext>
            </a:extLst>
          </p:cNvPr>
          <p:cNvSpPr/>
          <p:nvPr/>
        </p:nvSpPr>
        <p:spPr>
          <a:xfrm>
            <a:off x="4800451" y="3462160"/>
            <a:ext cx="824979" cy="281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1E624343-DA77-2842-BA3F-FCFD258E0CBB}"/>
              </a:ext>
            </a:extLst>
          </p:cNvPr>
          <p:cNvCxnSpPr>
            <a:cxnSpLocks/>
          </p:cNvCxnSpPr>
          <p:nvPr/>
        </p:nvCxnSpPr>
        <p:spPr>
          <a:xfrm>
            <a:off x="8425543" y="1473093"/>
            <a:ext cx="94471" cy="5154827"/>
          </a:xfrm>
          <a:prstGeom prst="line">
            <a:avLst/>
          </a:prstGeom>
          <a:ln w="66675"/>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F181789-EBC6-4240-A27B-A556801BE336}"/>
              </a:ext>
            </a:extLst>
          </p:cNvPr>
          <p:cNvCxnSpPr>
            <a:cxnSpLocks/>
          </p:cNvCxnSpPr>
          <p:nvPr/>
        </p:nvCxnSpPr>
        <p:spPr>
          <a:xfrm>
            <a:off x="8436480" y="1473093"/>
            <a:ext cx="767444"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F99E25D3-93AA-1548-A49B-4958B96B515A}"/>
              </a:ext>
            </a:extLst>
          </p:cNvPr>
          <p:cNvCxnSpPr>
            <a:cxnSpLocks/>
          </p:cNvCxnSpPr>
          <p:nvPr/>
        </p:nvCxnSpPr>
        <p:spPr>
          <a:xfrm>
            <a:off x="8436480" y="2537055"/>
            <a:ext cx="729396"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F84AD9DC-8BF3-F348-954F-41ABCC36772C}"/>
              </a:ext>
            </a:extLst>
          </p:cNvPr>
          <p:cNvCxnSpPr>
            <a:cxnSpLocks/>
          </p:cNvCxnSpPr>
          <p:nvPr/>
        </p:nvCxnSpPr>
        <p:spPr>
          <a:xfrm>
            <a:off x="8469657" y="3602881"/>
            <a:ext cx="729396"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ED94E7D-A3CF-9445-BBA8-96BB1970D4E6}"/>
              </a:ext>
            </a:extLst>
          </p:cNvPr>
          <p:cNvCxnSpPr>
            <a:cxnSpLocks/>
          </p:cNvCxnSpPr>
          <p:nvPr/>
        </p:nvCxnSpPr>
        <p:spPr>
          <a:xfrm>
            <a:off x="8502265" y="4605646"/>
            <a:ext cx="729396"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84081EC-B22A-9346-9053-9E23ADDC814D}"/>
              </a:ext>
            </a:extLst>
          </p:cNvPr>
          <p:cNvCxnSpPr>
            <a:cxnSpLocks/>
          </p:cNvCxnSpPr>
          <p:nvPr/>
        </p:nvCxnSpPr>
        <p:spPr>
          <a:xfrm>
            <a:off x="8502265" y="5614230"/>
            <a:ext cx="729396"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4973633-F278-1B44-8B21-F48DA48D8EF5}"/>
              </a:ext>
            </a:extLst>
          </p:cNvPr>
          <p:cNvCxnSpPr>
            <a:cxnSpLocks/>
          </p:cNvCxnSpPr>
          <p:nvPr/>
        </p:nvCxnSpPr>
        <p:spPr>
          <a:xfrm flipV="1">
            <a:off x="8538583" y="6622892"/>
            <a:ext cx="656759" cy="1005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1A47069-71B3-974B-A272-20CE37F1DEFC}"/>
              </a:ext>
            </a:extLst>
          </p:cNvPr>
          <p:cNvCxnSpPr>
            <a:cxnSpLocks/>
          </p:cNvCxnSpPr>
          <p:nvPr/>
        </p:nvCxnSpPr>
        <p:spPr>
          <a:xfrm>
            <a:off x="7616870" y="3602881"/>
            <a:ext cx="903144" cy="0"/>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DFC4390-931A-8944-8178-445564B664EC}"/>
              </a:ext>
            </a:extLst>
          </p:cNvPr>
          <p:cNvSpPr txBox="1"/>
          <p:nvPr/>
        </p:nvSpPr>
        <p:spPr>
          <a:xfrm>
            <a:off x="3436143" y="189936"/>
            <a:ext cx="3969356" cy="584775"/>
          </a:xfrm>
          <a:prstGeom prst="rect">
            <a:avLst/>
          </a:prstGeom>
          <a:noFill/>
        </p:spPr>
        <p:txBody>
          <a:bodyPr wrap="none" rtlCol="0">
            <a:spAutoFit/>
          </a:bodyPr>
          <a:lstStyle/>
          <a:p>
            <a:pPr algn="ctr"/>
            <a:r>
              <a:rPr lang="en-US" sz="3200" dirty="0"/>
              <a:t>Selenium Workflow</a:t>
            </a:r>
          </a:p>
        </p:txBody>
      </p:sp>
      <p:sp>
        <p:nvSpPr>
          <p:cNvPr id="7" name="Notched Right Arrow 6">
            <a:extLst>
              <a:ext uri="{FF2B5EF4-FFF2-40B4-BE49-F238E27FC236}">
                <a16:creationId xmlns:a16="http://schemas.microsoft.com/office/drawing/2014/main" id="{9BF1243E-546F-3B46-9303-72888B8279A2}"/>
              </a:ext>
            </a:extLst>
          </p:cNvPr>
          <p:cNvSpPr/>
          <p:nvPr/>
        </p:nvSpPr>
        <p:spPr>
          <a:xfrm rot="5400000">
            <a:off x="3329952" y="2609273"/>
            <a:ext cx="710723" cy="3033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9A069C8A-F284-7B43-9A02-4D34423D7E9B}"/>
              </a:ext>
            </a:extLst>
          </p:cNvPr>
          <p:cNvSpPr/>
          <p:nvPr/>
        </p:nvSpPr>
        <p:spPr>
          <a:xfrm>
            <a:off x="2784953" y="1139535"/>
            <a:ext cx="2465478" cy="1121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Maven</a:t>
            </a:r>
          </a:p>
          <a:p>
            <a:r>
              <a:rPr lang="en-US" dirty="0"/>
              <a:t>- TestNG</a:t>
            </a:r>
          </a:p>
          <a:p>
            <a:r>
              <a:rPr lang="en-US" dirty="0"/>
              <a:t>- Java Libraries</a:t>
            </a:r>
          </a:p>
          <a:p>
            <a:r>
              <a:rPr lang="en-US" dirty="0"/>
              <a:t>- Selenium Libraries</a:t>
            </a:r>
          </a:p>
        </p:txBody>
      </p:sp>
    </p:spTree>
    <p:extLst>
      <p:ext uri="{BB962C8B-B14F-4D97-AF65-F5344CB8AC3E}">
        <p14:creationId xmlns:p14="http://schemas.microsoft.com/office/powerpoint/2010/main" val="280178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fade">
                                      <p:cBhvr>
                                        <p:cTn id="36" dur="500"/>
                                        <p:tgtEl>
                                          <p:spTgt spid="57"/>
                                        </p:tgtEl>
                                      </p:cBhvr>
                                    </p:animEffect>
                                  </p:childTnLst>
                                </p:cTn>
                              </p:par>
                              <p:par>
                                <p:cTn id="37" presetID="10"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fade">
                                      <p:cBhvr>
                                        <p:cTn id="39" dur="500"/>
                                        <p:tgtEl>
                                          <p:spTgt spid="56"/>
                                        </p:tgtEl>
                                      </p:cBhvr>
                                    </p:animEffect>
                                  </p:childTnLst>
                                </p:cTn>
                              </p:par>
                              <p:par>
                                <p:cTn id="40" presetID="1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10" presetClass="entr" presetSubtype="0"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fade">
                                      <p:cBhvr>
                                        <p:cTn id="64" dur="500"/>
                                        <p:tgtEl>
                                          <p:spTgt spid="5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8"/>
                                        </p:tgtEl>
                                        <p:attrNameLst>
                                          <p:attrName>style.visibility</p:attrName>
                                        </p:attrNameLst>
                                      </p:cBhvr>
                                      <p:to>
                                        <p:strVal val="visible"/>
                                      </p:to>
                                    </p:set>
                                    <p:animEffect transition="in" filter="fade">
                                      <p:cBhvr>
                                        <p:cTn id="72" dur="500"/>
                                        <p:tgtEl>
                                          <p:spTgt spid="78"/>
                                        </p:tgtEl>
                                      </p:cBhvr>
                                    </p:animEffect>
                                  </p:childTnLst>
                                </p:cTn>
                              </p:par>
                              <p:par>
                                <p:cTn id="73" presetID="10" presetClass="entr" presetSubtype="0" fill="hold" nodeType="with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fade">
                                      <p:cBhvr>
                                        <p:cTn id="75" dur="500"/>
                                        <p:tgtEl>
                                          <p:spTgt spid="71"/>
                                        </p:tgtEl>
                                      </p:cBhvr>
                                    </p:animEffect>
                                  </p:childTnLst>
                                </p:cTn>
                              </p:par>
                              <p:par>
                                <p:cTn id="76" presetID="10" presetClass="entr" presetSubtype="0" fill="hold" nodeType="withEffect">
                                  <p:stCondLst>
                                    <p:cond delay="0"/>
                                  </p:stCondLst>
                                  <p:childTnLst>
                                    <p:set>
                                      <p:cBhvr>
                                        <p:cTn id="77" dur="1" fill="hold">
                                          <p:stCondLst>
                                            <p:cond delay="0"/>
                                          </p:stCondLst>
                                        </p:cTn>
                                        <p:tgtEl>
                                          <p:spTgt spid="66"/>
                                        </p:tgtEl>
                                        <p:attrNameLst>
                                          <p:attrName>style.visibility</p:attrName>
                                        </p:attrNameLst>
                                      </p:cBhvr>
                                      <p:to>
                                        <p:strVal val="visible"/>
                                      </p:to>
                                    </p:set>
                                    <p:animEffect transition="in" filter="fade">
                                      <p:cBhvr>
                                        <p:cTn id="78" dur="500"/>
                                        <p:tgtEl>
                                          <p:spTgt spid="66"/>
                                        </p:tgtEl>
                                      </p:cBhvr>
                                    </p:animEffect>
                                  </p:childTnLst>
                                </p:cTn>
                              </p:par>
                              <p:par>
                                <p:cTn id="79" presetID="10" presetClass="entr" presetSubtype="0" fill="hold" nodeType="withEffect">
                                  <p:stCondLst>
                                    <p:cond delay="0"/>
                                  </p:stCondLst>
                                  <p:childTnLst>
                                    <p:set>
                                      <p:cBhvr>
                                        <p:cTn id="80" dur="1" fill="hold">
                                          <p:stCondLst>
                                            <p:cond delay="0"/>
                                          </p:stCondLst>
                                        </p:cTn>
                                        <p:tgtEl>
                                          <p:spTgt spid="64"/>
                                        </p:tgtEl>
                                        <p:attrNameLst>
                                          <p:attrName>style.visibility</p:attrName>
                                        </p:attrNameLst>
                                      </p:cBhvr>
                                      <p:to>
                                        <p:strVal val="visible"/>
                                      </p:to>
                                    </p:set>
                                    <p:animEffect transition="in" filter="fade">
                                      <p:cBhvr>
                                        <p:cTn id="81" dur="500"/>
                                        <p:tgtEl>
                                          <p:spTgt spid="64"/>
                                        </p:tgtEl>
                                      </p:cBhvr>
                                    </p:animEffect>
                                  </p:childTnLst>
                                </p:cTn>
                              </p:par>
                              <p:par>
                                <p:cTn id="82" presetID="10" presetClass="entr" presetSubtype="0"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fade">
                                      <p:cBhvr>
                                        <p:cTn id="84" dur="500"/>
                                        <p:tgtEl>
                                          <p:spTgt spid="74"/>
                                        </p:tgtEl>
                                      </p:cBhvr>
                                    </p:animEffect>
                                  </p:childTnLst>
                                </p:cTn>
                              </p:par>
                              <p:par>
                                <p:cTn id="85" presetID="10" presetClass="entr" presetSubtype="0" fill="hold" nodeType="with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fade">
                                      <p:cBhvr>
                                        <p:cTn id="87" dur="500"/>
                                        <p:tgtEl>
                                          <p:spTgt spid="73"/>
                                        </p:tgtEl>
                                      </p:cBhvr>
                                    </p:animEffect>
                                  </p:childTnLst>
                                </p:cTn>
                              </p:par>
                              <p:par>
                                <p:cTn id="88" presetID="10" presetClass="entr" presetSubtype="0" fill="hold" nodeType="with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fade">
                                      <p:cBhvr>
                                        <p:cTn id="90" dur="500"/>
                                        <p:tgtEl>
                                          <p:spTgt spid="72"/>
                                        </p:tgtEl>
                                      </p:cBhvr>
                                    </p:animEffect>
                                  </p:childTnLst>
                                </p:cTn>
                              </p:par>
                              <p:par>
                                <p:cTn id="91" presetID="10" presetClass="entr" presetSubtype="0" fill="hold" nodeType="withEffect">
                                  <p:stCondLst>
                                    <p:cond delay="0"/>
                                  </p:stCondLst>
                                  <p:childTnLst>
                                    <p:set>
                                      <p:cBhvr>
                                        <p:cTn id="92" dur="1" fill="hold">
                                          <p:stCondLst>
                                            <p:cond delay="0"/>
                                          </p:stCondLst>
                                        </p:cTn>
                                        <p:tgtEl>
                                          <p:spTgt spid="60"/>
                                        </p:tgtEl>
                                        <p:attrNameLst>
                                          <p:attrName>style.visibility</p:attrName>
                                        </p:attrNameLst>
                                      </p:cBhvr>
                                      <p:to>
                                        <p:strVal val="visible"/>
                                      </p:to>
                                    </p:set>
                                    <p:animEffect transition="in" filter="fade">
                                      <p:cBhvr>
                                        <p:cTn id="93" dur="500"/>
                                        <p:tgtEl>
                                          <p:spTgt spid="60"/>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fade">
                                      <p:cBhvr>
                                        <p:cTn id="96" dur="500"/>
                                        <p:tgtEl>
                                          <p:spTgt spid="1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animEffect transition="in" filter="fade">
                                      <p:cBhvr>
                                        <p:cTn id="99" dur="500"/>
                                        <p:tgtEl>
                                          <p:spTgt spid="19"/>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0"/>
                                        </p:tgtEl>
                                        <p:attrNameLst>
                                          <p:attrName>style.visibility</p:attrName>
                                        </p:attrNameLst>
                                      </p:cBhvr>
                                      <p:to>
                                        <p:strVal val="visible"/>
                                      </p:to>
                                    </p:set>
                                    <p:animEffect transition="in" filter="fade">
                                      <p:cBhvr>
                                        <p:cTn id="102" dur="500"/>
                                        <p:tgtEl>
                                          <p:spTgt spid="20"/>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500"/>
                                        <p:tgtEl>
                                          <p:spTgt spid="21"/>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2"/>
                                        </p:tgtEl>
                                        <p:attrNameLst>
                                          <p:attrName>style.visibility</p:attrName>
                                        </p:attrNameLst>
                                      </p:cBhvr>
                                      <p:to>
                                        <p:strVal val="visible"/>
                                      </p:to>
                                    </p:set>
                                    <p:animEffect transition="in" filter="fade">
                                      <p:cBhvr>
                                        <p:cTn id="108" dur="500"/>
                                        <p:tgtEl>
                                          <p:spTgt spid="22"/>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3"/>
                                        </p:tgtEl>
                                        <p:attrNameLst>
                                          <p:attrName>style.visibility</p:attrName>
                                        </p:attrNameLst>
                                      </p:cBhvr>
                                      <p:to>
                                        <p:strVal val="visible"/>
                                      </p:to>
                                    </p:set>
                                    <p:animEffect transition="in" filter="fade">
                                      <p:cBhvr>
                                        <p:cTn id="1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8" grpId="0">
        <p:bldAsOne/>
      </p:bldGraphic>
      <p:bldGraphic spid="9" grpId="0">
        <p:bldAsOne/>
      </p:bldGraphic>
      <p:bldGraphic spid="10" grpId="0">
        <p:bldAsOne/>
      </p:bldGraphic>
      <p:bldGraphic spid="11" grpId="0">
        <p:bldAsOne/>
      </p:bldGraphic>
      <p:bldGraphic spid="12" grpId="0">
        <p:bldAsOne/>
      </p:bldGraphic>
      <p:bldGraphic spid="16" grpId="0">
        <p:bldAsOne/>
      </p:bldGraphic>
      <p:bldGraphic spid="17" grpId="0">
        <p:bldAsOne/>
      </p:bldGraphic>
      <p:bldGraphic spid="18" grpId="0">
        <p:bldAsOne/>
      </p:bldGraphic>
      <p:bldGraphic spid="19" grpId="0">
        <p:bldAsOne/>
      </p:bldGraphic>
      <p:bldGraphic spid="20" grpId="0">
        <p:bldAsOne/>
      </p:bldGraphic>
      <p:bldGraphic spid="21" grpId="0">
        <p:bldAsOne/>
      </p:bldGraphic>
      <p:bldGraphic spid="22" grpId="0">
        <p:bldAsOne/>
      </p:bldGraphic>
      <p:bldGraphic spid="23" grpId="0">
        <p:bldAsOne/>
      </p:bldGraphic>
      <p:bldP spid="58" grpId="0" animBg="1"/>
      <p:bldP spid="7"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A0739C-A0F1-4871-99DE-94BA01936288}"/>
              </a:ext>
            </a:extLst>
          </p:cNvPr>
          <p:cNvSpPr txBox="1"/>
          <p:nvPr/>
        </p:nvSpPr>
        <p:spPr>
          <a:xfrm>
            <a:off x="763479" y="488272"/>
            <a:ext cx="4891597" cy="523220"/>
          </a:xfrm>
          <a:prstGeom prst="rect">
            <a:avLst/>
          </a:prstGeom>
          <a:noFill/>
        </p:spPr>
        <p:txBody>
          <a:bodyPr wrap="square" rtlCol="0">
            <a:spAutoFit/>
          </a:bodyPr>
          <a:lstStyle/>
          <a:p>
            <a:r>
              <a:rPr lang="en-US" sz="2800" dirty="0"/>
              <a:t>What is </a:t>
            </a:r>
            <a:r>
              <a:rPr lang="en-US" sz="2800" dirty="0" err="1"/>
              <a:t>Xpath</a:t>
            </a:r>
            <a:r>
              <a:rPr lang="en-US" sz="2800" dirty="0"/>
              <a:t> ?</a:t>
            </a:r>
            <a:endParaRPr lang="en-IN" sz="2800" dirty="0"/>
          </a:p>
        </p:txBody>
      </p:sp>
      <p:sp>
        <p:nvSpPr>
          <p:cNvPr id="5" name="TextBox 4">
            <a:extLst>
              <a:ext uri="{FF2B5EF4-FFF2-40B4-BE49-F238E27FC236}">
                <a16:creationId xmlns:a16="http://schemas.microsoft.com/office/drawing/2014/main" id="{06C4DAEC-F92F-4E4E-AE03-2C807845EE2F}"/>
              </a:ext>
            </a:extLst>
          </p:cNvPr>
          <p:cNvSpPr txBox="1"/>
          <p:nvPr/>
        </p:nvSpPr>
        <p:spPr>
          <a:xfrm>
            <a:off x="1251750" y="1389944"/>
            <a:ext cx="10058400" cy="646331"/>
          </a:xfrm>
          <a:prstGeom prst="rect">
            <a:avLst/>
          </a:prstGeom>
          <a:noFill/>
        </p:spPr>
        <p:txBody>
          <a:bodyPr wrap="square" rtlCol="0">
            <a:spAutoFit/>
          </a:bodyPr>
          <a:lstStyle/>
          <a:p>
            <a:r>
              <a:rPr lang="en-US" dirty="0" err="1"/>
              <a:t>Xpath</a:t>
            </a:r>
            <a:r>
              <a:rPr lang="en-US" dirty="0"/>
              <a:t> is use to find elements in a webpage. Webpage contains different attributes for each element like ID, Name, Class etc. </a:t>
            </a:r>
            <a:endParaRPr lang="en-IN" dirty="0"/>
          </a:p>
        </p:txBody>
      </p:sp>
      <p:sp>
        <p:nvSpPr>
          <p:cNvPr id="7" name="TextBox 6">
            <a:extLst>
              <a:ext uri="{FF2B5EF4-FFF2-40B4-BE49-F238E27FC236}">
                <a16:creationId xmlns:a16="http://schemas.microsoft.com/office/drawing/2014/main" id="{032C5E6D-B670-4AB6-A485-09BF006904E0}"/>
              </a:ext>
            </a:extLst>
          </p:cNvPr>
          <p:cNvSpPr txBox="1"/>
          <p:nvPr/>
        </p:nvSpPr>
        <p:spPr>
          <a:xfrm>
            <a:off x="745723" y="2414728"/>
            <a:ext cx="7918882" cy="461665"/>
          </a:xfrm>
          <a:prstGeom prst="rect">
            <a:avLst/>
          </a:prstGeom>
          <a:noFill/>
        </p:spPr>
        <p:txBody>
          <a:bodyPr wrap="square" rtlCol="0">
            <a:spAutoFit/>
          </a:bodyPr>
          <a:lstStyle/>
          <a:p>
            <a:r>
              <a:rPr lang="en-US" sz="2400" dirty="0"/>
              <a:t>Type of </a:t>
            </a:r>
            <a:r>
              <a:rPr lang="en-US" sz="2400" dirty="0" err="1"/>
              <a:t>Xpaths</a:t>
            </a:r>
            <a:r>
              <a:rPr lang="en-US" sz="2400" dirty="0"/>
              <a:t>?</a:t>
            </a:r>
            <a:endParaRPr lang="en-IN" sz="2400" dirty="0"/>
          </a:p>
        </p:txBody>
      </p:sp>
      <p:sp>
        <p:nvSpPr>
          <p:cNvPr id="8" name="TextBox 7">
            <a:extLst>
              <a:ext uri="{FF2B5EF4-FFF2-40B4-BE49-F238E27FC236}">
                <a16:creationId xmlns:a16="http://schemas.microsoft.com/office/drawing/2014/main" id="{9FD0DF0E-03E6-45F8-8DA8-9296E33D5070}"/>
              </a:ext>
            </a:extLst>
          </p:cNvPr>
          <p:cNvSpPr txBox="1"/>
          <p:nvPr/>
        </p:nvSpPr>
        <p:spPr>
          <a:xfrm flipH="1">
            <a:off x="1287259" y="3162220"/>
            <a:ext cx="10058400" cy="1200329"/>
          </a:xfrm>
          <a:prstGeom prst="rect">
            <a:avLst/>
          </a:prstGeom>
          <a:noFill/>
        </p:spPr>
        <p:txBody>
          <a:bodyPr wrap="square" rtlCol="0">
            <a:spAutoFit/>
          </a:bodyPr>
          <a:lstStyle/>
          <a:p>
            <a:pPr marL="285750" indent="-285750">
              <a:buFontTx/>
              <a:buChar char="-"/>
            </a:pPr>
            <a:r>
              <a:rPr lang="en-US" u="sng" dirty="0"/>
              <a:t>Absolute </a:t>
            </a:r>
            <a:r>
              <a:rPr lang="en-US" u="sng" dirty="0" err="1"/>
              <a:t>Xpath</a:t>
            </a:r>
            <a:r>
              <a:rPr lang="en-US" u="sng" dirty="0"/>
              <a:t> </a:t>
            </a:r>
            <a:r>
              <a:rPr lang="en-US" dirty="0"/>
              <a:t>&gt; html/body/div[2]/div/a</a:t>
            </a:r>
          </a:p>
          <a:p>
            <a:pPr marL="285750" indent="-285750">
              <a:buFontTx/>
              <a:buChar char="-"/>
            </a:pPr>
            <a:endParaRPr lang="en-US" dirty="0"/>
          </a:p>
          <a:p>
            <a:pPr marL="285750" indent="-285750">
              <a:buFontTx/>
              <a:buChar char="-"/>
            </a:pPr>
            <a:r>
              <a:rPr lang="en-US" u="sng" dirty="0"/>
              <a:t>Relative </a:t>
            </a:r>
            <a:r>
              <a:rPr lang="en-US" u="sng" dirty="0" err="1"/>
              <a:t>Xpath</a:t>
            </a:r>
            <a:r>
              <a:rPr lang="en-US" u="sng" dirty="0"/>
              <a:t> </a:t>
            </a:r>
            <a:r>
              <a:rPr lang="en-US" dirty="0"/>
              <a:t>&gt; //</a:t>
            </a:r>
            <a:r>
              <a:rPr lang="en-US" dirty="0" err="1"/>
              <a:t>tagname</a:t>
            </a:r>
            <a:r>
              <a:rPr lang="en-US" dirty="0"/>
              <a:t>[@Attribute = ‘Value’]</a:t>
            </a:r>
          </a:p>
          <a:p>
            <a:pPr marL="285750" indent="-285750">
              <a:buFontTx/>
              <a:buChar char="-"/>
            </a:pPr>
            <a:endParaRPr lang="en-IN" dirty="0"/>
          </a:p>
        </p:txBody>
      </p:sp>
      <p:sp>
        <p:nvSpPr>
          <p:cNvPr id="9" name="TextBox 8">
            <a:extLst>
              <a:ext uri="{FF2B5EF4-FFF2-40B4-BE49-F238E27FC236}">
                <a16:creationId xmlns:a16="http://schemas.microsoft.com/office/drawing/2014/main" id="{5DFDF1F8-46CF-4FA0-BB2B-E615EAC71A1A}"/>
              </a:ext>
            </a:extLst>
          </p:cNvPr>
          <p:cNvSpPr txBox="1"/>
          <p:nvPr/>
        </p:nvSpPr>
        <p:spPr>
          <a:xfrm>
            <a:off x="846341" y="4249211"/>
            <a:ext cx="7918882" cy="461665"/>
          </a:xfrm>
          <a:prstGeom prst="rect">
            <a:avLst/>
          </a:prstGeom>
          <a:noFill/>
        </p:spPr>
        <p:txBody>
          <a:bodyPr wrap="square" rtlCol="0">
            <a:spAutoFit/>
          </a:bodyPr>
          <a:lstStyle/>
          <a:p>
            <a:r>
              <a:rPr lang="en-US" sz="2400" dirty="0"/>
              <a:t>Relative </a:t>
            </a:r>
            <a:r>
              <a:rPr lang="en-US" sz="2400" dirty="0" err="1"/>
              <a:t>Xpaths</a:t>
            </a:r>
            <a:r>
              <a:rPr lang="en-US" sz="2400" dirty="0"/>
              <a:t> Type</a:t>
            </a:r>
            <a:endParaRPr lang="en-IN" sz="2400" dirty="0"/>
          </a:p>
        </p:txBody>
      </p:sp>
      <p:sp>
        <p:nvSpPr>
          <p:cNvPr id="10" name="TextBox 9">
            <a:extLst>
              <a:ext uri="{FF2B5EF4-FFF2-40B4-BE49-F238E27FC236}">
                <a16:creationId xmlns:a16="http://schemas.microsoft.com/office/drawing/2014/main" id="{A4C32DC1-F164-4A55-A3E5-822577C91FA6}"/>
              </a:ext>
            </a:extLst>
          </p:cNvPr>
          <p:cNvSpPr txBox="1"/>
          <p:nvPr/>
        </p:nvSpPr>
        <p:spPr>
          <a:xfrm flipH="1">
            <a:off x="1387877" y="4996703"/>
            <a:ext cx="10058400" cy="1477328"/>
          </a:xfrm>
          <a:prstGeom prst="rect">
            <a:avLst/>
          </a:prstGeom>
          <a:noFill/>
        </p:spPr>
        <p:txBody>
          <a:bodyPr wrap="square" rtlCol="0">
            <a:spAutoFit/>
          </a:bodyPr>
          <a:lstStyle/>
          <a:p>
            <a:pPr marL="285750" indent="-285750">
              <a:buFontTx/>
              <a:buChar char="-"/>
            </a:pPr>
            <a:r>
              <a:rPr lang="en-US" dirty="0"/>
              <a:t>Basic </a:t>
            </a:r>
            <a:r>
              <a:rPr lang="en-US" dirty="0" err="1"/>
              <a:t>Xpath</a:t>
            </a:r>
            <a:endParaRPr lang="en-US" dirty="0"/>
          </a:p>
          <a:p>
            <a:pPr marL="285750" indent="-285750">
              <a:buFontTx/>
              <a:buChar char="-"/>
            </a:pPr>
            <a:r>
              <a:rPr lang="en-US" dirty="0"/>
              <a:t>Contains</a:t>
            </a:r>
          </a:p>
          <a:p>
            <a:pPr marL="285750" indent="-285750">
              <a:buFontTx/>
              <a:buChar char="-"/>
            </a:pPr>
            <a:r>
              <a:rPr lang="en-IN" dirty="0"/>
              <a:t>OR &amp; AND</a:t>
            </a:r>
          </a:p>
          <a:p>
            <a:pPr marL="285750" indent="-285750">
              <a:buFontTx/>
              <a:buChar char="-"/>
            </a:pPr>
            <a:r>
              <a:rPr lang="en-IN" dirty="0" err="1"/>
              <a:t>Startswith</a:t>
            </a:r>
            <a:r>
              <a:rPr lang="en-IN" dirty="0"/>
              <a:t> &amp; </a:t>
            </a:r>
            <a:r>
              <a:rPr lang="en-IN" dirty="0" err="1"/>
              <a:t>Endswith</a:t>
            </a:r>
            <a:endParaRPr lang="en-IN" dirty="0"/>
          </a:p>
          <a:p>
            <a:pPr marL="285750" indent="-285750">
              <a:buFontTx/>
              <a:buChar char="-"/>
            </a:pPr>
            <a:r>
              <a:rPr lang="en-IN" dirty="0"/>
              <a:t> Following, Child, Preceding</a:t>
            </a:r>
          </a:p>
        </p:txBody>
      </p:sp>
    </p:spTree>
    <p:extLst>
      <p:ext uri="{BB962C8B-B14F-4D97-AF65-F5344CB8AC3E}">
        <p14:creationId xmlns:p14="http://schemas.microsoft.com/office/powerpoint/2010/main" val="376608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A0739C-A0F1-4871-99DE-94BA01936288}"/>
              </a:ext>
            </a:extLst>
          </p:cNvPr>
          <p:cNvSpPr txBox="1"/>
          <p:nvPr/>
        </p:nvSpPr>
        <p:spPr>
          <a:xfrm>
            <a:off x="3395708" y="724477"/>
            <a:ext cx="5400584" cy="523220"/>
          </a:xfrm>
          <a:prstGeom prst="rect">
            <a:avLst/>
          </a:prstGeom>
          <a:noFill/>
        </p:spPr>
        <p:txBody>
          <a:bodyPr wrap="square" rtlCol="0">
            <a:spAutoFit/>
          </a:bodyPr>
          <a:lstStyle/>
          <a:p>
            <a:pPr algn="ctr"/>
            <a:r>
              <a:rPr lang="en-US" sz="2800" dirty="0"/>
              <a:t>Selenium Action Commands</a:t>
            </a:r>
            <a:endParaRPr lang="en-IN" sz="2800" dirty="0"/>
          </a:p>
        </p:txBody>
      </p:sp>
      <p:graphicFrame>
        <p:nvGraphicFramePr>
          <p:cNvPr id="2" name="Table 1">
            <a:extLst>
              <a:ext uri="{FF2B5EF4-FFF2-40B4-BE49-F238E27FC236}">
                <a16:creationId xmlns:a16="http://schemas.microsoft.com/office/drawing/2014/main" id="{FFACBED7-5A13-4ED6-A323-7D00FE10F825}"/>
              </a:ext>
            </a:extLst>
          </p:cNvPr>
          <p:cNvGraphicFramePr>
            <a:graphicFrameLocks noGrp="1"/>
          </p:cNvGraphicFramePr>
          <p:nvPr>
            <p:extLst>
              <p:ext uri="{D42A27DB-BD31-4B8C-83A1-F6EECF244321}">
                <p14:modId xmlns:p14="http://schemas.microsoft.com/office/powerpoint/2010/main" val="3828347669"/>
              </p:ext>
            </p:extLst>
          </p:nvPr>
        </p:nvGraphicFramePr>
        <p:xfrm>
          <a:off x="1171853" y="1848553"/>
          <a:ext cx="9317854" cy="4389120"/>
        </p:xfrm>
        <a:graphic>
          <a:graphicData uri="http://schemas.openxmlformats.org/drawingml/2006/table">
            <a:tbl>
              <a:tblPr firstRow="1" bandRow="1">
                <a:tableStyleId>{5C22544A-7EE6-4342-B048-85BDC9FD1C3A}</a:tableStyleId>
              </a:tblPr>
              <a:tblGrid>
                <a:gridCol w="6232125">
                  <a:extLst>
                    <a:ext uri="{9D8B030D-6E8A-4147-A177-3AD203B41FA5}">
                      <a16:colId xmlns:a16="http://schemas.microsoft.com/office/drawing/2014/main" val="834693600"/>
                    </a:ext>
                  </a:extLst>
                </a:gridCol>
                <a:gridCol w="3085729">
                  <a:extLst>
                    <a:ext uri="{9D8B030D-6E8A-4147-A177-3AD203B41FA5}">
                      <a16:colId xmlns:a16="http://schemas.microsoft.com/office/drawing/2014/main" val="1823180989"/>
                    </a:ext>
                  </a:extLst>
                </a:gridCol>
              </a:tblGrid>
              <a:tr h="354056">
                <a:tc>
                  <a:txBody>
                    <a:bodyPr/>
                    <a:lstStyle/>
                    <a:p>
                      <a:r>
                        <a:rPr lang="en-CA" dirty="0"/>
                        <a:t>Action</a:t>
                      </a:r>
                    </a:p>
                  </a:txBody>
                  <a:tcPr/>
                </a:tc>
                <a:tc>
                  <a:txBody>
                    <a:bodyPr/>
                    <a:lstStyle/>
                    <a:p>
                      <a:r>
                        <a:rPr lang="en-CA" dirty="0"/>
                        <a:t>Commands</a:t>
                      </a:r>
                    </a:p>
                  </a:txBody>
                  <a:tcPr/>
                </a:tc>
                <a:extLst>
                  <a:ext uri="{0D108BD9-81ED-4DB2-BD59-A6C34878D82A}">
                    <a16:rowId xmlns:a16="http://schemas.microsoft.com/office/drawing/2014/main" val="3299237841"/>
                  </a:ext>
                </a:extLst>
              </a:tr>
              <a:tr h="354056">
                <a:tc>
                  <a:txBody>
                    <a:bodyPr/>
                    <a:lstStyle/>
                    <a:p>
                      <a:r>
                        <a:rPr lang="en-CA" dirty="0"/>
                        <a:t>Enter URL</a:t>
                      </a:r>
                    </a:p>
                  </a:txBody>
                  <a:tcPr/>
                </a:tc>
                <a:tc>
                  <a:txBody>
                    <a:bodyPr/>
                    <a:lstStyle/>
                    <a:p>
                      <a:r>
                        <a:rPr lang="en-CA" dirty="0"/>
                        <a:t>GET</a:t>
                      </a:r>
                    </a:p>
                  </a:txBody>
                  <a:tcPr/>
                </a:tc>
                <a:extLst>
                  <a:ext uri="{0D108BD9-81ED-4DB2-BD59-A6C34878D82A}">
                    <a16:rowId xmlns:a16="http://schemas.microsoft.com/office/drawing/2014/main" val="1957812040"/>
                  </a:ext>
                </a:extLst>
              </a:tr>
              <a:tr h="354056">
                <a:tc>
                  <a:txBody>
                    <a:bodyPr/>
                    <a:lstStyle/>
                    <a:p>
                      <a:r>
                        <a:rPr lang="en-US" sz="1800" dirty="0"/>
                        <a:t>Enter text in text field </a:t>
                      </a:r>
                      <a:endParaRPr lang="en-CA" dirty="0"/>
                    </a:p>
                  </a:txBody>
                  <a:tcPr/>
                </a:tc>
                <a:tc>
                  <a:txBody>
                    <a:bodyPr/>
                    <a:lstStyle/>
                    <a:p>
                      <a:r>
                        <a:rPr lang="en-CA" dirty="0"/>
                        <a:t>SENDKEYS</a:t>
                      </a:r>
                    </a:p>
                  </a:txBody>
                  <a:tcPr/>
                </a:tc>
                <a:extLst>
                  <a:ext uri="{0D108BD9-81ED-4DB2-BD59-A6C34878D82A}">
                    <a16:rowId xmlns:a16="http://schemas.microsoft.com/office/drawing/2014/main" val="2585142249"/>
                  </a:ext>
                </a:extLst>
              </a:tr>
              <a:tr h="354056">
                <a:tc>
                  <a:txBody>
                    <a:bodyPr/>
                    <a:lstStyle/>
                    <a:p>
                      <a:r>
                        <a:rPr lang="en-US" sz="1800" dirty="0"/>
                        <a:t>Click on button or Submit button </a:t>
                      </a:r>
                      <a:endParaRPr lang="en-CA" dirty="0"/>
                    </a:p>
                  </a:txBody>
                  <a:tcPr/>
                </a:tc>
                <a:tc>
                  <a:txBody>
                    <a:bodyPr/>
                    <a:lstStyle/>
                    <a:p>
                      <a:r>
                        <a:rPr lang="en-CA" dirty="0"/>
                        <a:t>CLICK</a:t>
                      </a:r>
                    </a:p>
                  </a:txBody>
                  <a:tcPr/>
                </a:tc>
                <a:extLst>
                  <a:ext uri="{0D108BD9-81ED-4DB2-BD59-A6C34878D82A}">
                    <a16:rowId xmlns:a16="http://schemas.microsoft.com/office/drawing/2014/main" val="1370877446"/>
                  </a:ext>
                </a:extLst>
              </a:tr>
              <a:tr h="354056">
                <a:tc>
                  <a:txBody>
                    <a:bodyPr/>
                    <a:lstStyle/>
                    <a:p>
                      <a:r>
                        <a:rPr lang="en-US" sz="1800" dirty="0"/>
                        <a:t>Select a check box or radio button</a:t>
                      </a:r>
                      <a:endParaRPr lang="en-CA" dirty="0"/>
                    </a:p>
                  </a:txBody>
                  <a:tcPr/>
                </a:tc>
                <a:tc>
                  <a:txBody>
                    <a:bodyPr/>
                    <a:lstStyle/>
                    <a:p>
                      <a:r>
                        <a:rPr lang="en-CA" dirty="0"/>
                        <a:t>CLICK</a:t>
                      </a:r>
                    </a:p>
                  </a:txBody>
                  <a:tcPr/>
                </a:tc>
                <a:extLst>
                  <a:ext uri="{0D108BD9-81ED-4DB2-BD59-A6C34878D82A}">
                    <a16:rowId xmlns:a16="http://schemas.microsoft.com/office/drawing/2014/main" val="2766419977"/>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Select value from a drop down</a:t>
                      </a:r>
                    </a:p>
                  </a:txBody>
                  <a:tcPr/>
                </a:tc>
                <a:tc>
                  <a:txBody>
                    <a:bodyPr/>
                    <a:lstStyle/>
                    <a:p>
                      <a:r>
                        <a:rPr lang="en-CA" dirty="0"/>
                        <a:t>SELECTBYVISIBLETEXT</a:t>
                      </a:r>
                    </a:p>
                  </a:txBody>
                  <a:tcPr/>
                </a:tc>
                <a:extLst>
                  <a:ext uri="{0D108BD9-81ED-4DB2-BD59-A6C34878D82A}">
                    <a16:rowId xmlns:a16="http://schemas.microsoft.com/office/drawing/2014/main" val="3733525070"/>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Mouse Click</a:t>
                      </a:r>
                    </a:p>
                  </a:txBody>
                  <a:tcPr/>
                </a:tc>
                <a:tc>
                  <a:txBody>
                    <a:bodyPr/>
                    <a:lstStyle/>
                    <a:p>
                      <a:r>
                        <a:rPr lang="en-CA" dirty="0"/>
                        <a:t>CLICKANDHOLD</a:t>
                      </a:r>
                    </a:p>
                  </a:txBody>
                  <a:tcPr/>
                </a:tc>
                <a:extLst>
                  <a:ext uri="{0D108BD9-81ED-4DB2-BD59-A6C34878D82A}">
                    <a16:rowId xmlns:a16="http://schemas.microsoft.com/office/drawing/2014/main" val="402174001"/>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Keyboard action</a:t>
                      </a:r>
                    </a:p>
                  </a:txBody>
                  <a:tcPr/>
                </a:tc>
                <a:tc>
                  <a:txBody>
                    <a:bodyPr/>
                    <a:lstStyle/>
                    <a:p>
                      <a:r>
                        <a:rPr lang="en-CA" dirty="0"/>
                        <a:t>KEYBORADUP/DOWN</a:t>
                      </a:r>
                    </a:p>
                  </a:txBody>
                  <a:tcPr/>
                </a:tc>
                <a:extLst>
                  <a:ext uri="{0D108BD9-81ED-4DB2-BD59-A6C34878D82A}">
                    <a16:rowId xmlns:a16="http://schemas.microsoft.com/office/drawing/2014/main" val="2378103360"/>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Upload and download files</a:t>
                      </a:r>
                    </a:p>
                  </a:txBody>
                  <a:tcPr/>
                </a:tc>
                <a:tc>
                  <a:txBody>
                    <a:bodyPr/>
                    <a:lstStyle/>
                    <a:p>
                      <a:r>
                        <a:rPr lang="en-CA" dirty="0"/>
                        <a:t>WGET</a:t>
                      </a:r>
                    </a:p>
                  </a:txBody>
                  <a:tcPr/>
                </a:tc>
                <a:extLst>
                  <a:ext uri="{0D108BD9-81ED-4DB2-BD59-A6C34878D82A}">
                    <a16:rowId xmlns:a16="http://schemas.microsoft.com/office/drawing/2014/main" val="3999413060"/>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Handling </a:t>
                      </a:r>
                      <a:r>
                        <a:rPr lang="en-IN" sz="1800" dirty="0" err="1"/>
                        <a:t>iFrames</a:t>
                      </a:r>
                      <a:endParaRPr lang="en-IN" sz="1800" dirty="0"/>
                    </a:p>
                  </a:txBody>
                  <a:tcPr/>
                </a:tc>
                <a:tc>
                  <a:txBody>
                    <a:bodyPr/>
                    <a:lstStyle/>
                    <a:p>
                      <a:r>
                        <a:rPr lang="en-CA" dirty="0"/>
                        <a:t>SWITCHTO</a:t>
                      </a:r>
                    </a:p>
                  </a:txBody>
                  <a:tcPr/>
                </a:tc>
                <a:extLst>
                  <a:ext uri="{0D108BD9-81ED-4DB2-BD59-A6C34878D82A}">
                    <a16:rowId xmlns:a16="http://schemas.microsoft.com/office/drawing/2014/main" val="4259923548"/>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Handle different pop-up alerts</a:t>
                      </a:r>
                    </a:p>
                  </a:txBody>
                  <a:tcPr/>
                </a:tc>
                <a:tc>
                  <a:txBody>
                    <a:bodyPr/>
                    <a:lstStyle/>
                    <a:p>
                      <a:r>
                        <a:rPr lang="en-CA" dirty="0"/>
                        <a:t>ALERT</a:t>
                      </a:r>
                    </a:p>
                  </a:txBody>
                  <a:tcPr/>
                </a:tc>
                <a:extLst>
                  <a:ext uri="{0D108BD9-81ED-4DB2-BD59-A6C34878D82A}">
                    <a16:rowId xmlns:a16="http://schemas.microsoft.com/office/drawing/2014/main" val="3959335369"/>
                  </a:ext>
                </a:extLst>
              </a:tr>
              <a:tr h="354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t>Generate Reports and PDF</a:t>
                      </a:r>
                    </a:p>
                  </a:txBody>
                  <a:tcPr/>
                </a:tc>
                <a:tc>
                  <a:txBody>
                    <a:bodyPr/>
                    <a:lstStyle/>
                    <a:p>
                      <a:r>
                        <a:rPr lang="en-CA" dirty="0"/>
                        <a:t>TAKESNAPSHOT</a:t>
                      </a:r>
                    </a:p>
                  </a:txBody>
                  <a:tcPr/>
                </a:tc>
                <a:extLst>
                  <a:ext uri="{0D108BD9-81ED-4DB2-BD59-A6C34878D82A}">
                    <a16:rowId xmlns:a16="http://schemas.microsoft.com/office/drawing/2014/main" val="2928993704"/>
                  </a:ext>
                </a:extLst>
              </a:tr>
            </a:tbl>
          </a:graphicData>
        </a:graphic>
      </p:graphicFrame>
    </p:spTree>
    <p:extLst>
      <p:ext uri="{BB962C8B-B14F-4D97-AF65-F5344CB8AC3E}">
        <p14:creationId xmlns:p14="http://schemas.microsoft.com/office/powerpoint/2010/main" val="192976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41E2C3-4AC4-C443-9308-E09DD9C82D13}"/>
              </a:ext>
            </a:extLst>
          </p:cNvPr>
          <p:cNvSpPr txBox="1"/>
          <p:nvPr/>
        </p:nvSpPr>
        <p:spPr>
          <a:xfrm>
            <a:off x="548640" y="251460"/>
            <a:ext cx="6436377" cy="584775"/>
          </a:xfrm>
          <a:prstGeom prst="rect">
            <a:avLst/>
          </a:prstGeom>
          <a:noFill/>
        </p:spPr>
        <p:txBody>
          <a:bodyPr wrap="none" rtlCol="0">
            <a:spAutoFit/>
          </a:bodyPr>
          <a:lstStyle/>
          <a:p>
            <a:r>
              <a:rPr lang="en-US" sz="3200"/>
              <a:t>Web Automation </a:t>
            </a:r>
            <a:r>
              <a:rPr lang="en-US" sz="3200" dirty="0"/>
              <a:t>Requirements</a:t>
            </a:r>
          </a:p>
        </p:txBody>
      </p:sp>
      <p:graphicFrame>
        <p:nvGraphicFramePr>
          <p:cNvPr id="4" name="Diagram 3">
            <a:extLst>
              <a:ext uri="{FF2B5EF4-FFF2-40B4-BE49-F238E27FC236}">
                <a16:creationId xmlns:a16="http://schemas.microsoft.com/office/drawing/2014/main" id="{FA3788ED-97E3-1F4E-86AD-DB0C3144B89E}"/>
              </a:ext>
            </a:extLst>
          </p:cNvPr>
          <p:cNvGraphicFramePr/>
          <p:nvPr>
            <p:extLst>
              <p:ext uri="{D42A27DB-BD31-4B8C-83A1-F6EECF244321}">
                <p14:modId xmlns:p14="http://schemas.microsoft.com/office/powerpoint/2010/main" val="3078540005"/>
              </p:ext>
            </p:extLst>
          </p:nvPr>
        </p:nvGraphicFramePr>
        <p:xfrm>
          <a:off x="1181703" y="1440180"/>
          <a:ext cx="6343650" cy="50151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97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A23290-4289-5C4D-B175-28E69BE2369D}"/>
              </a:ext>
            </a:extLst>
          </p:cNvPr>
          <p:cNvPicPr>
            <a:picLocks noChangeAspect="1"/>
          </p:cNvPicPr>
          <p:nvPr/>
        </p:nvPicPr>
        <p:blipFill>
          <a:blip r:embed="rId2"/>
          <a:stretch>
            <a:fillRect/>
          </a:stretch>
        </p:blipFill>
        <p:spPr>
          <a:xfrm>
            <a:off x="495350" y="1234396"/>
            <a:ext cx="10965129" cy="5328182"/>
          </a:xfrm>
          <a:prstGeom prst="rect">
            <a:avLst/>
          </a:prstGeom>
        </p:spPr>
      </p:pic>
      <p:sp>
        <p:nvSpPr>
          <p:cNvPr id="6" name="TextBox 5">
            <a:extLst>
              <a:ext uri="{FF2B5EF4-FFF2-40B4-BE49-F238E27FC236}">
                <a16:creationId xmlns:a16="http://schemas.microsoft.com/office/drawing/2014/main" id="{8AEF1CFB-F75F-7943-B32E-3E578CC72998}"/>
              </a:ext>
            </a:extLst>
          </p:cNvPr>
          <p:cNvSpPr txBox="1"/>
          <p:nvPr/>
        </p:nvSpPr>
        <p:spPr>
          <a:xfrm>
            <a:off x="4103370" y="408821"/>
            <a:ext cx="4511171" cy="461665"/>
          </a:xfrm>
          <a:prstGeom prst="rect">
            <a:avLst/>
          </a:prstGeom>
          <a:noFill/>
        </p:spPr>
        <p:txBody>
          <a:bodyPr wrap="none" rtlCol="0">
            <a:spAutoFit/>
          </a:bodyPr>
          <a:lstStyle/>
          <a:p>
            <a:r>
              <a:rPr lang="en-US" sz="2400" dirty="0"/>
              <a:t>Eclipse– Selenium Framework</a:t>
            </a:r>
          </a:p>
        </p:txBody>
      </p:sp>
    </p:spTree>
    <p:extLst>
      <p:ext uri="{BB962C8B-B14F-4D97-AF65-F5344CB8AC3E}">
        <p14:creationId xmlns:p14="http://schemas.microsoft.com/office/powerpoint/2010/main" val="310978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E9EFF9-566D-BC48-8C45-2E83BE673274}"/>
              </a:ext>
            </a:extLst>
          </p:cNvPr>
          <p:cNvSpPr txBox="1"/>
          <p:nvPr/>
        </p:nvSpPr>
        <p:spPr>
          <a:xfrm>
            <a:off x="628650" y="537210"/>
            <a:ext cx="4777740" cy="584775"/>
          </a:xfrm>
          <a:prstGeom prst="rect">
            <a:avLst/>
          </a:prstGeom>
          <a:noFill/>
        </p:spPr>
        <p:txBody>
          <a:bodyPr wrap="square" rtlCol="0">
            <a:spAutoFit/>
          </a:bodyPr>
          <a:lstStyle/>
          <a:p>
            <a:r>
              <a:rPr lang="en-US" sz="3200" dirty="0"/>
              <a:t>References Websites</a:t>
            </a:r>
          </a:p>
        </p:txBody>
      </p:sp>
      <p:sp>
        <p:nvSpPr>
          <p:cNvPr id="3" name="TextBox 2">
            <a:extLst>
              <a:ext uri="{FF2B5EF4-FFF2-40B4-BE49-F238E27FC236}">
                <a16:creationId xmlns:a16="http://schemas.microsoft.com/office/drawing/2014/main" id="{78ECD1B1-73D1-D646-97B1-E8B4D400DD7D}"/>
              </a:ext>
            </a:extLst>
          </p:cNvPr>
          <p:cNvSpPr txBox="1"/>
          <p:nvPr/>
        </p:nvSpPr>
        <p:spPr>
          <a:xfrm>
            <a:off x="857250" y="1543050"/>
            <a:ext cx="6537960" cy="1200329"/>
          </a:xfrm>
          <a:prstGeom prst="rect">
            <a:avLst/>
          </a:prstGeom>
          <a:noFill/>
        </p:spPr>
        <p:txBody>
          <a:bodyPr wrap="square" rtlCol="0">
            <a:spAutoFit/>
          </a:bodyPr>
          <a:lstStyle/>
          <a:p>
            <a:r>
              <a:rPr lang="en-US" dirty="0"/>
              <a:t>BASICS SELENIUM</a:t>
            </a:r>
          </a:p>
          <a:p>
            <a:r>
              <a:rPr lang="en-US" dirty="0"/>
              <a:t>- https://www.guru99.com</a:t>
            </a:r>
          </a:p>
          <a:p>
            <a:r>
              <a:rPr lang="en-US" dirty="0"/>
              <a:t>- https://www.softwaretestinghelp.com</a:t>
            </a:r>
          </a:p>
          <a:p>
            <a:r>
              <a:rPr lang="en-US" dirty="0"/>
              <a:t>- https://www.seleniumhq.org</a:t>
            </a:r>
          </a:p>
        </p:txBody>
      </p:sp>
      <p:sp>
        <p:nvSpPr>
          <p:cNvPr id="6" name="TextBox 5">
            <a:extLst>
              <a:ext uri="{FF2B5EF4-FFF2-40B4-BE49-F238E27FC236}">
                <a16:creationId xmlns:a16="http://schemas.microsoft.com/office/drawing/2014/main" id="{EFF70899-DA0C-604C-B3DE-5A6F44F4BB7C}"/>
              </a:ext>
            </a:extLst>
          </p:cNvPr>
          <p:cNvSpPr txBox="1"/>
          <p:nvPr/>
        </p:nvSpPr>
        <p:spPr>
          <a:xfrm>
            <a:off x="628650" y="5283149"/>
            <a:ext cx="4114800" cy="584775"/>
          </a:xfrm>
          <a:prstGeom prst="rect">
            <a:avLst/>
          </a:prstGeom>
          <a:noFill/>
        </p:spPr>
        <p:txBody>
          <a:bodyPr wrap="square" rtlCol="0">
            <a:spAutoFit/>
          </a:bodyPr>
          <a:lstStyle/>
          <a:p>
            <a:r>
              <a:rPr lang="en-US" sz="3200" dirty="0"/>
              <a:t>Video Reference</a:t>
            </a:r>
          </a:p>
        </p:txBody>
      </p:sp>
      <p:sp>
        <p:nvSpPr>
          <p:cNvPr id="7" name="TextBox 6">
            <a:extLst>
              <a:ext uri="{FF2B5EF4-FFF2-40B4-BE49-F238E27FC236}">
                <a16:creationId xmlns:a16="http://schemas.microsoft.com/office/drawing/2014/main" id="{9DCA70F4-5084-EC4E-B88A-4421B453C8E8}"/>
              </a:ext>
            </a:extLst>
          </p:cNvPr>
          <p:cNvSpPr txBox="1"/>
          <p:nvPr/>
        </p:nvSpPr>
        <p:spPr>
          <a:xfrm>
            <a:off x="857250" y="5965132"/>
            <a:ext cx="6537960" cy="369332"/>
          </a:xfrm>
          <a:prstGeom prst="rect">
            <a:avLst/>
          </a:prstGeom>
          <a:noFill/>
        </p:spPr>
        <p:txBody>
          <a:bodyPr wrap="square" rtlCol="0">
            <a:spAutoFit/>
          </a:bodyPr>
          <a:lstStyle/>
          <a:p>
            <a:r>
              <a:rPr lang="en-US" dirty="0"/>
              <a:t>- https://</a:t>
            </a:r>
            <a:r>
              <a:rPr lang="en-US" dirty="0" err="1"/>
              <a:t>youtu.be</a:t>
            </a:r>
            <a:r>
              <a:rPr lang="en-US" dirty="0"/>
              <a:t>/</a:t>
            </a:r>
            <a:r>
              <a:rPr lang="en-US" dirty="0" err="1"/>
              <a:t>ySglJIrDVMQ</a:t>
            </a:r>
            <a:endParaRPr lang="en-US" dirty="0"/>
          </a:p>
        </p:txBody>
      </p:sp>
      <p:sp>
        <p:nvSpPr>
          <p:cNvPr id="8" name="TextBox 7">
            <a:extLst>
              <a:ext uri="{FF2B5EF4-FFF2-40B4-BE49-F238E27FC236}">
                <a16:creationId xmlns:a16="http://schemas.microsoft.com/office/drawing/2014/main" id="{2E82E392-9F6A-4C81-BC2C-4AFBE7C87D34}"/>
              </a:ext>
            </a:extLst>
          </p:cNvPr>
          <p:cNvSpPr txBox="1"/>
          <p:nvPr/>
        </p:nvSpPr>
        <p:spPr>
          <a:xfrm>
            <a:off x="857250" y="2878961"/>
            <a:ext cx="10577189" cy="2031325"/>
          </a:xfrm>
          <a:prstGeom prst="rect">
            <a:avLst/>
          </a:prstGeom>
          <a:noFill/>
        </p:spPr>
        <p:txBody>
          <a:bodyPr wrap="square" rtlCol="0">
            <a:spAutoFit/>
          </a:bodyPr>
          <a:lstStyle/>
          <a:p>
            <a:r>
              <a:rPr lang="en-US" dirty="0"/>
              <a:t>TESTNG INSTALLATION</a:t>
            </a:r>
          </a:p>
          <a:p>
            <a:r>
              <a:rPr lang="en-US" dirty="0"/>
              <a:t>- https://www.360logica.com/blog/how-to-install-testng-in-eclipse/</a:t>
            </a:r>
          </a:p>
          <a:p>
            <a:endParaRPr lang="en-US" dirty="0"/>
          </a:p>
          <a:p>
            <a:r>
              <a:rPr lang="en-US" dirty="0"/>
              <a:t>BROWAER DRIVERS</a:t>
            </a:r>
          </a:p>
          <a:p>
            <a:pPr marL="285750" indent="-285750">
              <a:buFontTx/>
              <a:buChar char="-"/>
            </a:pPr>
            <a:r>
              <a:rPr lang="en-US" dirty="0"/>
              <a:t>Chrome - https://chromedriver.storage.googleapis.com/index.html?path=80.0.3987.16/</a:t>
            </a:r>
          </a:p>
          <a:p>
            <a:pPr marL="285750" indent="-285750">
              <a:buFontTx/>
              <a:buChar char="-"/>
            </a:pPr>
            <a:r>
              <a:rPr lang="en-US" dirty="0"/>
              <a:t>Firefox - </a:t>
            </a:r>
            <a:r>
              <a:rPr lang="en-US" dirty="0">
                <a:hlinkClick r:id="rId2"/>
              </a:rPr>
              <a:t>https://github.com/mozilla/geckodriver/releases</a:t>
            </a:r>
            <a:endParaRPr lang="en-US" dirty="0"/>
          </a:p>
          <a:p>
            <a:pPr marL="285750" indent="-285750">
              <a:buFontTx/>
              <a:buChar char="-"/>
            </a:pPr>
            <a:r>
              <a:rPr lang="en-US" dirty="0" err="1"/>
              <a:t>OperaMini</a:t>
            </a:r>
            <a:r>
              <a:rPr lang="en-US" dirty="0"/>
              <a:t> - https://github.com/operasoftware/operachromiumdriver/releases</a:t>
            </a:r>
          </a:p>
        </p:txBody>
      </p:sp>
    </p:spTree>
    <p:extLst>
      <p:ext uri="{BB962C8B-B14F-4D97-AF65-F5344CB8AC3E}">
        <p14:creationId xmlns:p14="http://schemas.microsoft.com/office/powerpoint/2010/main" val="231843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A049BC-CC8E-5040-AD28-4ED77BF031AA}"/>
              </a:ext>
            </a:extLst>
          </p:cNvPr>
          <p:cNvSpPr/>
          <p:nvPr/>
        </p:nvSpPr>
        <p:spPr>
          <a:xfrm>
            <a:off x="2523548" y="2350115"/>
            <a:ext cx="7144906" cy="1446550"/>
          </a:xfrm>
          <a:prstGeom prst="rect">
            <a:avLst/>
          </a:prstGeom>
          <a:noFill/>
        </p:spPr>
        <p:txBody>
          <a:bodyPr wrap="none" lIns="91440" tIns="45720" rIns="91440" bIns="45720">
            <a:spAutoFit/>
          </a:bodyPr>
          <a:lstStyle/>
          <a:p>
            <a:pPr algn="ctr"/>
            <a:r>
              <a:rPr lang="en-US" sz="8800" dirty="0">
                <a:ln w="0"/>
                <a:solidFill>
                  <a:schemeClr val="accent1"/>
                </a:solidFill>
                <a:effectLst>
                  <a:outerShdw blurRad="38100" dist="25400" dir="5400000" algn="ctr" rotWithShape="0">
                    <a:srgbClr val="6E747A">
                      <a:alpha val="43000"/>
                    </a:srgbClr>
                  </a:outerShdw>
                </a:effectLst>
              </a:rPr>
              <a:t>Questions ??</a:t>
            </a:r>
            <a:endParaRPr lang="en-US" sz="8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44382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8D9DC48-DC49-7644-B97E-68CD1348A698}"/>
              </a:ext>
            </a:extLst>
          </p:cNvPr>
          <p:cNvSpPr/>
          <p:nvPr/>
        </p:nvSpPr>
        <p:spPr>
          <a:xfrm>
            <a:off x="2483473" y="2350115"/>
            <a:ext cx="7225055" cy="1446550"/>
          </a:xfrm>
          <a:prstGeom prst="rect">
            <a:avLst/>
          </a:prstGeom>
          <a:noFill/>
        </p:spPr>
        <p:txBody>
          <a:bodyPr wrap="none" lIns="91440" tIns="45720" rIns="91440" bIns="45720">
            <a:spAutoFit/>
          </a:bodyPr>
          <a:lstStyle/>
          <a:p>
            <a:pPr algn="ctr"/>
            <a:r>
              <a:rPr lang="en-US" sz="8800" b="0" cap="none" spc="0" dirty="0">
                <a:ln w="0"/>
                <a:solidFill>
                  <a:schemeClr val="accent1"/>
                </a:solidFill>
                <a:effectLst>
                  <a:outerShdw blurRad="38100" dist="25400" dir="5400000" algn="ctr" rotWithShape="0">
                    <a:srgbClr val="6E747A">
                      <a:alpha val="43000"/>
                    </a:srgbClr>
                  </a:outerShdw>
                </a:effectLst>
              </a:rPr>
              <a:t>Thank You …</a:t>
            </a:r>
          </a:p>
        </p:txBody>
      </p:sp>
    </p:spTree>
    <p:extLst>
      <p:ext uri="{BB962C8B-B14F-4D97-AF65-F5344CB8AC3E}">
        <p14:creationId xmlns:p14="http://schemas.microsoft.com/office/powerpoint/2010/main" val="232930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B549444-7FEF-489F-8AF9-A16FEE2AF7F0}"/>
              </a:ext>
            </a:extLst>
          </p:cNvPr>
          <p:cNvGraphicFramePr>
            <a:graphicFrameLocks noGrp="1"/>
          </p:cNvGraphicFramePr>
          <p:nvPr>
            <p:extLst>
              <p:ext uri="{D42A27DB-BD31-4B8C-83A1-F6EECF244321}">
                <p14:modId xmlns:p14="http://schemas.microsoft.com/office/powerpoint/2010/main" val="785619212"/>
              </p:ext>
            </p:extLst>
          </p:nvPr>
        </p:nvGraphicFramePr>
        <p:xfrm>
          <a:off x="727968" y="1384266"/>
          <a:ext cx="8153646" cy="4389120"/>
        </p:xfrm>
        <a:graphic>
          <a:graphicData uri="http://schemas.openxmlformats.org/drawingml/2006/table">
            <a:tbl>
              <a:tblPr firstRow="1" bandRow="1">
                <a:tableStyleId>{073A0DAA-6AF3-43AB-8588-CEC1D06C72B9}</a:tableStyleId>
              </a:tblPr>
              <a:tblGrid>
                <a:gridCol w="985422">
                  <a:extLst>
                    <a:ext uri="{9D8B030D-6E8A-4147-A177-3AD203B41FA5}">
                      <a16:colId xmlns:a16="http://schemas.microsoft.com/office/drawing/2014/main" val="3362944756"/>
                    </a:ext>
                  </a:extLst>
                </a:gridCol>
                <a:gridCol w="7168224">
                  <a:extLst>
                    <a:ext uri="{9D8B030D-6E8A-4147-A177-3AD203B41FA5}">
                      <a16:colId xmlns:a16="http://schemas.microsoft.com/office/drawing/2014/main" val="3119234075"/>
                    </a:ext>
                  </a:extLst>
                </a:gridCol>
              </a:tblGrid>
              <a:tr h="362077">
                <a:tc>
                  <a:txBody>
                    <a:bodyPr/>
                    <a:lstStyle/>
                    <a:p>
                      <a:r>
                        <a:rPr lang="en-US" dirty="0"/>
                        <a:t>Sr. No.</a:t>
                      </a:r>
                      <a:endParaRPr lang="en-IN" dirty="0"/>
                    </a:p>
                  </a:txBody>
                  <a:tcPr/>
                </a:tc>
                <a:tc>
                  <a:txBody>
                    <a:bodyPr/>
                    <a:lstStyle/>
                    <a:p>
                      <a:r>
                        <a:rPr lang="en-US" dirty="0"/>
                        <a:t>Topics</a:t>
                      </a:r>
                      <a:endParaRPr lang="en-IN" dirty="0"/>
                    </a:p>
                  </a:txBody>
                  <a:tcPr/>
                </a:tc>
                <a:extLst>
                  <a:ext uri="{0D108BD9-81ED-4DB2-BD59-A6C34878D82A}">
                    <a16:rowId xmlns:a16="http://schemas.microsoft.com/office/drawing/2014/main" val="3943176509"/>
                  </a:ext>
                </a:extLst>
              </a:tr>
              <a:tr h="362077">
                <a:tc>
                  <a:txBody>
                    <a:bodyPr/>
                    <a:lstStyle/>
                    <a:p>
                      <a:pPr algn="ctr"/>
                      <a:r>
                        <a:rPr lang="en-US" dirty="0"/>
                        <a:t>1</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What is Software Testing ? And Why Automation Testing ?</a:t>
                      </a:r>
                      <a:endParaRPr lang="en-IN" dirty="0"/>
                    </a:p>
                  </a:txBody>
                  <a:tcPr/>
                </a:tc>
                <a:extLst>
                  <a:ext uri="{0D108BD9-81ED-4DB2-BD59-A6C34878D82A}">
                    <a16:rowId xmlns:a16="http://schemas.microsoft.com/office/drawing/2014/main" val="1196659233"/>
                  </a:ext>
                </a:extLst>
              </a:tr>
              <a:tr h="362077">
                <a:tc>
                  <a:txBody>
                    <a:bodyPr/>
                    <a:lstStyle/>
                    <a:p>
                      <a:pPr algn="ctr"/>
                      <a:r>
                        <a:rPr lang="en-US" dirty="0"/>
                        <a:t>2</a:t>
                      </a:r>
                      <a:endParaRPr lang="en-IN" dirty="0"/>
                    </a:p>
                  </a:txBody>
                  <a:tcPr/>
                </a:tc>
                <a:tc>
                  <a:txBody>
                    <a:bodyPr/>
                    <a:lstStyle/>
                    <a:p>
                      <a:r>
                        <a:rPr lang="en-US" dirty="0"/>
                        <a:t>Software Testing Life cycle</a:t>
                      </a:r>
                      <a:endParaRPr lang="en-IN" dirty="0"/>
                    </a:p>
                  </a:txBody>
                  <a:tcPr/>
                </a:tc>
                <a:extLst>
                  <a:ext uri="{0D108BD9-81ED-4DB2-BD59-A6C34878D82A}">
                    <a16:rowId xmlns:a16="http://schemas.microsoft.com/office/drawing/2014/main" val="51186137"/>
                  </a:ext>
                </a:extLst>
              </a:tr>
              <a:tr h="362077">
                <a:tc>
                  <a:txBody>
                    <a:bodyPr/>
                    <a:lstStyle/>
                    <a:p>
                      <a:pPr algn="ctr"/>
                      <a:r>
                        <a:rPr lang="en-US" dirty="0"/>
                        <a:t>3</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Type of Testing (Manual Testing and Automation Testing)</a:t>
                      </a:r>
                      <a:endParaRPr lang="en-IN" dirty="0"/>
                    </a:p>
                  </a:txBody>
                  <a:tcPr/>
                </a:tc>
                <a:extLst>
                  <a:ext uri="{0D108BD9-81ED-4DB2-BD59-A6C34878D82A}">
                    <a16:rowId xmlns:a16="http://schemas.microsoft.com/office/drawing/2014/main" val="1608410486"/>
                  </a:ext>
                </a:extLst>
              </a:tr>
              <a:tr h="362077">
                <a:tc>
                  <a:txBody>
                    <a:bodyPr/>
                    <a:lstStyle/>
                    <a:p>
                      <a:pPr algn="ctr"/>
                      <a:r>
                        <a:rPr lang="en-US" dirty="0"/>
                        <a:t>4</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Automation Tools</a:t>
                      </a:r>
                      <a:endParaRPr lang="en-IN" dirty="0"/>
                    </a:p>
                  </a:txBody>
                  <a:tcPr/>
                </a:tc>
                <a:extLst>
                  <a:ext uri="{0D108BD9-81ED-4DB2-BD59-A6C34878D82A}">
                    <a16:rowId xmlns:a16="http://schemas.microsoft.com/office/drawing/2014/main" val="814422499"/>
                  </a:ext>
                </a:extLst>
              </a:tr>
              <a:tr h="362077">
                <a:tc>
                  <a:txBody>
                    <a:bodyPr/>
                    <a:lstStyle/>
                    <a:p>
                      <a:pPr algn="ctr"/>
                      <a:r>
                        <a:rPr lang="en-US" dirty="0"/>
                        <a:t>5</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Introduction to Selenium</a:t>
                      </a:r>
                    </a:p>
                  </a:txBody>
                  <a:tcPr/>
                </a:tc>
                <a:extLst>
                  <a:ext uri="{0D108BD9-81ED-4DB2-BD59-A6C34878D82A}">
                    <a16:rowId xmlns:a16="http://schemas.microsoft.com/office/drawing/2014/main" val="441649147"/>
                  </a:ext>
                </a:extLst>
              </a:tr>
              <a:tr h="362077">
                <a:tc>
                  <a:txBody>
                    <a:bodyPr/>
                    <a:lstStyle/>
                    <a:p>
                      <a:pPr algn="ctr"/>
                      <a:r>
                        <a:rPr lang="en-IN" dirty="0"/>
                        <a:t>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Selenium Frameworks</a:t>
                      </a:r>
                    </a:p>
                  </a:txBody>
                  <a:tcPr/>
                </a:tc>
                <a:extLst>
                  <a:ext uri="{0D108BD9-81ED-4DB2-BD59-A6C34878D82A}">
                    <a16:rowId xmlns:a16="http://schemas.microsoft.com/office/drawing/2014/main" val="2096278964"/>
                  </a:ext>
                </a:extLst>
              </a:tr>
              <a:tr h="362077">
                <a:tc>
                  <a:txBody>
                    <a:bodyPr/>
                    <a:lstStyle/>
                    <a:p>
                      <a:pPr algn="ctr"/>
                      <a:r>
                        <a:rPr lang="en-IN" dirty="0"/>
                        <a:t>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Selenium Tools</a:t>
                      </a:r>
                      <a:endParaRPr lang="en-IN" dirty="0"/>
                    </a:p>
                  </a:txBody>
                  <a:tcPr/>
                </a:tc>
                <a:extLst>
                  <a:ext uri="{0D108BD9-81ED-4DB2-BD59-A6C34878D82A}">
                    <a16:rowId xmlns:a16="http://schemas.microsoft.com/office/drawing/2014/main" val="95124242"/>
                  </a:ext>
                </a:extLst>
              </a:tr>
              <a:tr h="362077">
                <a:tc>
                  <a:txBody>
                    <a:bodyPr/>
                    <a:lstStyle/>
                    <a:p>
                      <a:pPr algn="ctr"/>
                      <a:r>
                        <a:rPr lang="en-IN" dirty="0"/>
                        <a:t>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Workflow for Web Automation</a:t>
                      </a:r>
                      <a:endParaRPr lang="en-IN" dirty="0"/>
                    </a:p>
                  </a:txBody>
                  <a:tcPr/>
                </a:tc>
                <a:extLst>
                  <a:ext uri="{0D108BD9-81ED-4DB2-BD59-A6C34878D82A}">
                    <a16:rowId xmlns:a16="http://schemas.microsoft.com/office/drawing/2014/main" val="1997442921"/>
                  </a:ext>
                </a:extLst>
              </a:tr>
              <a:tr h="362077">
                <a:tc>
                  <a:txBody>
                    <a:bodyPr/>
                    <a:lstStyle/>
                    <a:p>
                      <a:pPr algn="ctr"/>
                      <a:r>
                        <a:rPr lang="en-IN" dirty="0"/>
                        <a:t>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Introduction to Appium</a:t>
                      </a:r>
                    </a:p>
                  </a:txBody>
                  <a:tcPr/>
                </a:tc>
                <a:extLst>
                  <a:ext uri="{0D108BD9-81ED-4DB2-BD59-A6C34878D82A}">
                    <a16:rowId xmlns:a16="http://schemas.microsoft.com/office/drawing/2014/main" val="3314845195"/>
                  </a:ext>
                </a:extLst>
              </a:tr>
              <a:tr h="362077">
                <a:tc>
                  <a:txBody>
                    <a:bodyPr/>
                    <a:lstStyle/>
                    <a:p>
                      <a:pPr algn="ctr"/>
                      <a:r>
                        <a:rPr lang="en-IN" dirty="0"/>
                        <a:t>10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Workflow for Mobile Automation</a:t>
                      </a:r>
                      <a:endParaRPr lang="en-IN" dirty="0"/>
                    </a:p>
                  </a:txBody>
                  <a:tcPr/>
                </a:tc>
                <a:extLst>
                  <a:ext uri="{0D108BD9-81ED-4DB2-BD59-A6C34878D82A}">
                    <a16:rowId xmlns:a16="http://schemas.microsoft.com/office/drawing/2014/main" val="385235208"/>
                  </a:ext>
                </a:extLst>
              </a:tr>
              <a:tr h="362077">
                <a:tc>
                  <a:txBody>
                    <a:bodyPr/>
                    <a:lstStyle/>
                    <a:p>
                      <a:pPr algn="ctr"/>
                      <a:r>
                        <a:rPr lang="en-IN" dirty="0"/>
                        <a:t>11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iOS Mobile Automation Requirements</a:t>
                      </a:r>
                    </a:p>
                  </a:txBody>
                  <a:tcPr/>
                </a:tc>
                <a:extLst>
                  <a:ext uri="{0D108BD9-81ED-4DB2-BD59-A6C34878D82A}">
                    <a16:rowId xmlns:a16="http://schemas.microsoft.com/office/drawing/2014/main" val="580884170"/>
                  </a:ext>
                </a:extLst>
              </a:tr>
            </a:tbl>
          </a:graphicData>
        </a:graphic>
      </p:graphicFrame>
      <p:sp>
        <p:nvSpPr>
          <p:cNvPr id="3" name="TextBox 2">
            <a:extLst>
              <a:ext uri="{FF2B5EF4-FFF2-40B4-BE49-F238E27FC236}">
                <a16:creationId xmlns:a16="http://schemas.microsoft.com/office/drawing/2014/main" id="{30D78CE4-9253-4F31-93B6-F295303938D3}"/>
              </a:ext>
            </a:extLst>
          </p:cNvPr>
          <p:cNvSpPr txBox="1"/>
          <p:nvPr/>
        </p:nvSpPr>
        <p:spPr>
          <a:xfrm>
            <a:off x="648071" y="506027"/>
            <a:ext cx="3488923" cy="523220"/>
          </a:xfrm>
          <a:prstGeom prst="rect">
            <a:avLst/>
          </a:prstGeom>
          <a:noFill/>
        </p:spPr>
        <p:txBody>
          <a:bodyPr wrap="square" rtlCol="0">
            <a:spAutoFit/>
          </a:bodyPr>
          <a:lstStyle/>
          <a:p>
            <a:r>
              <a:rPr lang="en-US" sz="2800" dirty="0"/>
              <a:t>Content</a:t>
            </a:r>
            <a:endParaRPr lang="en-IN" sz="2800" dirty="0"/>
          </a:p>
        </p:txBody>
      </p:sp>
    </p:spTree>
    <p:extLst>
      <p:ext uri="{BB962C8B-B14F-4D97-AF65-F5344CB8AC3E}">
        <p14:creationId xmlns:p14="http://schemas.microsoft.com/office/powerpoint/2010/main" val="136758834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33734-DB47-47CC-9F6A-16D7C4B75FC9}"/>
              </a:ext>
            </a:extLst>
          </p:cNvPr>
          <p:cNvSpPr txBox="1"/>
          <p:nvPr/>
        </p:nvSpPr>
        <p:spPr>
          <a:xfrm>
            <a:off x="763479" y="488272"/>
            <a:ext cx="4891597" cy="523220"/>
          </a:xfrm>
          <a:prstGeom prst="rect">
            <a:avLst/>
          </a:prstGeom>
          <a:noFill/>
        </p:spPr>
        <p:txBody>
          <a:bodyPr wrap="square" rtlCol="0">
            <a:spAutoFit/>
          </a:bodyPr>
          <a:lstStyle/>
          <a:p>
            <a:r>
              <a:rPr lang="en-US" sz="2800" dirty="0"/>
              <a:t>What is Software Testing ?</a:t>
            </a:r>
            <a:endParaRPr lang="en-IN" sz="2800" dirty="0"/>
          </a:p>
        </p:txBody>
      </p:sp>
      <p:sp>
        <p:nvSpPr>
          <p:cNvPr id="3" name="TextBox 2">
            <a:extLst>
              <a:ext uri="{FF2B5EF4-FFF2-40B4-BE49-F238E27FC236}">
                <a16:creationId xmlns:a16="http://schemas.microsoft.com/office/drawing/2014/main" id="{0EBC8FF8-DC00-4C93-9B4A-C10D6D5EBFC7}"/>
              </a:ext>
            </a:extLst>
          </p:cNvPr>
          <p:cNvSpPr txBox="1"/>
          <p:nvPr/>
        </p:nvSpPr>
        <p:spPr>
          <a:xfrm>
            <a:off x="1251750" y="1389944"/>
            <a:ext cx="10058400" cy="646331"/>
          </a:xfrm>
          <a:prstGeom prst="rect">
            <a:avLst/>
          </a:prstGeom>
          <a:noFill/>
        </p:spPr>
        <p:txBody>
          <a:bodyPr wrap="square" rtlCol="0">
            <a:spAutoFit/>
          </a:bodyPr>
          <a:lstStyle/>
          <a:p>
            <a:r>
              <a:rPr lang="en-US" dirty="0"/>
              <a:t>Software Testing is a process followed after the development phase to verify whether the actual results match the expected results and to decrease the level of defects.</a:t>
            </a:r>
            <a:endParaRPr lang="en-IN" dirty="0"/>
          </a:p>
        </p:txBody>
      </p:sp>
      <p:sp>
        <p:nvSpPr>
          <p:cNvPr id="4" name="TextBox 3">
            <a:extLst>
              <a:ext uri="{FF2B5EF4-FFF2-40B4-BE49-F238E27FC236}">
                <a16:creationId xmlns:a16="http://schemas.microsoft.com/office/drawing/2014/main" id="{457A96C2-3C5C-4DDE-8519-2D238445A7D7}"/>
              </a:ext>
            </a:extLst>
          </p:cNvPr>
          <p:cNvSpPr txBox="1"/>
          <p:nvPr/>
        </p:nvSpPr>
        <p:spPr>
          <a:xfrm>
            <a:off x="745723" y="2414728"/>
            <a:ext cx="7918882" cy="461665"/>
          </a:xfrm>
          <a:prstGeom prst="rect">
            <a:avLst/>
          </a:prstGeom>
          <a:noFill/>
        </p:spPr>
        <p:txBody>
          <a:bodyPr wrap="square" rtlCol="0">
            <a:spAutoFit/>
          </a:bodyPr>
          <a:lstStyle/>
          <a:p>
            <a:r>
              <a:rPr lang="en-US" sz="2400" dirty="0"/>
              <a:t>Why Software Testing ?</a:t>
            </a:r>
            <a:endParaRPr lang="en-IN" sz="2400" dirty="0"/>
          </a:p>
        </p:txBody>
      </p:sp>
      <p:sp>
        <p:nvSpPr>
          <p:cNvPr id="6" name="TextBox 5">
            <a:extLst>
              <a:ext uri="{FF2B5EF4-FFF2-40B4-BE49-F238E27FC236}">
                <a16:creationId xmlns:a16="http://schemas.microsoft.com/office/drawing/2014/main" id="{F91801DA-265F-4D2E-8968-0BDACD6E415D}"/>
              </a:ext>
            </a:extLst>
          </p:cNvPr>
          <p:cNvSpPr txBox="1"/>
          <p:nvPr/>
        </p:nvSpPr>
        <p:spPr>
          <a:xfrm flipH="1">
            <a:off x="1287259" y="3162220"/>
            <a:ext cx="10058400" cy="2031325"/>
          </a:xfrm>
          <a:prstGeom prst="rect">
            <a:avLst/>
          </a:prstGeom>
          <a:noFill/>
        </p:spPr>
        <p:txBody>
          <a:bodyPr wrap="square" rtlCol="0">
            <a:spAutoFit/>
          </a:bodyPr>
          <a:lstStyle/>
          <a:p>
            <a:pPr marL="285750" indent="-285750">
              <a:buFontTx/>
              <a:buChar char="-"/>
            </a:pPr>
            <a:r>
              <a:rPr lang="en-US" dirty="0"/>
              <a:t>During the launch event of Windows 98 by Microsoft, the window system got crash due to a software bug.</a:t>
            </a:r>
          </a:p>
          <a:p>
            <a:pPr marL="285750" indent="-285750">
              <a:buFontTx/>
              <a:buChar char="-"/>
            </a:pPr>
            <a:r>
              <a:rPr lang="en-US" dirty="0"/>
              <a:t>China Airlines Airbus A300 crashed due to a software bug on April 26, 1994, killing 264 innocent live</a:t>
            </a:r>
          </a:p>
          <a:p>
            <a:pPr marL="285750" indent="-285750">
              <a:buFontTx/>
              <a:buChar char="-"/>
            </a:pPr>
            <a:r>
              <a:rPr lang="en-US" dirty="0"/>
              <a:t>In April of 1999, a software bug caused the failure of a $1.2 billion military satellite launch, the costliest accident in history</a:t>
            </a:r>
          </a:p>
          <a:p>
            <a:pPr marL="285750" indent="-285750">
              <a:buFontTx/>
              <a:buChar char="-"/>
            </a:pPr>
            <a:endParaRPr lang="en-IN" dirty="0"/>
          </a:p>
        </p:txBody>
      </p:sp>
    </p:spTree>
    <p:extLst>
      <p:ext uri="{BB962C8B-B14F-4D97-AF65-F5344CB8AC3E}">
        <p14:creationId xmlns:p14="http://schemas.microsoft.com/office/powerpoint/2010/main" val="191482103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333734-DB47-47CC-9F6A-16D7C4B75FC9}"/>
              </a:ext>
            </a:extLst>
          </p:cNvPr>
          <p:cNvSpPr txBox="1"/>
          <p:nvPr/>
        </p:nvSpPr>
        <p:spPr>
          <a:xfrm>
            <a:off x="754601" y="488272"/>
            <a:ext cx="6223248" cy="523220"/>
          </a:xfrm>
          <a:prstGeom prst="rect">
            <a:avLst/>
          </a:prstGeom>
          <a:noFill/>
        </p:spPr>
        <p:txBody>
          <a:bodyPr wrap="square" rtlCol="0">
            <a:spAutoFit/>
          </a:bodyPr>
          <a:lstStyle/>
          <a:p>
            <a:r>
              <a:rPr lang="en-US" sz="2800" dirty="0"/>
              <a:t>Software Testing Life Cycle</a:t>
            </a:r>
            <a:endParaRPr lang="en-IN" sz="2800" dirty="0"/>
          </a:p>
        </p:txBody>
      </p:sp>
      <p:sp>
        <p:nvSpPr>
          <p:cNvPr id="3" name="TextBox 2">
            <a:extLst>
              <a:ext uri="{FF2B5EF4-FFF2-40B4-BE49-F238E27FC236}">
                <a16:creationId xmlns:a16="http://schemas.microsoft.com/office/drawing/2014/main" id="{0EBC8FF8-DC00-4C93-9B4A-C10D6D5EBFC7}"/>
              </a:ext>
            </a:extLst>
          </p:cNvPr>
          <p:cNvSpPr txBox="1"/>
          <p:nvPr/>
        </p:nvSpPr>
        <p:spPr>
          <a:xfrm>
            <a:off x="855451" y="1389944"/>
            <a:ext cx="10058400" cy="646331"/>
          </a:xfrm>
          <a:prstGeom prst="rect">
            <a:avLst/>
          </a:prstGeom>
          <a:noFill/>
        </p:spPr>
        <p:txBody>
          <a:bodyPr wrap="square" rtlCol="0">
            <a:spAutoFit/>
          </a:bodyPr>
          <a:lstStyle/>
          <a:p>
            <a:r>
              <a:rPr lang="en-US" dirty="0"/>
              <a:t>Software Testing life cycle is a sequential steps to be followed in order to perform a software testing. </a:t>
            </a:r>
            <a:endParaRPr lang="en-IN" dirty="0"/>
          </a:p>
        </p:txBody>
      </p:sp>
      <p:graphicFrame>
        <p:nvGraphicFramePr>
          <p:cNvPr id="5" name="Diagram 4">
            <a:extLst>
              <a:ext uri="{FF2B5EF4-FFF2-40B4-BE49-F238E27FC236}">
                <a16:creationId xmlns:a16="http://schemas.microsoft.com/office/drawing/2014/main" id="{F33D3F35-7312-49CE-AE5D-1796F858C18A}"/>
              </a:ext>
            </a:extLst>
          </p:cNvPr>
          <p:cNvGraphicFramePr/>
          <p:nvPr>
            <p:extLst>
              <p:ext uri="{D42A27DB-BD31-4B8C-83A1-F6EECF244321}">
                <p14:modId xmlns:p14="http://schemas.microsoft.com/office/powerpoint/2010/main" val="253518948"/>
              </p:ext>
            </p:extLst>
          </p:nvPr>
        </p:nvGraphicFramePr>
        <p:xfrm>
          <a:off x="-1096483" y="2295855"/>
          <a:ext cx="14142129" cy="4176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843349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AC7F33A-F920-49BA-93BC-79EC5D71287C}"/>
              </a:ext>
            </a:extLst>
          </p:cNvPr>
          <p:cNvGraphicFramePr/>
          <p:nvPr>
            <p:extLst>
              <p:ext uri="{D42A27DB-BD31-4B8C-83A1-F6EECF244321}">
                <p14:modId xmlns:p14="http://schemas.microsoft.com/office/powerpoint/2010/main" val="1309173400"/>
              </p:ext>
            </p:extLst>
          </p:nvPr>
        </p:nvGraphicFramePr>
        <p:xfrm>
          <a:off x="-1506728" y="0"/>
          <a:ext cx="8128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D7547F6E-9BB0-4E85-B3D8-B4886C16A05D}"/>
              </a:ext>
            </a:extLst>
          </p:cNvPr>
          <p:cNvSpPr txBox="1"/>
          <p:nvPr/>
        </p:nvSpPr>
        <p:spPr>
          <a:xfrm>
            <a:off x="4557170" y="2400911"/>
            <a:ext cx="7232376" cy="1477328"/>
          </a:xfrm>
          <a:prstGeom prst="rect">
            <a:avLst/>
          </a:prstGeom>
          <a:noFill/>
        </p:spPr>
        <p:txBody>
          <a:bodyPr wrap="square" rtlCol="0">
            <a:spAutoFit/>
          </a:bodyPr>
          <a:lstStyle/>
          <a:p>
            <a:r>
              <a:rPr lang="en-IN" dirty="0"/>
              <a:t>Software tested by manually by a Quality Analyst. QA test each module manually as per the test cases and log the bugs for the issues found while testing. No Automation tools or scripts are used while manual testing. Reporting and co-ordination with team is done manually. </a:t>
            </a:r>
          </a:p>
        </p:txBody>
      </p:sp>
      <p:sp>
        <p:nvSpPr>
          <p:cNvPr id="8" name="TextBox 7">
            <a:extLst>
              <a:ext uri="{FF2B5EF4-FFF2-40B4-BE49-F238E27FC236}">
                <a16:creationId xmlns:a16="http://schemas.microsoft.com/office/drawing/2014/main" id="{0138428B-1073-4BD3-870B-790D05F39EEB}"/>
              </a:ext>
            </a:extLst>
          </p:cNvPr>
          <p:cNvSpPr txBox="1"/>
          <p:nvPr/>
        </p:nvSpPr>
        <p:spPr>
          <a:xfrm>
            <a:off x="4654828" y="4293509"/>
            <a:ext cx="7116962" cy="1754326"/>
          </a:xfrm>
          <a:prstGeom prst="rect">
            <a:avLst/>
          </a:prstGeom>
          <a:noFill/>
        </p:spPr>
        <p:txBody>
          <a:bodyPr wrap="square" rtlCol="0">
            <a:spAutoFit/>
          </a:bodyPr>
          <a:lstStyle/>
          <a:p>
            <a:r>
              <a:rPr lang="en-IN" dirty="0"/>
              <a:t>Software tested by automation tools like selenium, UFT etc. is automation testing. In automation, tester writes code/scripts in different programming languages and execute according to the requirements. All the process takes place by integration different tools. Reporting and bug logging is done automatically.</a:t>
            </a:r>
          </a:p>
        </p:txBody>
      </p:sp>
    </p:spTree>
    <p:extLst>
      <p:ext uri="{BB962C8B-B14F-4D97-AF65-F5344CB8AC3E}">
        <p14:creationId xmlns:p14="http://schemas.microsoft.com/office/powerpoint/2010/main" val="38491155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FB976E5-DFC2-433B-9659-36606544BDB7}"/>
              </a:ext>
            </a:extLst>
          </p:cNvPr>
          <p:cNvGraphicFramePr/>
          <p:nvPr>
            <p:extLst>
              <p:ext uri="{D42A27DB-BD31-4B8C-83A1-F6EECF244321}">
                <p14:modId xmlns:p14="http://schemas.microsoft.com/office/powerpoint/2010/main" val="15505328"/>
              </p:ext>
            </p:extLst>
          </p:nvPr>
        </p:nvGraphicFramePr>
        <p:xfrm>
          <a:off x="183471" y="197528"/>
          <a:ext cx="11825057" cy="6462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3614DCEE-6B03-47CC-9BF4-C41D353B3A36}"/>
              </a:ext>
            </a:extLst>
          </p:cNvPr>
          <p:cNvPicPr>
            <a:picLocks noChangeAspect="1"/>
          </p:cNvPicPr>
          <p:nvPr/>
        </p:nvPicPr>
        <p:blipFill>
          <a:blip r:embed="rId7"/>
          <a:stretch>
            <a:fillRect/>
          </a:stretch>
        </p:blipFill>
        <p:spPr>
          <a:xfrm>
            <a:off x="5722645" y="488272"/>
            <a:ext cx="746708" cy="679234"/>
          </a:xfrm>
          <a:prstGeom prst="rect">
            <a:avLst/>
          </a:prstGeom>
        </p:spPr>
      </p:pic>
      <p:pic>
        <p:nvPicPr>
          <p:cNvPr id="10" name="Picture 9">
            <a:extLst>
              <a:ext uri="{FF2B5EF4-FFF2-40B4-BE49-F238E27FC236}">
                <a16:creationId xmlns:a16="http://schemas.microsoft.com/office/drawing/2014/main" id="{F91484BF-C9B6-4F47-A528-809FAB474053}"/>
              </a:ext>
            </a:extLst>
          </p:cNvPr>
          <p:cNvPicPr>
            <a:picLocks noChangeAspect="1"/>
          </p:cNvPicPr>
          <p:nvPr/>
        </p:nvPicPr>
        <p:blipFill>
          <a:blip r:embed="rId8"/>
          <a:stretch>
            <a:fillRect/>
          </a:stretch>
        </p:blipFill>
        <p:spPr>
          <a:xfrm>
            <a:off x="7457243" y="1888428"/>
            <a:ext cx="1214150" cy="242830"/>
          </a:xfrm>
          <a:prstGeom prst="rect">
            <a:avLst/>
          </a:prstGeom>
        </p:spPr>
      </p:pic>
      <p:pic>
        <p:nvPicPr>
          <p:cNvPr id="12" name="Picture 11">
            <a:extLst>
              <a:ext uri="{FF2B5EF4-FFF2-40B4-BE49-F238E27FC236}">
                <a16:creationId xmlns:a16="http://schemas.microsoft.com/office/drawing/2014/main" id="{4916ED1C-5376-4CFE-B8DD-D9ED0C0DA325}"/>
              </a:ext>
            </a:extLst>
          </p:cNvPr>
          <p:cNvPicPr>
            <a:picLocks noChangeAspect="1"/>
          </p:cNvPicPr>
          <p:nvPr/>
        </p:nvPicPr>
        <p:blipFill>
          <a:blip r:embed="rId9"/>
          <a:stretch>
            <a:fillRect/>
          </a:stretch>
        </p:blipFill>
        <p:spPr>
          <a:xfrm>
            <a:off x="7457243" y="3938552"/>
            <a:ext cx="1278384" cy="688361"/>
          </a:xfrm>
          <a:prstGeom prst="rect">
            <a:avLst/>
          </a:prstGeom>
        </p:spPr>
      </p:pic>
      <p:pic>
        <p:nvPicPr>
          <p:cNvPr id="14" name="Picture 13">
            <a:extLst>
              <a:ext uri="{FF2B5EF4-FFF2-40B4-BE49-F238E27FC236}">
                <a16:creationId xmlns:a16="http://schemas.microsoft.com/office/drawing/2014/main" id="{6819B968-853A-4AB0-BCA6-8A1635D6A964}"/>
              </a:ext>
            </a:extLst>
          </p:cNvPr>
          <p:cNvPicPr>
            <a:picLocks noChangeAspect="1"/>
          </p:cNvPicPr>
          <p:nvPr/>
        </p:nvPicPr>
        <p:blipFill>
          <a:blip r:embed="rId10"/>
          <a:stretch>
            <a:fillRect/>
          </a:stretch>
        </p:blipFill>
        <p:spPr>
          <a:xfrm>
            <a:off x="5533283" y="4974914"/>
            <a:ext cx="1124968" cy="899974"/>
          </a:xfrm>
          <a:prstGeom prst="rect">
            <a:avLst/>
          </a:prstGeom>
        </p:spPr>
      </p:pic>
      <p:pic>
        <p:nvPicPr>
          <p:cNvPr id="16" name="Picture 15">
            <a:extLst>
              <a:ext uri="{FF2B5EF4-FFF2-40B4-BE49-F238E27FC236}">
                <a16:creationId xmlns:a16="http://schemas.microsoft.com/office/drawing/2014/main" id="{02AE4190-DB17-4D81-AC08-8DD773D8ABE7}"/>
              </a:ext>
            </a:extLst>
          </p:cNvPr>
          <p:cNvPicPr>
            <a:picLocks noChangeAspect="1"/>
          </p:cNvPicPr>
          <p:nvPr/>
        </p:nvPicPr>
        <p:blipFill>
          <a:blip r:embed="rId11"/>
          <a:stretch>
            <a:fillRect/>
          </a:stretch>
        </p:blipFill>
        <p:spPr>
          <a:xfrm>
            <a:off x="3262789" y="4244148"/>
            <a:ext cx="1647795" cy="370754"/>
          </a:xfrm>
          <a:prstGeom prst="rect">
            <a:avLst/>
          </a:prstGeom>
        </p:spPr>
      </p:pic>
      <p:pic>
        <p:nvPicPr>
          <p:cNvPr id="18" name="Picture 17">
            <a:extLst>
              <a:ext uri="{FF2B5EF4-FFF2-40B4-BE49-F238E27FC236}">
                <a16:creationId xmlns:a16="http://schemas.microsoft.com/office/drawing/2014/main" id="{1098921E-61C7-4B60-A61D-55E606915350}"/>
              </a:ext>
            </a:extLst>
          </p:cNvPr>
          <p:cNvPicPr>
            <a:picLocks noChangeAspect="1"/>
          </p:cNvPicPr>
          <p:nvPr/>
        </p:nvPicPr>
        <p:blipFill>
          <a:blip r:embed="rId12"/>
          <a:stretch>
            <a:fillRect/>
          </a:stretch>
        </p:blipFill>
        <p:spPr>
          <a:xfrm>
            <a:off x="3253198" y="2002652"/>
            <a:ext cx="1733820" cy="370754"/>
          </a:xfrm>
          <a:prstGeom prst="rect">
            <a:avLst/>
          </a:prstGeom>
        </p:spPr>
      </p:pic>
      <p:sp>
        <p:nvSpPr>
          <p:cNvPr id="21" name="Arrow: Notched Right 20">
            <a:extLst>
              <a:ext uri="{FF2B5EF4-FFF2-40B4-BE49-F238E27FC236}">
                <a16:creationId xmlns:a16="http://schemas.microsoft.com/office/drawing/2014/main" id="{FAFE1BEB-1F40-48F3-A12C-4B2F2532D7B3}"/>
              </a:ext>
            </a:extLst>
          </p:cNvPr>
          <p:cNvSpPr/>
          <p:nvPr/>
        </p:nvSpPr>
        <p:spPr>
          <a:xfrm rot="8435625">
            <a:off x="4787388" y="3948047"/>
            <a:ext cx="346229" cy="129531"/>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Notched Right 21">
            <a:extLst>
              <a:ext uri="{FF2B5EF4-FFF2-40B4-BE49-F238E27FC236}">
                <a16:creationId xmlns:a16="http://schemas.microsoft.com/office/drawing/2014/main" id="{6BFB305D-D916-4870-987E-EF02BD6646A9}"/>
              </a:ext>
            </a:extLst>
          </p:cNvPr>
          <p:cNvSpPr/>
          <p:nvPr/>
        </p:nvSpPr>
        <p:spPr>
          <a:xfrm rot="12739248">
            <a:off x="4811696" y="2784613"/>
            <a:ext cx="346229" cy="148221"/>
          </a:xfrm>
          <a:prstGeom prst="notched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3" name="Arrow: Notched Right 22">
            <a:extLst>
              <a:ext uri="{FF2B5EF4-FFF2-40B4-BE49-F238E27FC236}">
                <a16:creationId xmlns:a16="http://schemas.microsoft.com/office/drawing/2014/main" id="{97443845-A398-444E-A434-AEEDA4078F55}"/>
              </a:ext>
            </a:extLst>
          </p:cNvPr>
          <p:cNvSpPr/>
          <p:nvPr/>
        </p:nvSpPr>
        <p:spPr>
          <a:xfrm rot="16200000">
            <a:off x="5869384" y="2104101"/>
            <a:ext cx="346229" cy="148221"/>
          </a:xfrm>
          <a:prstGeom prst="notchedRightArrow">
            <a:avLst/>
          </a:prstGeom>
          <a:solidFill>
            <a:schemeClr val="tx1">
              <a:lumMod val="6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4" name="Arrow: Notched Right 23">
            <a:extLst>
              <a:ext uri="{FF2B5EF4-FFF2-40B4-BE49-F238E27FC236}">
                <a16:creationId xmlns:a16="http://schemas.microsoft.com/office/drawing/2014/main" id="{A07783D6-5337-49BA-9B48-8D3670CE1C7D}"/>
              </a:ext>
            </a:extLst>
          </p:cNvPr>
          <p:cNvSpPr/>
          <p:nvPr/>
        </p:nvSpPr>
        <p:spPr>
          <a:xfrm rot="19598987">
            <a:off x="7042716" y="2766685"/>
            <a:ext cx="346229" cy="148221"/>
          </a:xfrm>
          <a:prstGeom prst="notchedRightArrow">
            <a:avLst/>
          </a:prstGeom>
          <a:solidFill>
            <a:srgbClr val="00B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5" name="Arrow: Notched Right 24">
            <a:extLst>
              <a:ext uri="{FF2B5EF4-FFF2-40B4-BE49-F238E27FC236}">
                <a16:creationId xmlns:a16="http://schemas.microsoft.com/office/drawing/2014/main" id="{FC125748-A89C-4772-9D71-211D3F5017CA}"/>
              </a:ext>
            </a:extLst>
          </p:cNvPr>
          <p:cNvSpPr/>
          <p:nvPr/>
        </p:nvSpPr>
        <p:spPr>
          <a:xfrm rot="2242503">
            <a:off x="6971692" y="3996550"/>
            <a:ext cx="346229" cy="148221"/>
          </a:xfrm>
          <a:prstGeom prst="notchedRightArrow">
            <a:avLst/>
          </a:prstGeom>
          <a:solidFill>
            <a:schemeClr val="accent4">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6" name="Arrow: Notched Right 25">
            <a:extLst>
              <a:ext uri="{FF2B5EF4-FFF2-40B4-BE49-F238E27FC236}">
                <a16:creationId xmlns:a16="http://schemas.microsoft.com/office/drawing/2014/main" id="{2DA4B3AB-4696-44B0-9D52-E9DF1DF227AC}"/>
              </a:ext>
            </a:extLst>
          </p:cNvPr>
          <p:cNvSpPr/>
          <p:nvPr/>
        </p:nvSpPr>
        <p:spPr>
          <a:xfrm rot="5186772">
            <a:off x="5910688" y="4597192"/>
            <a:ext cx="346229" cy="148221"/>
          </a:xfrm>
          <a:prstGeom prst="notchedRightArrow">
            <a:avLst/>
          </a:prstGeom>
          <a:solidFill>
            <a:schemeClr val="bg2">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pic>
        <p:nvPicPr>
          <p:cNvPr id="30" name="Picture 29">
            <a:extLst>
              <a:ext uri="{FF2B5EF4-FFF2-40B4-BE49-F238E27FC236}">
                <a16:creationId xmlns:a16="http://schemas.microsoft.com/office/drawing/2014/main" id="{2AA5FB5B-6ED7-46F8-B3D2-5DA21DA02B84}"/>
              </a:ext>
            </a:extLst>
          </p:cNvPr>
          <p:cNvPicPr>
            <a:picLocks noChangeAspect="1"/>
          </p:cNvPicPr>
          <p:nvPr/>
        </p:nvPicPr>
        <p:blipFill>
          <a:blip r:embed="rId13"/>
          <a:stretch>
            <a:fillRect/>
          </a:stretch>
        </p:blipFill>
        <p:spPr>
          <a:xfrm>
            <a:off x="5282214" y="2683718"/>
            <a:ext cx="1615736" cy="763375"/>
          </a:xfrm>
          <a:prstGeom prst="rect">
            <a:avLst/>
          </a:prstGeom>
        </p:spPr>
      </p:pic>
    </p:spTree>
    <p:extLst>
      <p:ext uri="{BB962C8B-B14F-4D97-AF65-F5344CB8AC3E}">
        <p14:creationId xmlns:p14="http://schemas.microsoft.com/office/powerpoint/2010/main" val="2132351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fade">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21" grpId="0" animBg="1"/>
      <p:bldP spid="22" grpId="0" animBg="1"/>
      <p:bldP spid="23" grpId="0" animBg="1"/>
      <p:bldP spid="24"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C33129E-DA0B-4C0E-8FDB-4FD4E7FC6D3E}"/>
              </a:ext>
            </a:extLst>
          </p:cNvPr>
          <p:cNvSpPr txBox="1"/>
          <p:nvPr/>
        </p:nvSpPr>
        <p:spPr>
          <a:xfrm>
            <a:off x="451269" y="580947"/>
            <a:ext cx="4891597" cy="523220"/>
          </a:xfrm>
          <a:prstGeom prst="rect">
            <a:avLst/>
          </a:prstGeom>
          <a:noFill/>
        </p:spPr>
        <p:txBody>
          <a:bodyPr wrap="square" rtlCol="0">
            <a:spAutoFit/>
          </a:bodyPr>
          <a:lstStyle/>
          <a:p>
            <a:r>
              <a:rPr lang="en-US" sz="2800" dirty="0"/>
              <a:t>Selenium</a:t>
            </a:r>
            <a:endParaRPr lang="en-IN" sz="2800" dirty="0"/>
          </a:p>
        </p:txBody>
      </p:sp>
      <p:sp>
        <p:nvSpPr>
          <p:cNvPr id="13" name="TextBox 12">
            <a:extLst>
              <a:ext uri="{FF2B5EF4-FFF2-40B4-BE49-F238E27FC236}">
                <a16:creationId xmlns:a16="http://schemas.microsoft.com/office/drawing/2014/main" id="{DE408B1A-C372-45EA-8608-19A6571E2B1F}"/>
              </a:ext>
            </a:extLst>
          </p:cNvPr>
          <p:cNvSpPr txBox="1"/>
          <p:nvPr/>
        </p:nvSpPr>
        <p:spPr>
          <a:xfrm>
            <a:off x="761987" y="1318922"/>
            <a:ext cx="10058400" cy="923330"/>
          </a:xfrm>
          <a:prstGeom prst="rect">
            <a:avLst/>
          </a:prstGeom>
          <a:noFill/>
        </p:spPr>
        <p:txBody>
          <a:bodyPr wrap="square" rtlCol="0">
            <a:spAutoFit/>
          </a:bodyPr>
          <a:lstStyle/>
          <a:p>
            <a:r>
              <a:rPr lang="en-US" dirty="0"/>
              <a:t>Selenium is a open source automation testing suite developed by Jason Huggins in 2004.</a:t>
            </a:r>
          </a:p>
          <a:p>
            <a:r>
              <a:rPr lang="en-US" dirty="0"/>
              <a:t>Selenium means to automate browsers. It is design to test only web based applications and is similar to HP QTP.</a:t>
            </a:r>
          </a:p>
        </p:txBody>
      </p:sp>
      <p:graphicFrame>
        <p:nvGraphicFramePr>
          <p:cNvPr id="14" name="Diagram 13">
            <a:extLst>
              <a:ext uri="{FF2B5EF4-FFF2-40B4-BE49-F238E27FC236}">
                <a16:creationId xmlns:a16="http://schemas.microsoft.com/office/drawing/2014/main" id="{5578F983-D93D-496B-AE5B-4C1B374C1A3D}"/>
              </a:ext>
            </a:extLst>
          </p:cNvPr>
          <p:cNvGraphicFramePr/>
          <p:nvPr>
            <p:extLst>
              <p:ext uri="{D42A27DB-BD31-4B8C-83A1-F6EECF244321}">
                <p14:modId xmlns:p14="http://schemas.microsoft.com/office/powerpoint/2010/main" val="3499726670"/>
              </p:ext>
            </p:extLst>
          </p:nvPr>
        </p:nvGraphicFramePr>
        <p:xfrm>
          <a:off x="4047467" y="1179098"/>
          <a:ext cx="8934882" cy="5410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4B5BAB7D-3380-4625-86D5-4A7E978CCB98}"/>
              </a:ext>
            </a:extLst>
          </p:cNvPr>
          <p:cNvSpPr txBox="1"/>
          <p:nvPr/>
        </p:nvSpPr>
        <p:spPr>
          <a:xfrm>
            <a:off x="451269" y="2636251"/>
            <a:ext cx="4014199" cy="461665"/>
          </a:xfrm>
          <a:prstGeom prst="rect">
            <a:avLst/>
          </a:prstGeom>
          <a:noFill/>
        </p:spPr>
        <p:txBody>
          <a:bodyPr wrap="square" rtlCol="0">
            <a:spAutoFit/>
          </a:bodyPr>
          <a:lstStyle/>
          <a:p>
            <a:r>
              <a:rPr lang="en-IN" sz="2400" dirty="0"/>
              <a:t>Programming Languages</a:t>
            </a:r>
          </a:p>
        </p:txBody>
      </p:sp>
      <p:sp>
        <p:nvSpPr>
          <p:cNvPr id="19" name="TextBox 18">
            <a:extLst>
              <a:ext uri="{FF2B5EF4-FFF2-40B4-BE49-F238E27FC236}">
                <a16:creationId xmlns:a16="http://schemas.microsoft.com/office/drawing/2014/main" id="{F6F3B5A8-82C0-4C0D-A5C9-E810E1949AF9}"/>
              </a:ext>
            </a:extLst>
          </p:cNvPr>
          <p:cNvSpPr txBox="1"/>
          <p:nvPr/>
        </p:nvSpPr>
        <p:spPr>
          <a:xfrm>
            <a:off x="896645" y="3244334"/>
            <a:ext cx="2574525" cy="2031325"/>
          </a:xfrm>
          <a:prstGeom prst="rect">
            <a:avLst/>
          </a:prstGeom>
          <a:noFill/>
        </p:spPr>
        <p:txBody>
          <a:bodyPr wrap="square" rtlCol="0">
            <a:spAutoFit/>
          </a:bodyPr>
          <a:lstStyle/>
          <a:p>
            <a:pPr marL="285750" indent="-285750">
              <a:buFontTx/>
              <a:buChar char="-"/>
            </a:pPr>
            <a:r>
              <a:rPr lang="en-IN" dirty="0"/>
              <a:t>Java</a:t>
            </a:r>
          </a:p>
          <a:p>
            <a:pPr marL="285750" indent="-285750">
              <a:buFontTx/>
              <a:buChar char="-"/>
            </a:pPr>
            <a:r>
              <a:rPr lang="en-IN" dirty="0"/>
              <a:t>C#</a:t>
            </a:r>
          </a:p>
          <a:p>
            <a:pPr marL="285750" indent="-285750">
              <a:buFontTx/>
              <a:buChar char="-"/>
            </a:pPr>
            <a:r>
              <a:rPr lang="en-IN" dirty="0"/>
              <a:t>Python</a:t>
            </a:r>
          </a:p>
          <a:p>
            <a:pPr marL="285750" indent="-285750">
              <a:buFontTx/>
              <a:buChar char="-"/>
            </a:pPr>
            <a:r>
              <a:rPr lang="en-IN" dirty="0"/>
              <a:t>Ruby</a:t>
            </a:r>
          </a:p>
          <a:p>
            <a:pPr marL="285750" indent="-285750">
              <a:buFontTx/>
              <a:buChar char="-"/>
            </a:pPr>
            <a:r>
              <a:rPr lang="en-IN" dirty="0"/>
              <a:t>Perl</a:t>
            </a:r>
          </a:p>
          <a:p>
            <a:pPr marL="285750" indent="-285750">
              <a:buFontTx/>
              <a:buChar char="-"/>
            </a:pPr>
            <a:r>
              <a:rPr lang="en-IN" dirty="0" err="1"/>
              <a:t>Javascript</a:t>
            </a:r>
            <a:endParaRPr lang="en-IN" dirty="0"/>
          </a:p>
          <a:p>
            <a:pPr marL="285750" indent="-285750">
              <a:buFontTx/>
              <a:buChar char="-"/>
            </a:pPr>
            <a:r>
              <a:rPr lang="en-IN" dirty="0"/>
              <a:t>php</a:t>
            </a:r>
          </a:p>
        </p:txBody>
      </p:sp>
    </p:spTree>
    <p:extLst>
      <p:ext uri="{BB962C8B-B14F-4D97-AF65-F5344CB8AC3E}">
        <p14:creationId xmlns:p14="http://schemas.microsoft.com/office/powerpoint/2010/main" val="315701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Graphic spid="14" grpId="0">
        <p:bldAsOne/>
      </p:bldGraphic>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79506E5-9DA4-1449-9134-CA427B1929C7}"/>
              </a:ext>
            </a:extLst>
          </p:cNvPr>
          <p:cNvGraphicFramePr/>
          <p:nvPr>
            <p:extLst>
              <p:ext uri="{D42A27DB-BD31-4B8C-83A1-F6EECF244321}">
                <p14:modId xmlns:p14="http://schemas.microsoft.com/office/powerpoint/2010/main" val="2801533788"/>
              </p:ext>
            </p:extLst>
          </p:nvPr>
        </p:nvGraphicFramePr>
        <p:xfrm>
          <a:off x="-697230" y="154305"/>
          <a:ext cx="7086600" cy="6503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0D4CEDD-1096-B54D-B9C8-EF712E4F2F4C}"/>
              </a:ext>
            </a:extLst>
          </p:cNvPr>
          <p:cNvSpPr txBox="1"/>
          <p:nvPr/>
        </p:nvSpPr>
        <p:spPr>
          <a:xfrm>
            <a:off x="5726430" y="1120140"/>
            <a:ext cx="5726430" cy="738664"/>
          </a:xfrm>
          <a:prstGeom prst="rect">
            <a:avLst/>
          </a:prstGeom>
          <a:noFill/>
        </p:spPr>
        <p:txBody>
          <a:bodyPr wrap="square" rtlCol="0">
            <a:spAutoFit/>
          </a:bodyPr>
          <a:lstStyle/>
          <a:p>
            <a:r>
              <a:rPr lang="en-US" sz="1400" dirty="0"/>
              <a:t>- Separate and independent test scripts for each module.</a:t>
            </a:r>
          </a:p>
          <a:p>
            <a:r>
              <a:rPr lang="en-US" sz="1400" dirty="0"/>
              <a:t>- Useful in Regression of Unit or single module Testing.</a:t>
            </a:r>
          </a:p>
          <a:p>
            <a:r>
              <a:rPr lang="en-US" sz="1400" dirty="0"/>
              <a:t>- In case of changes only single module is effected. </a:t>
            </a:r>
          </a:p>
        </p:txBody>
      </p:sp>
      <p:sp>
        <p:nvSpPr>
          <p:cNvPr id="4" name="TextBox 3">
            <a:extLst>
              <a:ext uri="{FF2B5EF4-FFF2-40B4-BE49-F238E27FC236}">
                <a16:creationId xmlns:a16="http://schemas.microsoft.com/office/drawing/2014/main" id="{5C3B9846-D219-9645-9138-DE73BAF85140}"/>
              </a:ext>
            </a:extLst>
          </p:cNvPr>
          <p:cNvSpPr txBox="1"/>
          <p:nvPr/>
        </p:nvSpPr>
        <p:spPr>
          <a:xfrm>
            <a:off x="5726430" y="2076688"/>
            <a:ext cx="5726430" cy="738664"/>
          </a:xfrm>
          <a:prstGeom prst="rect">
            <a:avLst/>
          </a:prstGeom>
          <a:noFill/>
        </p:spPr>
        <p:txBody>
          <a:bodyPr wrap="square" rtlCol="0">
            <a:spAutoFit/>
          </a:bodyPr>
          <a:lstStyle/>
          <a:p>
            <a:r>
              <a:rPr lang="en-US" sz="1400" dirty="0"/>
              <a:t>- Common Modules are separated and used only once all over.</a:t>
            </a:r>
          </a:p>
          <a:p>
            <a:r>
              <a:rPr lang="en-US" sz="1400" dirty="0"/>
              <a:t>- Modules are dependent on each other.</a:t>
            </a:r>
          </a:p>
          <a:p>
            <a:r>
              <a:rPr lang="en-US" sz="1400" dirty="0"/>
              <a:t>- Increase the code reusability.</a:t>
            </a:r>
          </a:p>
        </p:txBody>
      </p:sp>
      <p:sp>
        <p:nvSpPr>
          <p:cNvPr id="5" name="TextBox 4">
            <a:extLst>
              <a:ext uri="{FF2B5EF4-FFF2-40B4-BE49-F238E27FC236}">
                <a16:creationId xmlns:a16="http://schemas.microsoft.com/office/drawing/2014/main" id="{3437A78B-E11B-B542-A3E3-EB221DD8D071}"/>
              </a:ext>
            </a:extLst>
          </p:cNvPr>
          <p:cNvSpPr txBox="1"/>
          <p:nvPr/>
        </p:nvSpPr>
        <p:spPr>
          <a:xfrm>
            <a:off x="5726430" y="3036808"/>
            <a:ext cx="5726430" cy="738664"/>
          </a:xfrm>
          <a:prstGeom prst="rect">
            <a:avLst/>
          </a:prstGeom>
          <a:noFill/>
        </p:spPr>
        <p:txBody>
          <a:bodyPr wrap="square" rtlCol="0">
            <a:spAutoFit/>
          </a:bodyPr>
          <a:lstStyle/>
          <a:p>
            <a:r>
              <a:rPr lang="en-US" sz="1400" dirty="0"/>
              <a:t>- Data is driven from external sources like EXCEL, TXT, CSV files.</a:t>
            </a:r>
          </a:p>
          <a:p>
            <a:r>
              <a:rPr lang="en-US" sz="1400" dirty="0"/>
              <a:t>- Useful in Regression of Unit or single module Testing.</a:t>
            </a:r>
          </a:p>
          <a:p>
            <a:r>
              <a:rPr lang="en-US" sz="1400" dirty="0"/>
              <a:t>- In case of changes only single module is effected. </a:t>
            </a:r>
          </a:p>
        </p:txBody>
      </p:sp>
      <p:sp>
        <p:nvSpPr>
          <p:cNvPr id="6" name="TextBox 5">
            <a:extLst>
              <a:ext uri="{FF2B5EF4-FFF2-40B4-BE49-F238E27FC236}">
                <a16:creationId xmlns:a16="http://schemas.microsoft.com/office/drawing/2014/main" id="{0E1797B0-2A53-884E-A3E5-DCC16713903F}"/>
              </a:ext>
            </a:extLst>
          </p:cNvPr>
          <p:cNvSpPr txBox="1"/>
          <p:nvPr/>
        </p:nvSpPr>
        <p:spPr>
          <a:xfrm>
            <a:off x="5726430" y="5867519"/>
            <a:ext cx="5726430" cy="738664"/>
          </a:xfrm>
          <a:prstGeom prst="rect">
            <a:avLst/>
          </a:prstGeom>
          <a:noFill/>
        </p:spPr>
        <p:txBody>
          <a:bodyPr wrap="square" rtlCol="0">
            <a:spAutoFit/>
          </a:bodyPr>
          <a:lstStyle/>
          <a:p>
            <a:r>
              <a:rPr lang="en-US" sz="1400" dirty="0"/>
              <a:t>- Behavior Driven Development framework allows easy readable       </a:t>
            </a:r>
          </a:p>
          <a:p>
            <a:r>
              <a:rPr lang="en-US" sz="1400" dirty="0"/>
              <a:t>  and understandable format to BA, Developers and QA’s.</a:t>
            </a:r>
          </a:p>
          <a:p>
            <a:r>
              <a:rPr lang="en-US" sz="1400" dirty="0"/>
              <a:t>- Popular BDD framework is Cucumber.</a:t>
            </a:r>
          </a:p>
        </p:txBody>
      </p:sp>
      <p:sp>
        <p:nvSpPr>
          <p:cNvPr id="7" name="TextBox 6">
            <a:extLst>
              <a:ext uri="{FF2B5EF4-FFF2-40B4-BE49-F238E27FC236}">
                <a16:creationId xmlns:a16="http://schemas.microsoft.com/office/drawing/2014/main" id="{81E26D88-3AE9-904A-AE28-247707211399}"/>
              </a:ext>
            </a:extLst>
          </p:cNvPr>
          <p:cNvSpPr txBox="1"/>
          <p:nvPr/>
        </p:nvSpPr>
        <p:spPr>
          <a:xfrm>
            <a:off x="5726430" y="4925616"/>
            <a:ext cx="5726430" cy="738664"/>
          </a:xfrm>
          <a:prstGeom prst="rect">
            <a:avLst/>
          </a:prstGeom>
          <a:noFill/>
        </p:spPr>
        <p:txBody>
          <a:bodyPr wrap="square" rtlCol="0">
            <a:spAutoFit/>
          </a:bodyPr>
          <a:lstStyle/>
          <a:p>
            <a:r>
              <a:rPr lang="en-US" sz="1400" dirty="0"/>
              <a:t>- Combination of more than one framework.</a:t>
            </a:r>
          </a:p>
          <a:p>
            <a:r>
              <a:rPr lang="en-US" sz="1400" dirty="0"/>
              <a:t>- Separate modules are integrated with Keywords.</a:t>
            </a:r>
          </a:p>
          <a:p>
            <a:r>
              <a:rPr lang="en-US" sz="1400" dirty="0"/>
              <a:t>- External sources can also be integrated. </a:t>
            </a:r>
          </a:p>
        </p:txBody>
      </p:sp>
      <p:sp>
        <p:nvSpPr>
          <p:cNvPr id="8" name="TextBox 7">
            <a:extLst>
              <a:ext uri="{FF2B5EF4-FFF2-40B4-BE49-F238E27FC236}">
                <a16:creationId xmlns:a16="http://schemas.microsoft.com/office/drawing/2014/main" id="{4299DCF8-EDF6-734B-B9DF-97204EECFF7A}"/>
              </a:ext>
            </a:extLst>
          </p:cNvPr>
          <p:cNvSpPr txBox="1"/>
          <p:nvPr/>
        </p:nvSpPr>
        <p:spPr>
          <a:xfrm>
            <a:off x="5726430" y="3982999"/>
            <a:ext cx="5852160" cy="738664"/>
          </a:xfrm>
          <a:prstGeom prst="rect">
            <a:avLst/>
          </a:prstGeom>
          <a:noFill/>
        </p:spPr>
        <p:txBody>
          <a:bodyPr wrap="square" rtlCol="0">
            <a:spAutoFit/>
          </a:bodyPr>
          <a:lstStyle/>
          <a:p>
            <a:r>
              <a:rPr lang="en-US" sz="1400" dirty="0"/>
              <a:t>- Similar to Module Based framework but uses Keywords.</a:t>
            </a:r>
          </a:p>
          <a:p>
            <a:r>
              <a:rPr lang="en-US" sz="1400" dirty="0"/>
              <a:t>- Keyworks are self guiding as to what action need to be perform.</a:t>
            </a:r>
          </a:p>
          <a:p>
            <a:r>
              <a:rPr lang="en-US" sz="1400" dirty="0"/>
              <a:t>- Single keyword is use to execute single or multiple modules. </a:t>
            </a:r>
          </a:p>
        </p:txBody>
      </p:sp>
    </p:spTree>
    <p:extLst>
      <p:ext uri="{BB962C8B-B14F-4D97-AF65-F5344CB8AC3E}">
        <p14:creationId xmlns:p14="http://schemas.microsoft.com/office/powerpoint/2010/main" val="40291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F754D5FF-09FB-8540-B534-807A1090D68B}"/>
              </a:ext>
            </a:extLst>
          </p:cNvPr>
          <p:cNvGraphicFramePr/>
          <p:nvPr>
            <p:extLst>
              <p:ext uri="{D42A27DB-BD31-4B8C-83A1-F6EECF244321}">
                <p14:modId xmlns:p14="http://schemas.microsoft.com/office/powerpoint/2010/main" val="1973165437"/>
              </p:ext>
            </p:extLst>
          </p:nvPr>
        </p:nvGraphicFramePr>
        <p:xfrm>
          <a:off x="312820" y="-206756"/>
          <a:ext cx="10539663" cy="4273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a:extLst>
              <a:ext uri="{FF2B5EF4-FFF2-40B4-BE49-F238E27FC236}">
                <a16:creationId xmlns:a16="http://schemas.microsoft.com/office/drawing/2014/main" id="{AE92FBDA-46D0-284D-A8DA-4D5A54409EBA}"/>
              </a:ext>
            </a:extLst>
          </p:cNvPr>
          <p:cNvGraphicFramePr/>
          <p:nvPr>
            <p:extLst>
              <p:ext uri="{D42A27DB-BD31-4B8C-83A1-F6EECF244321}">
                <p14:modId xmlns:p14="http://schemas.microsoft.com/office/powerpoint/2010/main" val="1257582013"/>
              </p:ext>
            </p:extLst>
          </p:nvPr>
        </p:nvGraphicFramePr>
        <p:xfrm>
          <a:off x="312819" y="1713401"/>
          <a:ext cx="10539663" cy="42734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11">
            <a:extLst>
              <a:ext uri="{FF2B5EF4-FFF2-40B4-BE49-F238E27FC236}">
                <a16:creationId xmlns:a16="http://schemas.microsoft.com/office/drawing/2014/main" id="{B8E8A8FC-13B9-6942-BDC5-D2F88994E6D3}"/>
              </a:ext>
            </a:extLst>
          </p:cNvPr>
          <p:cNvGraphicFramePr/>
          <p:nvPr>
            <p:extLst>
              <p:ext uri="{D42A27DB-BD31-4B8C-83A1-F6EECF244321}">
                <p14:modId xmlns:p14="http://schemas.microsoft.com/office/powerpoint/2010/main" val="4086244527"/>
              </p:ext>
            </p:extLst>
          </p:nvPr>
        </p:nvGraphicFramePr>
        <p:xfrm>
          <a:off x="312818" y="3609480"/>
          <a:ext cx="10539663" cy="42734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3" name="TextBox 12">
            <a:extLst>
              <a:ext uri="{FF2B5EF4-FFF2-40B4-BE49-F238E27FC236}">
                <a16:creationId xmlns:a16="http://schemas.microsoft.com/office/drawing/2014/main" id="{FE34EB74-97EB-F44F-AEB8-C2C37A7FD17B}"/>
              </a:ext>
            </a:extLst>
          </p:cNvPr>
          <p:cNvSpPr txBox="1"/>
          <p:nvPr/>
        </p:nvSpPr>
        <p:spPr>
          <a:xfrm>
            <a:off x="2582779" y="1597435"/>
            <a:ext cx="7026442" cy="923330"/>
          </a:xfrm>
          <a:prstGeom prst="rect">
            <a:avLst/>
          </a:prstGeom>
          <a:noFill/>
        </p:spPr>
        <p:txBody>
          <a:bodyPr wrap="square" rtlCol="0">
            <a:spAutoFit/>
          </a:bodyPr>
          <a:lstStyle/>
          <a:p>
            <a:r>
              <a:rPr lang="en-US" dirty="0">
                <a:solidFill>
                  <a:schemeClr val="bg1"/>
                </a:solidFill>
              </a:rPr>
              <a:t>Eclipse is an IDE (Integrated Development Environment) for programming purposes. Eclipse provide a variety in adding plugins and integration with 3</a:t>
            </a:r>
            <a:r>
              <a:rPr lang="en-US" baseline="30000" dirty="0">
                <a:solidFill>
                  <a:schemeClr val="bg1"/>
                </a:solidFill>
              </a:rPr>
              <a:t>rd</a:t>
            </a:r>
            <a:r>
              <a:rPr lang="en-US" dirty="0">
                <a:solidFill>
                  <a:schemeClr val="bg1"/>
                </a:solidFill>
              </a:rPr>
              <a:t> party tools.</a:t>
            </a:r>
          </a:p>
        </p:txBody>
      </p:sp>
      <p:sp>
        <p:nvSpPr>
          <p:cNvPr id="14" name="TextBox 13">
            <a:extLst>
              <a:ext uri="{FF2B5EF4-FFF2-40B4-BE49-F238E27FC236}">
                <a16:creationId xmlns:a16="http://schemas.microsoft.com/office/drawing/2014/main" id="{8E57077B-E474-BC49-A365-2B7AE2AB798A}"/>
              </a:ext>
            </a:extLst>
          </p:cNvPr>
          <p:cNvSpPr txBox="1"/>
          <p:nvPr/>
        </p:nvSpPr>
        <p:spPr>
          <a:xfrm>
            <a:off x="2582779" y="3517592"/>
            <a:ext cx="7026442" cy="923330"/>
          </a:xfrm>
          <a:prstGeom prst="rect">
            <a:avLst/>
          </a:prstGeom>
          <a:noFill/>
        </p:spPr>
        <p:txBody>
          <a:bodyPr wrap="square" rtlCol="0">
            <a:spAutoFit/>
          </a:bodyPr>
          <a:lstStyle/>
          <a:p>
            <a:r>
              <a:rPr lang="en-US" dirty="0">
                <a:solidFill>
                  <a:schemeClr val="bg1"/>
                </a:solidFill>
              </a:rPr>
              <a:t>Java is a high level programming Language used for software development. Java is a platform independent language and was developed by Sun Microsystems.</a:t>
            </a:r>
          </a:p>
        </p:txBody>
      </p:sp>
      <p:sp>
        <p:nvSpPr>
          <p:cNvPr id="15" name="TextBox 14">
            <a:extLst>
              <a:ext uri="{FF2B5EF4-FFF2-40B4-BE49-F238E27FC236}">
                <a16:creationId xmlns:a16="http://schemas.microsoft.com/office/drawing/2014/main" id="{750D1A21-CA8E-9246-A020-8BF525234739}"/>
              </a:ext>
            </a:extLst>
          </p:cNvPr>
          <p:cNvSpPr txBox="1"/>
          <p:nvPr/>
        </p:nvSpPr>
        <p:spPr>
          <a:xfrm>
            <a:off x="2582779" y="5424338"/>
            <a:ext cx="7026442" cy="923330"/>
          </a:xfrm>
          <a:prstGeom prst="rect">
            <a:avLst/>
          </a:prstGeom>
          <a:noFill/>
        </p:spPr>
        <p:txBody>
          <a:bodyPr wrap="square" rtlCol="0">
            <a:spAutoFit/>
          </a:bodyPr>
          <a:lstStyle/>
          <a:p>
            <a:r>
              <a:rPr lang="en-US" dirty="0">
                <a:solidFill>
                  <a:schemeClr val="bg1"/>
                </a:solidFill>
              </a:rPr>
              <a:t>It is repository hosting service that provides a facility to store code online and can be accessible anywhere anytime.</a:t>
            </a:r>
          </a:p>
          <a:p>
            <a:r>
              <a:rPr lang="en-US" dirty="0">
                <a:solidFill>
                  <a:schemeClr val="bg1"/>
                </a:solidFill>
              </a:rPr>
              <a:t>GitHub provides public and private Repository's.</a:t>
            </a:r>
          </a:p>
        </p:txBody>
      </p:sp>
      <p:sp>
        <p:nvSpPr>
          <p:cNvPr id="16" name="TextBox 15">
            <a:extLst>
              <a:ext uri="{FF2B5EF4-FFF2-40B4-BE49-F238E27FC236}">
                <a16:creationId xmlns:a16="http://schemas.microsoft.com/office/drawing/2014/main" id="{C7EBCC4F-8580-6E49-AF6F-709723C97CEE}"/>
              </a:ext>
            </a:extLst>
          </p:cNvPr>
          <p:cNvSpPr txBox="1"/>
          <p:nvPr/>
        </p:nvSpPr>
        <p:spPr>
          <a:xfrm>
            <a:off x="4929265" y="248722"/>
            <a:ext cx="1723549" cy="523220"/>
          </a:xfrm>
          <a:prstGeom prst="rect">
            <a:avLst/>
          </a:prstGeom>
          <a:noFill/>
        </p:spPr>
        <p:txBody>
          <a:bodyPr wrap="none" rtlCol="0">
            <a:spAutoFit/>
          </a:bodyPr>
          <a:lstStyle/>
          <a:p>
            <a:r>
              <a:rPr lang="en-US" sz="2800" dirty="0"/>
              <a:t>TOOLS -1</a:t>
            </a:r>
            <a:endParaRPr lang="en-US" dirty="0"/>
          </a:p>
        </p:txBody>
      </p:sp>
    </p:spTree>
    <p:extLst>
      <p:ext uri="{BB962C8B-B14F-4D97-AF65-F5344CB8AC3E}">
        <p14:creationId xmlns:p14="http://schemas.microsoft.com/office/powerpoint/2010/main" val="21012632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1" grpId="0">
        <p:bldAsOne/>
      </p:bldGraphic>
      <p:bldGraphic spid="12" grpId="0">
        <p:bldAsOne/>
      </p:bldGraphic>
      <p:bldP spid="13" grpId="0"/>
      <p:bldP spid="14" grpId="0"/>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637</TotalTime>
  <Words>1063</Words>
  <Application>Microsoft Office PowerPoint</Application>
  <PresentationFormat>Widescreen</PresentationFormat>
  <Paragraphs>200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Maninder Singh</dc:creator>
  <cp:lastModifiedBy>Maninder Singh</cp:lastModifiedBy>
  <cp:revision>61</cp:revision>
  <dcterms:created xsi:type="dcterms:W3CDTF">2019-03-04T14:13:41Z</dcterms:created>
  <dcterms:modified xsi:type="dcterms:W3CDTF">2020-01-17T01:35:03Z</dcterms:modified>
</cp:coreProperties>
</file>