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60" r:id="rId6"/>
    <p:sldId id="261" r:id="rId7"/>
    <p:sldId id="262" r:id="rId8"/>
    <p:sldId id="264" r:id="rId9"/>
    <p:sldId id="265" r:id="rId10"/>
    <p:sldId id="268" r:id="rId11"/>
    <p:sldId id="274"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4" d="100"/>
          <a:sy n="94" d="100"/>
        </p:scale>
        <p:origin x="-240"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8296bcf26b0e45e9" providerId="LiveId" clId="{8498D11C-1F6F-49DE-9967-E5FA6F000CE5}"/>
    <pc:docChg chg="undo custSel addSld delSld modSld">
      <pc:chgData name="Vivek Kumar" userId="8296bcf26b0e45e9" providerId="LiveId" clId="{8498D11C-1F6F-49DE-9967-E5FA6F000CE5}" dt="2022-11-22T05:45:50.832" v="2359" actId="14838"/>
      <pc:docMkLst>
        <pc:docMk/>
      </pc:docMkLst>
      <pc:sldChg chg="addSp delSp modSp mod">
        <pc:chgData name="Vivek Kumar" userId="8296bcf26b0e45e9" providerId="LiveId" clId="{8498D11C-1F6F-49DE-9967-E5FA6F000CE5}" dt="2022-11-21T07:18:41.130" v="71" actId="207"/>
        <pc:sldMkLst>
          <pc:docMk/>
          <pc:sldMk cId="2656198047" sldId="256"/>
        </pc:sldMkLst>
        <pc:spChg chg="mod">
          <ac:chgData name="Vivek Kumar" userId="8296bcf26b0e45e9" providerId="LiveId" clId="{8498D11C-1F6F-49DE-9967-E5FA6F000CE5}" dt="2022-11-21T07:17:09.716" v="63" actId="2711"/>
          <ac:spMkLst>
            <pc:docMk/>
            <pc:sldMk cId="2656198047" sldId="256"/>
            <ac:spMk id="2" creationId="{72AAEB7C-1793-55FB-0A90-3FC9E1D66419}"/>
          </ac:spMkLst>
        </pc:spChg>
        <pc:spChg chg="add del mod">
          <ac:chgData name="Vivek Kumar" userId="8296bcf26b0e45e9" providerId="LiveId" clId="{8498D11C-1F6F-49DE-9967-E5FA6F000CE5}" dt="2022-11-21T07:18:41.130" v="71" actId="207"/>
          <ac:spMkLst>
            <pc:docMk/>
            <pc:sldMk cId="2656198047" sldId="256"/>
            <ac:spMk id="3" creationId="{E9639EA2-7E50-7BCE-11C2-2DCE9E2DA2C4}"/>
          </ac:spMkLst>
        </pc:spChg>
        <pc:spChg chg="add del mod">
          <ac:chgData name="Vivek Kumar" userId="8296bcf26b0e45e9" providerId="LiveId" clId="{8498D11C-1F6F-49DE-9967-E5FA6F000CE5}" dt="2022-11-21T07:13:24.516" v="14" actId="21"/>
          <ac:spMkLst>
            <pc:docMk/>
            <pc:sldMk cId="2656198047" sldId="256"/>
            <ac:spMk id="4" creationId="{6983B9A2-CCD8-DCBA-6F26-02F299BB1F97}"/>
          </ac:spMkLst>
        </pc:spChg>
        <pc:spChg chg="add del mod">
          <ac:chgData name="Vivek Kumar" userId="8296bcf26b0e45e9" providerId="LiveId" clId="{8498D11C-1F6F-49DE-9967-E5FA6F000CE5}" dt="2022-11-21T07:14:17.099" v="22"/>
          <ac:spMkLst>
            <pc:docMk/>
            <pc:sldMk cId="2656198047" sldId="256"/>
            <ac:spMk id="5" creationId="{B8B6EB17-8C3B-4E6C-7FBC-14BBC663EF30}"/>
          </ac:spMkLst>
        </pc:spChg>
        <pc:spChg chg="add del mod">
          <ac:chgData name="Vivek Kumar" userId="8296bcf26b0e45e9" providerId="LiveId" clId="{8498D11C-1F6F-49DE-9967-E5FA6F000CE5}" dt="2022-11-21T07:14:53.331" v="27" actId="22"/>
          <ac:spMkLst>
            <pc:docMk/>
            <pc:sldMk cId="2656198047" sldId="256"/>
            <ac:spMk id="8" creationId="{707260FF-3EA4-2A87-D519-22FA62B5C194}"/>
          </ac:spMkLst>
        </pc:spChg>
        <pc:picChg chg="add del mod">
          <ac:chgData name="Vivek Kumar" userId="8296bcf26b0e45e9" providerId="LiveId" clId="{8498D11C-1F6F-49DE-9967-E5FA6F000CE5}" dt="2022-11-21T07:14:17.099" v="22"/>
          <ac:picMkLst>
            <pc:docMk/>
            <pc:sldMk cId="2656198047" sldId="256"/>
            <ac:picMk id="6" creationId="{E643ED8E-890A-EAA6-F59E-333D0E55C906}"/>
          </ac:picMkLst>
        </pc:picChg>
        <pc:picChg chg="add del">
          <ac:chgData name="Vivek Kumar" userId="8296bcf26b0e45e9" providerId="LiveId" clId="{8498D11C-1F6F-49DE-9967-E5FA6F000CE5}" dt="2022-11-21T07:15:24.947" v="42" actId="22"/>
          <ac:picMkLst>
            <pc:docMk/>
            <pc:sldMk cId="2656198047" sldId="256"/>
            <ac:picMk id="10" creationId="{3F736B6E-4CC0-080A-D817-B50888F4592F}"/>
          </ac:picMkLst>
        </pc:picChg>
        <pc:picChg chg="add del mod">
          <ac:chgData name="Vivek Kumar" userId="8296bcf26b0e45e9" providerId="LiveId" clId="{8498D11C-1F6F-49DE-9967-E5FA6F000CE5}" dt="2022-11-21T07:16:26.914" v="52"/>
          <ac:picMkLst>
            <pc:docMk/>
            <pc:sldMk cId="2656198047" sldId="256"/>
            <ac:picMk id="11" creationId="{22D68578-0464-BFC3-7403-6F9DE1F925C9}"/>
          </ac:picMkLst>
        </pc:picChg>
        <pc:picChg chg="add del mod">
          <ac:chgData name="Vivek Kumar" userId="8296bcf26b0e45e9" providerId="LiveId" clId="{8498D11C-1F6F-49DE-9967-E5FA6F000CE5}" dt="2022-11-21T07:15:08.664" v="39"/>
          <ac:picMkLst>
            <pc:docMk/>
            <pc:sldMk cId="2656198047" sldId="256"/>
            <ac:picMk id="1026" creationId="{C7C1B7EF-18CD-D9A8-562C-DD638271EF0A}"/>
          </ac:picMkLst>
        </pc:picChg>
        <pc:picChg chg="add mod">
          <ac:chgData name="Vivek Kumar" userId="8296bcf26b0e45e9" providerId="LiveId" clId="{8498D11C-1F6F-49DE-9967-E5FA6F000CE5}" dt="2022-11-21T07:18:07.658" v="69" actId="14100"/>
          <ac:picMkLst>
            <pc:docMk/>
            <pc:sldMk cId="2656198047" sldId="256"/>
            <ac:picMk id="1028" creationId="{78E7FBAE-2D8D-109A-6008-321A0A2400EA}"/>
          </ac:picMkLst>
        </pc:picChg>
      </pc:sldChg>
      <pc:sldChg chg="modSp mod">
        <pc:chgData name="Vivek Kumar" userId="8296bcf26b0e45e9" providerId="LiveId" clId="{8498D11C-1F6F-49DE-9967-E5FA6F000CE5}" dt="2022-11-21T07:23:24.040" v="106" actId="14100"/>
        <pc:sldMkLst>
          <pc:docMk/>
          <pc:sldMk cId="800776464" sldId="257"/>
        </pc:sldMkLst>
        <pc:spChg chg="mod">
          <ac:chgData name="Vivek Kumar" userId="8296bcf26b0e45e9" providerId="LiveId" clId="{8498D11C-1F6F-49DE-9967-E5FA6F000CE5}" dt="2022-11-21T07:20:27.555" v="94" actId="20577"/>
          <ac:spMkLst>
            <pc:docMk/>
            <pc:sldMk cId="800776464" sldId="257"/>
            <ac:spMk id="2" creationId="{D4B7FA5D-265B-6253-96E8-09850C9A2E92}"/>
          </ac:spMkLst>
        </pc:spChg>
        <pc:spChg chg="mod">
          <ac:chgData name="Vivek Kumar" userId="8296bcf26b0e45e9" providerId="LiveId" clId="{8498D11C-1F6F-49DE-9967-E5FA6F000CE5}" dt="2022-11-21T07:23:24.040" v="106" actId="14100"/>
          <ac:spMkLst>
            <pc:docMk/>
            <pc:sldMk cId="800776464" sldId="257"/>
            <ac:spMk id="3" creationId="{5E66535D-AC20-D527-2A5F-0DE9E0693C2E}"/>
          </ac:spMkLst>
        </pc:spChg>
      </pc:sldChg>
      <pc:sldChg chg="modSp mod">
        <pc:chgData name="Vivek Kumar" userId="8296bcf26b0e45e9" providerId="LiveId" clId="{8498D11C-1F6F-49DE-9967-E5FA6F000CE5}" dt="2022-11-21T07:30:23.469" v="247" actId="2711"/>
        <pc:sldMkLst>
          <pc:docMk/>
          <pc:sldMk cId="2408504649" sldId="258"/>
        </pc:sldMkLst>
        <pc:spChg chg="mod">
          <ac:chgData name="Vivek Kumar" userId="8296bcf26b0e45e9" providerId="LiveId" clId="{8498D11C-1F6F-49DE-9967-E5FA6F000CE5}" dt="2022-11-21T07:28:30.495" v="226" actId="1076"/>
          <ac:spMkLst>
            <pc:docMk/>
            <pc:sldMk cId="2408504649" sldId="258"/>
            <ac:spMk id="2" creationId="{607F7E50-2CE5-555C-375F-1A5213D850BF}"/>
          </ac:spMkLst>
        </pc:spChg>
        <pc:spChg chg="mod">
          <ac:chgData name="Vivek Kumar" userId="8296bcf26b0e45e9" providerId="LiveId" clId="{8498D11C-1F6F-49DE-9967-E5FA6F000CE5}" dt="2022-11-21T07:30:23.469" v="247" actId="2711"/>
          <ac:spMkLst>
            <pc:docMk/>
            <pc:sldMk cId="2408504649" sldId="258"/>
            <ac:spMk id="3" creationId="{39688AA2-C83D-C335-4607-26887102151F}"/>
          </ac:spMkLst>
        </pc:spChg>
      </pc:sldChg>
      <pc:sldChg chg="addSp delSp modSp mod">
        <pc:chgData name="Vivek Kumar" userId="8296bcf26b0e45e9" providerId="LiveId" clId="{8498D11C-1F6F-49DE-9967-E5FA6F000CE5}" dt="2022-11-21T07:36:35.067" v="378" actId="1076"/>
        <pc:sldMkLst>
          <pc:docMk/>
          <pc:sldMk cId="3781482555" sldId="259"/>
        </pc:sldMkLst>
        <pc:spChg chg="mod">
          <ac:chgData name="Vivek Kumar" userId="8296bcf26b0e45e9" providerId="LiveId" clId="{8498D11C-1F6F-49DE-9967-E5FA6F000CE5}" dt="2022-11-21T07:36:35.067" v="378" actId="1076"/>
          <ac:spMkLst>
            <pc:docMk/>
            <pc:sldMk cId="3781482555" sldId="259"/>
            <ac:spMk id="2" creationId="{CAD49FE6-5432-C8B4-BF99-E6CAE99C4D14}"/>
          </ac:spMkLst>
        </pc:spChg>
        <pc:spChg chg="del mod">
          <ac:chgData name="Vivek Kumar" userId="8296bcf26b0e45e9" providerId="LiveId" clId="{8498D11C-1F6F-49DE-9967-E5FA6F000CE5}" dt="2022-11-21T07:32:04.207" v="248"/>
          <ac:spMkLst>
            <pc:docMk/>
            <pc:sldMk cId="3781482555" sldId="259"/>
            <ac:spMk id="3" creationId="{475BD746-B0A7-8536-C324-7DFF38B48956}"/>
          </ac:spMkLst>
        </pc:spChg>
        <pc:spChg chg="add del mod">
          <ac:chgData name="Vivek Kumar" userId="8296bcf26b0e45e9" providerId="LiveId" clId="{8498D11C-1F6F-49DE-9967-E5FA6F000CE5}" dt="2022-11-21T07:34:19.235" v="289"/>
          <ac:spMkLst>
            <pc:docMk/>
            <pc:sldMk cId="3781482555" sldId="259"/>
            <ac:spMk id="4" creationId="{2E4076EE-CD93-3A91-A360-F05893AEC9AA}"/>
          </ac:spMkLst>
        </pc:spChg>
        <pc:spChg chg="add">
          <ac:chgData name="Vivek Kumar" userId="8296bcf26b0e45e9" providerId="LiveId" clId="{8498D11C-1F6F-49DE-9967-E5FA6F000CE5}" dt="2022-11-21T07:34:16.051" v="288"/>
          <ac:spMkLst>
            <pc:docMk/>
            <pc:sldMk cId="3781482555" sldId="259"/>
            <ac:spMk id="5" creationId="{F6465FCC-8739-E8F0-8795-1245274F86CB}"/>
          </ac:spMkLst>
        </pc:spChg>
        <pc:picChg chg="add mod">
          <ac:chgData name="Vivek Kumar" userId="8296bcf26b0e45e9" providerId="LiveId" clId="{8498D11C-1F6F-49DE-9967-E5FA6F000CE5}" dt="2022-11-21T07:34:53.494" v="297" actId="14100"/>
          <ac:picMkLst>
            <pc:docMk/>
            <pc:sldMk cId="3781482555" sldId="259"/>
            <ac:picMk id="6" creationId="{626313C2-6216-AAD2-7714-066F9B5B7365}"/>
          </ac:picMkLst>
        </pc:picChg>
        <pc:picChg chg="add del mod">
          <ac:chgData name="Vivek Kumar" userId="8296bcf26b0e45e9" providerId="LiveId" clId="{8498D11C-1F6F-49DE-9967-E5FA6F000CE5}" dt="2022-11-21T07:34:08.649" v="287" actId="478"/>
          <ac:picMkLst>
            <pc:docMk/>
            <pc:sldMk cId="3781482555" sldId="259"/>
            <ac:picMk id="2050" creationId="{DB4757F9-878A-6115-77C8-7C5AAB082873}"/>
          </ac:picMkLst>
        </pc:picChg>
      </pc:sldChg>
      <pc:sldChg chg="addSp delSp modSp mod">
        <pc:chgData name="Vivek Kumar" userId="8296bcf26b0e45e9" providerId="LiveId" clId="{8498D11C-1F6F-49DE-9967-E5FA6F000CE5}" dt="2022-11-21T10:48:35.350" v="575" actId="1076"/>
        <pc:sldMkLst>
          <pc:docMk/>
          <pc:sldMk cId="1726992540" sldId="260"/>
        </pc:sldMkLst>
        <pc:spChg chg="mod">
          <ac:chgData name="Vivek Kumar" userId="8296bcf26b0e45e9" providerId="LiveId" clId="{8498D11C-1F6F-49DE-9967-E5FA6F000CE5}" dt="2022-11-21T10:39:51.229" v="538" actId="2711"/>
          <ac:spMkLst>
            <pc:docMk/>
            <pc:sldMk cId="1726992540" sldId="260"/>
            <ac:spMk id="2" creationId="{0C20E096-F9CC-FAE7-A6FA-C2F7B003FAEB}"/>
          </ac:spMkLst>
        </pc:spChg>
        <pc:spChg chg="del mod">
          <ac:chgData name="Vivek Kumar" userId="8296bcf26b0e45e9" providerId="LiveId" clId="{8498D11C-1F6F-49DE-9967-E5FA6F000CE5}" dt="2022-11-21T10:40:58.855" v="543"/>
          <ac:spMkLst>
            <pc:docMk/>
            <pc:sldMk cId="1726992540" sldId="260"/>
            <ac:spMk id="3" creationId="{6F14918F-A762-CBF4-A9A3-2E046E5F3C69}"/>
          </ac:spMkLst>
        </pc:spChg>
        <pc:spChg chg="add mod">
          <ac:chgData name="Vivek Kumar" userId="8296bcf26b0e45e9" providerId="LiveId" clId="{8498D11C-1F6F-49DE-9967-E5FA6F000CE5}" dt="2022-11-21T10:42:34.637" v="547" actId="14100"/>
          <ac:spMkLst>
            <pc:docMk/>
            <pc:sldMk cId="1726992540" sldId="260"/>
            <ac:spMk id="4" creationId="{AC0A4E94-89BD-8AFC-12CE-411EE7AADC16}"/>
          </ac:spMkLst>
        </pc:spChg>
        <pc:picChg chg="add mod">
          <ac:chgData name="Vivek Kumar" userId="8296bcf26b0e45e9" providerId="LiveId" clId="{8498D11C-1F6F-49DE-9967-E5FA6F000CE5}" dt="2022-11-21T10:43:03.607" v="553" actId="1076"/>
          <ac:picMkLst>
            <pc:docMk/>
            <pc:sldMk cId="1726992540" sldId="260"/>
            <ac:picMk id="5" creationId="{314D4556-FC4D-CB26-54C1-BA13B75B3E7D}"/>
          </ac:picMkLst>
        </pc:picChg>
        <pc:picChg chg="add mod">
          <ac:chgData name="Vivek Kumar" userId="8296bcf26b0e45e9" providerId="LiveId" clId="{8498D11C-1F6F-49DE-9967-E5FA6F000CE5}" dt="2022-11-21T10:44:31.405" v="557" actId="14100"/>
          <ac:picMkLst>
            <pc:docMk/>
            <pc:sldMk cId="1726992540" sldId="260"/>
            <ac:picMk id="6" creationId="{A51BF4BC-7526-0A38-203D-996435696082}"/>
          </ac:picMkLst>
        </pc:picChg>
        <pc:picChg chg="add mod">
          <ac:chgData name="Vivek Kumar" userId="8296bcf26b0e45e9" providerId="LiveId" clId="{8498D11C-1F6F-49DE-9967-E5FA6F000CE5}" dt="2022-11-21T10:46:05.099" v="564" actId="1076"/>
          <ac:picMkLst>
            <pc:docMk/>
            <pc:sldMk cId="1726992540" sldId="260"/>
            <ac:picMk id="7" creationId="{D15D9EA0-2977-D3D0-1E01-18C43BAC0185}"/>
          </ac:picMkLst>
        </pc:picChg>
        <pc:picChg chg="add mod">
          <ac:chgData name="Vivek Kumar" userId="8296bcf26b0e45e9" providerId="LiveId" clId="{8498D11C-1F6F-49DE-9967-E5FA6F000CE5}" dt="2022-11-21T10:46:49.938" v="569" actId="14100"/>
          <ac:picMkLst>
            <pc:docMk/>
            <pc:sldMk cId="1726992540" sldId="260"/>
            <ac:picMk id="8" creationId="{787B877D-4974-4F1E-0CA9-43D393EAED03}"/>
          </ac:picMkLst>
        </pc:picChg>
        <pc:picChg chg="add mod">
          <ac:chgData name="Vivek Kumar" userId="8296bcf26b0e45e9" providerId="LiveId" clId="{8498D11C-1F6F-49DE-9967-E5FA6F000CE5}" dt="2022-11-21T10:48:35.350" v="575" actId="1076"/>
          <ac:picMkLst>
            <pc:docMk/>
            <pc:sldMk cId="1726992540" sldId="260"/>
            <ac:picMk id="9" creationId="{E6004F96-51CF-1086-0BE3-588FFBD35E8C}"/>
          </ac:picMkLst>
        </pc:picChg>
        <pc:picChg chg="add mod">
          <ac:chgData name="Vivek Kumar" userId="8296bcf26b0e45e9" providerId="LiveId" clId="{8498D11C-1F6F-49DE-9967-E5FA6F000CE5}" dt="2022-11-21T10:41:14.758" v="545" actId="1076"/>
          <ac:picMkLst>
            <pc:docMk/>
            <pc:sldMk cId="1726992540" sldId="260"/>
            <ac:picMk id="1026" creationId="{F41F03AB-AC78-EC8A-A47A-6644D320631E}"/>
          </ac:picMkLst>
        </pc:picChg>
      </pc:sldChg>
      <pc:sldChg chg="modSp new mod">
        <pc:chgData name="Vivek Kumar" userId="8296bcf26b0e45e9" providerId="LiveId" clId="{8498D11C-1F6F-49DE-9967-E5FA6F000CE5}" dt="2022-11-21T10:57:50.616" v="834" actId="20577"/>
        <pc:sldMkLst>
          <pc:docMk/>
          <pc:sldMk cId="988299551" sldId="261"/>
        </pc:sldMkLst>
        <pc:spChg chg="mod">
          <ac:chgData name="Vivek Kumar" userId="8296bcf26b0e45e9" providerId="LiveId" clId="{8498D11C-1F6F-49DE-9967-E5FA6F000CE5}" dt="2022-11-21T10:52:43.408" v="618" actId="1076"/>
          <ac:spMkLst>
            <pc:docMk/>
            <pc:sldMk cId="988299551" sldId="261"/>
            <ac:spMk id="2" creationId="{841628A3-794F-EC56-F771-8CBBDA6858AF}"/>
          </ac:spMkLst>
        </pc:spChg>
        <pc:spChg chg="mod">
          <ac:chgData name="Vivek Kumar" userId="8296bcf26b0e45e9" providerId="LiveId" clId="{8498D11C-1F6F-49DE-9967-E5FA6F000CE5}" dt="2022-11-21T10:57:50.616" v="834" actId="20577"/>
          <ac:spMkLst>
            <pc:docMk/>
            <pc:sldMk cId="988299551" sldId="261"/>
            <ac:spMk id="3" creationId="{0623DF7E-F3BB-D8A6-476C-D14B9244C480}"/>
          </ac:spMkLst>
        </pc:spChg>
      </pc:sldChg>
      <pc:sldChg chg="modSp new mod">
        <pc:chgData name="Vivek Kumar" userId="8296bcf26b0e45e9" providerId="LiveId" clId="{8498D11C-1F6F-49DE-9967-E5FA6F000CE5}" dt="2022-11-21T11:52:50.934" v="1519" actId="1076"/>
        <pc:sldMkLst>
          <pc:docMk/>
          <pc:sldMk cId="1703962355" sldId="262"/>
        </pc:sldMkLst>
        <pc:spChg chg="mod">
          <ac:chgData name="Vivek Kumar" userId="8296bcf26b0e45e9" providerId="LiveId" clId="{8498D11C-1F6F-49DE-9967-E5FA6F000CE5}" dt="2022-11-21T11:28:06.051" v="1304" actId="113"/>
          <ac:spMkLst>
            <pc:docMk/>
            <pc:sldMk cId="1703962355" sldId="262"/>
            <ac:spMk id="2" creationId="{D20EB59D-E46E-8FD0-0DAB-083B5822AC60}"/>
          </ac:spMkLst>
        </pc:spChg>
        <pc:spChg chg="mod">
          <ac:chgData name="Vivek Kumar" userId="8296bcf26b0e45e9" providerId="LiveId" clId="{8498D11C-1F6F-49DE-9967-E5FA6F000CE5}" dt="2022-11-21T11:52:50.934" v="1519" actId="1076"/>
          <ac:spMkLst>
            <pc:docMk/>
            <pc:sldMk cId="1703962355" sldId="262"/>
            <ac:spMk id="3" creationId="{B23C9CBB-625C-A8C8-5913-FE8EAAD66998}"/>
          </ac:spMkLst>
        </pc:spChg>
      </pc:sldChg>
      <pc:sldChg chg="new del">
        <pc:chgData name="Vivek Kumar" userId="8296bcf26b0e45e9" providerId="LiveId" clId="{8498D11C-1F6F-49DE-9967-E5FA6F000CE5}" dt="2022-11-21T10:59:22.200" v="837" actId="680"/>
        <pc:sldMkLst>
          <pc:docMk/>
          <pc:sldMk cId="3026330143" sldId="263"/>
        </pc:sldMkLst>
      </pc:sldChg>
      <pc:sldChg chg="addSp delSp modSp new mod">
        <pc:chgData name="Vivek Kumar" userId="8296bcf26b0e45e9" providerId="LiveId" clId="{8498D11C-1F6F-49DE-9967-E5FA6F000CE5}" dt="2022-11-21T11:21:57.546" v="1225" actId="20577"/>
        <pc:sldMkLst>
          <pc:docMk/>
          <pc:sldMk cId="3341057455" sldId="263"/>
        </pc:sldMkLst>
        <pc:spChg chg="add del mod">
          <ac:chgData name="Vivek Kumar" userId="8296bcf26b0e45e9" providerId="LiveId" clId="{8498D11C-1F6F-49DE-9967-E5FA6F000CE5}" dt="2022-11-21T11:11:29.559" v="985" actId="14100"/>
          <ac:spMkLst>
            <pc:docMk/>
            <pc:sldMk cId="3341057455" sldId="263"/>
            <ac:spMk id="2" creationId="{946446F5-EBE2-F516-1835-80DF440250BE}"/>
          </ac:spMkLst>
        </pc:spChg>
        <pc:spChg chg="mod">
          <ac:chgData name="Vivek Kumar" userId="8296bcf26b0e45e9" providerId="LiveId" clId="{8498D11C-1F6F-49DE-9967-E5FA6F000CE5}" dt="2022-11-21T11:21:57.546" v="1225" actId="20577"/>
          <ac:spMkLst>
            <pc:docMk/>
            <pc:sldMk cId="3341057455" sldId="263"/>
            <ac:spMk id="3" creationId="{9E74CA35-06B4-3116-12E0-2C41361236C6}"/>
          </ac:spMkLst>
        </pc:spChg>
        <pc:spChg chg="add del mod">
          <ac:chgData name="Vivek Kumar" userId="8296bcf26b0e45e9" providerId="LiveId" clId="{8498D11C-1F6F-49DE-9967-E5FA6F000CE5}" dt="2022-11-21T11:11:24.184" v="980" actId="478"/>
          <ac:spMkLst>
            <pc:docMk/>
            <pc:sldMk cId="3341057455" sldId="263"/>
            <ac:spMk id="4" creationId="{DC1A85FD-AFA5-605A-ABA8-FA6EE5D4CF00}"/>
          </ac:spMkLst>
        </pc:spChg>
        <pc:picChg chg="add del mod">
          <ac:chgData name="Vivek Kumar" userId="8296bcf26b0e45e9" providerId="LiveId" clId="{8498D11C-1F6F-49DE-9967-E5FA6F000CE5}" dt="2022-11-21T11:11:26.730" v="983"/>
          <ac:picMkLst>
            <pc:docMk/>
            <pc:sldMk cId="3341057455" sldId="263"/>
            <ac:picMk id="2050" creationId="{8749284D-C8FB-21AC-B8FC-793636F6CB43}"/>
          </ac:picMkLst>
        </pc:picChg>
      </pc:sldChg>
      <pc:sldChg chg="addSp delSp modSp new mod">
        <pc:chgData name="Vivek Kumar" userId="8296bcf26b0e45e9" providerId="LiveId" clId="{8498D11C-1F6F-49DE-9967-E5FA6F000CE5}" dt="2022-11-22T05:08:28.470" v="1627" actId="14100"/>
        <pc:sldMkLst>
          <pc:docMk/>
          <pc:sldMk cId="1419200838" sldId="264"/>
        </pc:sldMkLst>
        <pc:spChg chg="mod">
          <ac:chgData name="Vivek Kumar" userId="8296bcf26b0e45e9" providerId="LiveId" clId="{8498D11C-1F6F-49DE-9967-E5FA6F000CE5}" dt="2022-11-22T05:07:55.314" v="1622" actId="113"/>
          <ac:spMkLst>
            <pc:docMk/>
            <pc:sldMk cId="1419200838" sldId="264"/>
            <ac:spMk id="2" creationId="{5CC2929B-03CE-58B4-4DB7-08B762ACA2C5}"/>
          </ac:spMkLst>
        </pc:spChg>
        <pc:spChg chg="del">
          <ac:chgData name="Vivek Kumar" userId="8296bcf26b0e45e9" providerId="LiveId" clId="{8498D11C-1F6F-49DE-9967-E5FA6F000CE5}" dt="2022-11-22T05:08:12.761" v="1623"/>
          <ac:spMkLst>
            <pc:docMk/>
            <pc:sldMk cId="1419200838" sldId="264"/>
            <ac:spMk id="3" creationId="{63BC4948-244C-1158-06A8-35393920F441}"/>
          </ac:spMkLst>
        </pc:spChg>
        <pc:picChg chg="add mod">
          <ac:chgData name="Vivek Kumar" userId="8296bcf26b0e45e9" providerId="LiveId" clId="{8498D11C-1F6F-49DE-9967-E5FA6F000CE5}" dt="2022-11-22T05:08:28.470" v="1627" actId="14100"/>
          <ac:picMkLst>
            <pc:docMk/>
            <pc:sldMk cId="1419200838" sldId="264"/>
            <ac:picMk id="5" creationId="{D8839DEC-B10C-EA9B-3F3A-3E864309BF0F}"/>
          </ac:picMkLst>
        </pc:picChg>
      </pc:sldChg>
      <pc:sldChg chg="addSp delSp modSp new mod">
        <pc:chgData name="Vivek Kumar" userId="8296bcf26b0e45e9" providerId="LiveId" clId="{8498D11C-1F6F-49DE-9967-E5FA6F000CE5}" dt="2022-11-22T05:10:57.728" v="1685" actId="20577"/>
        <pc:sldMkLst>
          <pc:docMk/>
          <pc:sldMk cId="2506583106" sldId="265"/>
        </pc:sldMkLst>
        <pc:spChg chg="mod">
          <ac:chgData name="Vivek Kumar" userId="8296bcf26b0e45e9" providerId="LiveId" clId="{8498D11C-1F6F-49DE-9967-E5FA6F000CE5}" dt="2022-11-22T05:10:57.728" v="1685" actId="20577"/>
          <ac:spMkLst>
            <pc:docMk/>
            <pc:sldMk cId="2506583106" sldId="265"/>
            <ac:spMk id="2" creationId="{E32D89D8-B6D8-B101-DA02-7BA9FA7A861E}"/>
          </ac:spMkLst>
        </pc:spChg>
        <pc:spChg chg="del">
          <ac:chgData name="Vivek Kumar" userId="8296bcf26b0e45e9" providerId="LiveId" clId="{8498D11C-1F6F-49DE-9967-E5FA6F000CE5}" dt="2022-11-22T05:10:23.742" v="1671"/>
          <ac:spMkLst>
            <pc:docMk/>
            <pc:sldMk cId="2506583106" sldId="265"/>
            <ac:spMk id="3" creationId="{21168D12-FAD9-E92D-BCFE-405D75B91E0C}"/>
          </ac:spMkLst>
        </pc:spChg>
        <pc:picChg chg="add mod">
          <ac:chgData name="Vivek Kumar" userId="8296bcf26b0e45e9" providerId="LiveId" clId="{8498D11C-1F6F-49DE-9967-E5FA6F000CE5}" dt="2022-11-22T05:10:51.485" v="1680" actId="1076"/>
          <ac:picMkLst>
            <pc:docMk/>
            <pc:sldMk cId="2506583106" sldId="265"/>
            <ac:picMk id="5" creationId="{3E9951F9-EE7A-5173-6FD6-490E4057EAD6}"/>
          </ac:picMkLst>
        </pc:picChg>
      </pc:sldChg>
      <pc:sldChg chg="addSp delSp modSp new mod">
        <pc:chgData name="Vivek Kumar" userId="8296bcf26b0e45e9" providerId="LiveId" clId="{8498D11C-1F6F-49DE-9967-E5FA6F000CE5}" dt="2022-11-22T05:16:38.447" v="1780" actId="20577"/>
        <pc:sldMkLst>
          <pc:docMk/>
          <pc:sldMk cId="3458195960" sldId="266"/>
        </pc:sldMkLst>
        <pc:spChg chg="mod">
          <ac:chgData name="Vivek Kumar" userId="8296bcf26b0e45e9" providerId="LiveId" clId="{8498D11C-1F6F-49DE-9967-E5FA6F000CE5}" dt="2022-11-22T05:16:38.447" v="1780" actId="20577"/>
          <ac:spMkLst>
            <pc:docMk/>
            <pc:sldMk cId="3458195960" sldId="266"/>
            <ac:spMk id="2" creationId="{61F3221C-BD9E-002A-CA98-C1232CE549D8}"/>
          </ac:spMkLst>
        </pc:spChg>
        <pc:spChg chg="del">
          <ac:chgData name="Vivek Kumar" userId="8296bcf26b0e45e9" providerId="LiveId" clId="{8498D11C-1F6F-49DE-9967-E5FA6F000CE5}" dt="2022-11-22T05:12:21.800" v="1731"/>
          <ac:spMkLst>
            <pc:docMk/>
            <pc:sldMk cId="3458195960" sldId="266"/>
            <ac:spMk id="3" creationId="{49821F0C-C1BA-1182-8FF6-BCF2831B017D}"/>
          </ac:spMkLst>
        </pc:spChg>
        <pc:spChg chg="add del mod">
          <ac:chgData name="Vivek Kumar" userId="8296bcf26b0e45e9" providerId="LiveId" clId="{8498D11C-1F6F-49DE-9967-E5FA6F000CE5}" dt="2022-11-22T05:16:13.381" v="1770"/>
          <ac:spMkLst>
            <pc:docMk/>
            <pc:sldMk cId="3458195960" sldId="266"/>
            <ac:spMk id="7" creationId="{676C1325-F0A1-CFEF-609D-AECC0B02481A}"/>
          </ac:spMkLst>
        </pc:spChg>
        <pc:picChg chg="add del mod">
          <ac:chgData name="Vivek Kumar" userId="8296bcf26b0e45e9" providerId="LiveId" clId="{8498D11C-1F6F-49DE-9967-E5FA6F000CE5}" dt="2022-11-22T05:15:25.062" v="1743" actId="478"/>
          <ac:picMkLst>
            <pc:docMk/>
            <pc:sldMk cId="3458195960" sldId="266"/>
            <ac:picMk id="5" creationId="{430383A0-6FDF-93A2-66A2-72C3ABC6B4CB}"/>
          </ac:picMkLst>
        </pc:picChg>
        <pc:picChg chg="add mod">
          <ac:chgData name="Vivek Kumar" userId="8296bcf26b0e45e9" providerId="LiveId" clId="{8498D11C-1F6F-49DE-9967-E5FA6F000CE5}" dt="2022-11-22T05:16:32.648" v="1777" actId="1076"/>
          <ac:picMkLst>
            <pc:docMk/>
            <pc:sldMk cId="3458195960" sldId="266"/>
            <ac:picMk id="9" creationId="{389C3C8E-6120-9A1B-7AAE-C7FC005973AE}"/>
          </ac:picMkLst>
        </pc:picChg>
      </pc:sldChg>
      <pc:sldChg chg="addSp delSp modSp new mod">
        <pc:chgData name="Vivek Kumar" userId="8296bcf26b0e45e9" providerId="LiveId" clId="{8498D11C-1F6F-49DE-9967-E5FA6F000CE5}" dt="2022-11-22T05:17:46.346" v="1826" actId="14100"/>
        <pc:sldMkLst>
          <pc:docMk/>
          <pc:sldMk cId="2076086987" sldId="267"/>
        </pc:sldMkLst>
        <pc:spChg chg="mod">
          <ac:chgData name="Vivek Kumar" userId="8296bcf26b0e45e9" providerId="LiveId" clId="{8498D11C-1F6F-49DE-9967-E5FA6F000CE5}" dt="2022-11-22T05:17:11.082" v="1821" actId="113"/>
          <ac:spMkLst>
            <pc:docMk/>
            <pc:sldMk cId="2076086987" sldId="267"/>
            <ac:spMk id="2" creationId="{E7951AE5-CB6C-A52D-069E-59DAFBE771F0}"/>
          </ac:spMkLst>
        </pc:spChg>
        <pc:spChg chg="del">
          <ac:chgData name="Vivek Kumar" userId="8296bcf26b0e45e9" providerId="LiveId" clId="{8498D11C-1F6F-49DE-9967-E5FA6F000CE5}" dt="2022-11-22T05:17:23.531" v="1822"/>
          <ac:spMkLst>
            <pc:docMk/>
            <pc:sldMk cId="2076086987" sldId="267"/>
            <ac:spMk id="3" creationId="{09DDF10B-B748-8A6E-5786-30109233BA06}"/>
          </ac:spMkLst>
        </pc:spChg>
        <pc:picChg chg="add mod">
          <ac:chgData name="Vivek Kumar" userId="8296bcf26b0e45e9" providerId="LiveId" clId="{8498D11C-1F6F-49DE-9967-E5FA6F000CE5}" dt="2022-11-22T05:17:46.346" v="1826" actId="14100"/>
          <ac:picMkLst>
            <pc:docMk/>
            <pc:sldMk cId="2076086987" sldId="267"/>
            <ac:picMk id="5" creationId="{22850868-8DE0-55FE-58F2-816B2353EC81}"/>
          </ac:picMkLst>
        </pc:picChg>
      </pc:sldChg>
      <pc:sldChg chg="addSp delSp modSp new mod">
        <pc:chgData name="Vivek Kumar" userId="8296bcf26b0e45e9" providerId="LiveId" clId="{8498D11C-1F6F-49DE-9967-E5FA6F000CE5}" dt="2022-11-22T05:19:46.401" v="1876" actId="20577"/>
        <pc:sldMkLst>
          <pc:docMk/>
          <pc:sldMk cId="3264614972" sldId="268"/>
        </pc:sldMkLst>
        <pc:spChg chg="mod">
          <ac:chgData name="Vivek Kumar" userId="8296bcf26b0e45e9" providerId="LiveId" clId="{8498D11C-1F6F-49DE-9967-E5FA6F000CE5}" dt="2022-11-22T05:19:46.401" v="1876" actId="20577"/>
          <ac:spMkLst>
            <pc:docMk/>
            <pc:sldMk cId="3264614972" sldId="268"/>
            <ac:spMk id="2" creationId="{22E97DF4-D97B-F8A6-FAA4-7BECD473BC70}"/>
          </ac:spMkLst>
        </pc:spChg>
        <pc:spChg chg="del">
          <ac:chgData name="Vivek Kumar" userId="8296bcf26b0e45e9" providerId="LiveId" clId="{8498D11C-1F6F-49DE-9967-E5FA6F000CE5}" dt="2022-11-22T05:19:18.915" v="1868"/>
          <ac:spMkLst>
            <pc:docMk/>
            <pc:sldMk cId="3264614972" sldId="268"/>
            <ac:spMk id="3" creationId="{D27CFBDC-E97E-96B2-E355-8211C84F815A}"/>
          </ac:spMkLst>
        </pc:spChg>
        <pc:picChg chg="add mod">
          <ac:chgData name="Vivek Kumar" userId="8296bcf26b0e45e9" providerId="LiveId" clId="{8498D11C-1F6F-49DE-9967-E5FA6F000CE5}" dt="2022-11-22T05:19:41.572" v="1874" actId="1076"/>
          <ac:picMkLst>
            <pc:docMk/>
            <pc:sldMk cId="3264614972" sldId="268"/>
            <ac:picMk id="5" creationId="{60F1D50F-C7B0-FDF9-A7D0-51F589E6501E}"/>
          </ac:picMkLst>
        </pc:picChg>
      </pc:sldChg>
      <pc:sldChg chg="addSp delSp modSp new mod">
        <pc:chgData name="Vivek Kumar" userId="8296bcf26b0e45e9" providerId="LiveId" clId="{8498D11C-1F6F-49DE-9967-E5FA6F000CE5}" dt="2022-11-22T05:23:07.597" v="1946" actId="14100"/>
        <pc:sldMkLst>
          <pc:docMk/>
          <pc:sldMk cId="2411485762" sldId="269"/>
        </pc:sldMkLst>
        <pc:spChg chg="mod">
          <ac:chgData name="Vivek Kumar" userId="8296bcf26b0e45e9" providerId="LiveId" clId="{8498D11C-1F6F-49DE-9967-E5FA6F000CE5}" dt="2022-11-22T05:21:42.942" v="1936" actId="20577"/>
          <ac:spMkLst>
            <pc:docMk/>
            <pc:sldMk cId="2411485762" sldId="269"/>
            <ac:spMk id="2" creationId="{C1B806A4-B274-1D78-E483-F26793242C98}"/>
          </ac:spMkLst>
        </pc:spChg>
        <pc:spChg chg="del">
          <ac:chgData name="Vivek Kumar" userId="8296bcf26b0e45e9" providerId="LiveId" clId="{8498D11C-1F6F-49DE-9967-E5FA6F000CE5}" dt="2022-11-22T05:22:01.457" v="1937"/>
          <ac:spMkLst>
            <pc:docMk/>
            <pc:sldMk cId="2411485762" sldId="269"/>
            <ac:spMk id="3" creationId="{2F1EA90C-DEA1-1F8C-FF3E-0F36D12CE8F1}"/>
          </ac:spMkLst>
        </pc:spChg>
        <pc:spChg chg="add del mod">
          <ac:chgData name="Vivek Kumar" userId="8296bcf26b0e45e9" providerId="LiveId" clId="{8498D11C-1F6F-49DE-9967-E5FA6F000CE5}" dt="2022-11-22T05:22:42.108" v="1939"/>
          <ac:spMkLst>
            <pc:docMk/>
            <pc:sldMk cId="2411485762" sldId="269"/>
            <ac:spMk id="7" creationId="{08A23C16-6B70-F0A5-A034-99812AFE33DB}"/>
          </ac:spMkLst>
        </pc:spChg>
        <pc:picChg chg="add del mod">
          <ac:chgData name="Vivek Kumar" userId="8296bcf26b0e45e9" providerId="LiveId" clId="{8498D11C-1F6F-49DE-9967-E5FA6F000CE5}" dt="2022-11-22T05:22:04.493" v="1938" actId="478"/>
          <ac:picMkLst>
            <pc:docMk/>
            <pc:sldMk cId="2411485762" sldId="269"/>
            <ac:picMk id="5" creationId="{13FBDD82-D8C0-768D-8437-F5F0E79FFA84}"/>
          </ac:picMkLst>
        </pc:picChg>
        <pc:picChg chg="add mod">
          <ac:chgData name="Vivek Kumar" userId="8296bcf26b0e45e9" providerId="LiveId" clId="{8498D11C-1F6F-49DE-9967-E5FA6F000CE5}" dt="2022-11-22T05:23:07.597" v="1946" actId="14100"/>
          <ac:picMkLst>
            <pc:docMk/>
            <pc:sldMk cId="2411485762" sldId="269"/>
            <ac:picMk id="9" creationId="{4031074D-018C-B76B-19B3-2A6DEA937AF8}"/>
          </ac:picMkLst>
        </pc:picChg>
      </pc:sldChg>
      <pc:sldChg chg="new del">
        <pc:chgData name="Vivek Kumar" userId="8296bcf26b0e45e9" providerId="LiveId" clId="{8498D11C-1F6F-49DE-9967-E5FA6F000CE5}" dt="2022-11-22T05:24:36.918" v="1948" actId="47"/>
        <pc:sldMkLst>
          <pc:docMk/>
          <pc:sldMk cId="93886326" sldId="270"/>
        </pc:sldMkLst>
      </pc:sldChg>
      <pc:sldChg chg="addSp delSp modSp new mod">
        <pc:chgData name="Vivek Kumar" userId="8296bcf26b0e45e9" providerId="LiveId" clId="{8498D11C-1F6F-49DE-9967-E5FA6F000CE5}" dt="2022-11-22T05:26:16.827" v="1994" actId="14100"/>
        <pc:sldMkLst>
          <pc:docMk/>
          <pc:sldMk cId="1998927365" sldId="270"/>
        </pc:sldMkLst>
        <pc:spChg chg="mod">
          <ac:chgData name="Vivek Kumar" userId="8296bcf26b0e45e9" providerId="LiveId" clId="{8498D11C-1F6F-49DE-9967-E5FA6F000CE5}" dt="2022-11-22T05:25:08.826" v="1987" actId="20577"/>
          <ac:spMkLst>
            <pc:docMk/>
            <pc:sldMk cId="1998927365" sldId="270"/>
            <ac:spMk id="2" creationId="{299A4015-C481-8ED4-6B21-9F597C2BB04B}"/>
          </ac:spMkLst>
        </pc:spChg>
        <pc:spChg chg="del">
          <ac:chgData name="Vivek Kumar" userId="8296bcf26b0e45e9" providerId="LiveId" clId="{8498D11C-1F6F-49DE-9967-E5FA6F000CE5}" dt="2022-11-22T05:25:55.180" v="1988"/>
          <ac:spMkLst>
            <pc:docMk/>
            <pc:sldMk cId="1998927365" sldId="270"/>
            <ac:spMk id="3" creationId="{C755622D-7C40-92D9-EBE5-684B03AC7896}"/>
          </ac:spMkLst>
        </pc:spChg>
        <pc:picChg chg="add mod">
          <ac:chgData name="Vivek Kumar" userId="8296bcf26b0e45e9" providerId="LiveId" clId="{8498D11C-1F6F-49DE-9967-E5FA6F000CE5}" dt="2022-11-22T05:26:16.827" v="1994" actId="14100"/>
          <ac:picMkLst>
            <pc:docMk/>
            <pc:sldMk cId="1998927365" sldId="270"/>
            <ac:picMk id="5" creationId="{69ECC60D-82FC-DD78-DAB1-4FF5F2B000A1}"/>
          </ac:picMkLst>
        </pc:picChg>
      </pc:sldChg>
      <pc:sldChg chg="addSp delSp modSp new mod">
        <pc:chgData name="Vivek Kumar" userId="8296bcf26b0e45e9" providerId="LiveId" clId="{8498D11C-1F6F-49DE-9967-E5FA6F000CE5}" dt="2022-11-22T05:27:28.317" v="2046" actId="14100"/>
        <pc:sldMkLst>
          <pc:docMk/>
          <pc:sldMk cId="2492423114" sldId="271"/>
        </pc:sldMkLst>
        <pc:spChg chg="mod">
          <ac:chgData name="Vivek Kumar" userId="8296bcf26b0e45e9" providerId="LiveId" clId="{8498D11C-1F6F-49DE-9967-E5FA6F000CE5}" dt="2022-11-22T05:26:47.606" v="2038" actId="20577"/>
          <ac:spMkLst>
            <pc:docMk/>
            <pc:sldMk cId="2492423114" sldId="271"/>
            <ac:spMk id="2" creationId="{8879998D-FAA0-F607-FEC5-54D5430A6D48}"/>
          </ac:spMkLst>
        </pc:spChg>
        <pc:spChg chg="del">
          <ac:chgData name="Vivek Kumar" userId="8296bcf26b0e45e9" providerId="LiveId" clId="{8498D11C-1F6F-49DE-9967-E5FA6F000CE5}" dt="2022-11-22T05:27:01.621" v="2039"/>
          <ac:spMkLst>
            <pc:docMk/>
            <pc:sldMk cId="2492423114" sldId="271"/>
            <ac:spMk id="3" creationId="{82DCF708-4727-6795-094B-0B433AA626F4}"/>
          </ac:spMkLst>
        </pc:spChg>
        <pc:picChg chg="add mod">
          <ac:chgData name="Vivek Kumar" userId="8296bcf26b0e45e9" providerId="LiveId" clId="{8498D11C-1F6F-49DE-9967-E5FA6F000CE5}" dt="2022-11-22T05:27:28.317" v="2046" actId="14100"/>
          <ac:picMkLst>
            <pc:docMk/>
            <pc:sldMk cId="2492423114" sldId="271"/>
            <ac:picMk id="5" creationId="{C96E7C7E-D186-62F0-6A1B-6C766EC18F77}"/>
          </ac:picMkLst>
        </pc:picChg>
      </pc:sldChg>
      <pc:sldChg chg="addSp delSp modSp new mod">
        <pc:chgData name="Vivek Kumar" userId="8296bcf26b0e45e9" providerId="LiveId" clId="{8498D11C-1F6F-49DE-9967-E5FA6F000CE5}" dt="2022-11-22T05:29:14.843" v="2100" actId="1076"/>
        <pc:sldMkLst>
          <pc:docMk/>
          <pc:sldMk cId="3257387729" sldId="272"/>
        </pc:sldMkLst>
        <pc:spChg chg="mod">
          <ac:chgData name="Vivek Kumar" userId="8296bcf26b0e45e9" providerId="LiveId" clId="{8498D11C-1F6F-49DE-9967-E5FA6F000CE5}" dt="2022-11-22T05:28:20.954" v="2091" actId="20577"/>
          <ac:spMkLst>
            <pc:docMk/>
            <pc:sldMk cId="3257387729" sldId="272"/>
            <ac:spMk id="2" creationId="{3F6F134A-AA42-2C5F-06A3-8F7212AC3CE0}"/>
          </ac:spMkLst>
        </pc:spChg>
        <pc:spChg chg="del">
          <ac:chgData name="Vivek Kumar" userId="8296bcf26b0e45e9" providerId="LiveId" clId="{8498D11C-1F6F-49DE-9967-E5FA6F000CE5}" dt="2022-11-22T05:28:46.402" v="2092"/>
          <ac:spMkLst>
            <pc:docMk/>
            <pc:sldMk cId="3257387729" sldId="272"/>
            <ac:spMk id="3" creationId="{66B858A4-BEF2-C31B-9E16-A430FA745C56}"/>
          </ac:spMkLst>
        </pc:spChg>
        <pc:picChg chg="add mod">
          <ac:chgData name="Vivek Kumar" userId="8296bcf26b0e45e9" providerId="LiveId" clId="{8498D11C-1F6F-49DE-9967-E5FA6F000CE5}" dt="2022-11-22T05:29:14.843" v="2100" actId="1076"/>
          <ac:picMkLst>
            <pc:docMk/>
            <pc:sldMk cId="3257387729" sldId="272"/>
            <ac:picMk id="5" creationId="{93A39B00-C79F-9238-3ECB-9EFE8AFEC6A8}"/>
          </ac:picMkLst>
        </pc:picChg>
      </pc:sldChg>
      <pc:sldChg chg="addSp delSp modSp new mod">
        <pc:chgData name="Vivek Kumar" userId="8296bcf26b0e45e9" providerId="LiveId" clId="{8498D11C-1F6F-49DE-9967-E5FA6F000CE5}" dt="2022-11-22T05:30:36.818" v="2156" actId="1076"/>
        <pc:sldMkLst>
          <pc:docMk/>
          <pc:sldMk cId="3259377543" sldId="273"/>
        </pc:sldMkLst>
        <pc:spChg chg="mod">
          <ac:chgData name="Vivek Kumar" userId="8296bcf26b0e45e9" providerId="LiveId" clId="{8498D11C-1F6F-49DE-9967-E5FA6F000CE5}" dt="2022-11-22T05:29:44.832" v="2146" actId="20577"/>
          <ac:spMkLst>
            <pc:docMk/>
            <pc:sldMk cId="3259377543" sldId="273"/>
            <ac:spMk id="2" creationId="{F4E10DB6-D0D2-D93C-4A72-1E523A255324}"/>
          </ac:spMkLst>
        </pc:spChg>
        <pc:spChg chg="del">
          <ac:chgData name="Vivek Kumar" userId="8296bcf26b0e45e9" providerId="LiveId" clId="{8498D11C-1F6F-49DE-9967-E5FA6F000CE5}" dt="2022-11-22T05:29:57.137" v="2147"/>
          <ac:spMkLst>
            <pc:docMk/>
            <pc:sldMk cId="3259377543" sldId="273"/>
            <ac:spMk id="3" creationId="{BAD193DA-F552-D977-9CE3-B3557DD32634}"/>
          </ac:spMkLst>
        </pc:spChg>
        <pc:picChg chg="add mod">
          <ac:chgData name="Vivek Kumar" userId="8296bcf26b0e45e9" providerId="LiveId" clId="{8498D11C-1F6F-49DE-9967-E5FA6F000CE5}" dt="2022-11-22T05:30:36.818" v="2156" actId="1076"/>
          <ac:picMkLst>
            <pc:docMk/>
            <pc:sldMk cId="3259377543" sldId="273"/>
            <ac:picMk id="5" creationId="{E3E5FE01-9082-B5A0-3D2B-20CD94E46AF7}"/>
          </ac:picMkLst>
        </pc:picChg>
      </pc:sldChg>
      <pc:sldChg chg="addSp delSp modSp new mod">
        <pc:chgData name="Vivek Kumar" userId="8296bcf26b0e45e9" providerId="LiveId" clId="{8498D11C-1F6F-49DE-9967-E5FA6F000CE5}" dt="2022-11-22T05:32:19.407" v="2202" actId="14100"/>
        <pc:sldMkLst>
          <pc:docMk/>
          <pc:sldMk cId="2481496751" sldId="274"/>
        </pc:sldMkLst>
        <pc:spChg chg="mod">
          <ac:chgData name="Vivek Kumar" userId="8296bcf26b0e45e9" providerId="LiveId" clId="{8498D11C-1F6F-49DE-9967-E5FA6F000CE5}" dt="2022-11-22T05:31:09.928" v="2197" actId="20577"/>
          <ac:spMkLst>
            <pc:docMk/>
            <pc:sldMk cId="2481496751" sldId="274"/>
            <ac:spMk id="2" creationId="{C1654A21-BDFC-2320-F817-D59FDF963092}"/>
          </ac:spMkLst>
        </pc:spChg>
        <pc:spChg chg="del">
          <ac:chgData name="Vivek Kumar" userId="8296bcf26b0e45e9" providerId="LiveId" clId="{8498D11C-1F6F-49DE-9967-E5FA6F000CE5}" dt="2022-11-22T05:32:05.907" v="2198"/>
          <ac:spMkLst>
            <pc:docMk/>
            <pc:sldMk cId="2481496751" sldId="274"/>
            <ac:spMk id="3" creationId="{2DE88400-5902-A478-175E-0F42F4191EBF}"/>
          </ac:spMkLst>
        </pc:spChg>
        <pc:picChg chg="add mod">
          <ac:chgData name="Vivek Kumar" userId="8296bcf26b0e45e9" providerId="LiveId" clId="{8498D11C-1F6F-49DE-9967-E5FA6F000CE5}" dt="2022-11-22T05:32:19.407" v="2202" actId="14100"/>
          <ac:picMkLst>
            <pc:docMk/>
            <pc:sldMk cId="2481496751" sldId="274"/>
            <ac:picMk id="5" creationId="{45EF8737-4E36-61E8-3D27-AB587CCE0E70}"/>
          </ac:picMkLst>
        </pc:picChg>
      </pc:sldChg>
      <pc:sldChg chg="addSp delSp modSp new mod">
        <pc:chgData name="Vivek Kumar" userId="8296bcf26b0e45e9" providerId="LiveId" clId="{8498D11C-1F6F-49DE-9967-E5FA6F000CE5}" dt="2022-11-22T05:36:35.101" v="2251" actId="14100"/>
        <pc:sldMkLst>
          <pc:docMk/>
          <pc:sldMk cId="321190176" sldId="275"/>
        </pc:sldMkLst>
        <pc:spChg chg="mod">
          <ac:chgData name="Vivek Kumar" userId="8296bcf26b0e45e9" providerId="LiveId" clId="{8498D11C-1F6F-49DE-9967-E5FA6F000CE5}" dt="2022-11-22T05:35:02.357" v="2244" actId="20577"/>
          <ac:spMkLst>
            <pc:docMk/>
            <pc:sldMk cId="321190176" sldId="275"/>
            <ac:spMk id="2" creationId="{44738FD8-BB59-A2D7-99B6-1279AE3DD884}"/>
          </ac:spMkLst>
        </pc:spChg>
        <pc:spChg chg="del">
          <ac:chgData name="Vivek Kumar" userId="8296bcf26b0e45e9" providerId="LiveId" clId="{8498D11C-1F6F-49DE-9967-E5FA6F000CE5}" dt="2022-11-22T05:36:10.614" v="2245"/>
          <ac:spMkLst>
            <pc:docMk/>
            <pc:sldMk cId="321190176" sldId="275"/>
            <ac:spMk id="3" creationId="{EF2E4AA5-F1B2-373E-BD38-9DF92C2D74B0}"/>
          </ac:spMkLst>
        </pc:spChg>
        <pc:picChg chg="add mod">
          <ac:chgData name="Vivek Kumar" userId="8296bcf26b0e45e9" providerId="LiveId" clId="{8498D11C-1F6F-49DE-9967-E5FA6F000CE5}" dt="2022-11-22T05:36:35.101" v="2251" actId="14100"/>
          <ac:picMkLst>
            <pc:docMk/>
            <pc:sldMk cId="321190176" sldId="275"/>
            <ac:picMk id="5" creationId="{510689B7-F32E-65A2-45CE-739A8D6BFACA}"/>
          </ac:picMkLst>
        </pc:picChg>
      </pc:sldChg>
      <pc:sldChg chg="modSp new mod">
        <pc:chgData name="Vivek Kumar" userId="8296bcf26b0e45e9" providerId="LiveId" clId="{8498D11C-1F6F-49DE-9967-E5FA6F000CE5}" dt="2022-11-22T05:45:50.832" v="2359" actId="14838"/>
        <pc:sldMkLst>
          <pc:docMk/>
          <pc:sldMk cId="2571752733" sldId="276"/>
        </pc:sldMkLst>
        <pc:spChg chg="mod">
          <ac:chgData name="Vivek Kumar" userId="8296bcf26b0e45e9" providerId="LiveId" clId="{8498D11C-1F6F-49DE-9967-E5FA6F000CE5}" dt="2022-11-22T05:45:50.832" v="2359" actId="14838"/>
          <ac:spMkLst>
            <pc:docMk/>
            <pc:sldMk cId="2571752733" sldId="276"/>
            <ac:spMk id="3" creationId="{5123EC80-AC73-E01A-FCF2-44FD6AB20D3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5309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265450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04109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435059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22202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791618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109108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38857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179171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2694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23691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137725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409321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4526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8681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380292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EC8E9-6840-45FC-A6C6-F7C86DD17A8B}" type="datetimeFigureOut">
              <a:rPr lang="en-GB" smtClean="0"/>
              <a:pPr/>
              <a:t>26/04/2023</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224888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4EC8E9-6840-45FC-A6C6-F7C86DD17A8B}" type="datetimeFigureOut">
              <a:rPr lang="en-GB" smtClean="0"/>
              <a:pPr/>
              <a:t>26/04/2023</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6BF073-B214-4E97-B981-4A2BACBE45B9}" type="slidenum">
              <a:rPr lang="en-GB" smtClean="0"/>
              <a:pPr/>
              <a:t>‹#›</a:t>
            </a:fld>
            <a:endParaRPr lang="en-GB"/>
          </a:p>
        </p:txBody>
      </p:sp>
    </p:spTree>
    <p:extLst>
      <p:ext uri="{BB962C8B-B14F-4D97-AF65-F5344CB8AC3E}">
        <p14:creationId xmlns="" xmlns:p14="http://schemas.microsoft.com/office/powerpoint/2010/main" val="2185256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AEB7C-1793-55FB-0A90-3FC9E1D66419}"/>
              </a:ext>
            </a:extLst>
          </p:cNvPr>
          <p:cNvSpPr>
            <a:spLocks noGrp="1"/>
          </p:cNvSpPr>
          <p:nvPr>
            <p:ph type="ctrTitle"/>
          </p:nvPr>
        </p:nvSpPr>
        <p:spPr>
          <a:xfrm>
            <a:off x="508532" y="910607"/>
            <a:ext cx="11094721" cy="1043322"/>
          </a:xfrm>
        </p:spPr>
        <p:txBody>
          <a:bodyPr/>
          <a:lstStyle/>
          <a:p>
            <a:r>
              <a:rPr lang="en-US" b="1" dirty="0"/>
              <a:t>    </a:t>
            </a:r>
            <a:r>
              <a:rPr lang="en-US" b="1" dirty="0" smtClean="0">
                <a:latin typeface="Bahnschrift SemiBold" panose="020B0502040204020203" pitchFamily="34" charset="0"/>
              </a:rPr>
              <a:t>DICTIONARY WEB APPLICATION</a:t>
            </a:r>
            <a:endParaRPr lang="en-GB" b="1" dirty="0">
              <a:latin typeface="Bahnschrift SemiBold" panose="020B0502040204020203" pitchFamily="34" charset="0"/>
            </a:endParaRPr>
          </a:p>
        </p:txBody>
      </p:sp>
      <p:sp>
        <p:nvSpPr>
          <p:cNvPr id="3" name="Subtitle 2">
            <a:extLst>
              <a:ext uri="{FF2B5EF4-FFF2-40B4-BE49-F238E27FC236}">
                <a16:creationId xmlns="" xmlns:a16="http://schemas.microsoft.com/office/drawing/2014/main" id="{E9639EA2-7E50-7BCE-11C2-2DCE9E2DA2C4}"/>
              </a:ext>
            </a:extLst>
          </p:cNvPr>
          <p:cNvSpPr>
            <a:spLocks noGrp="1"/>
          </p:cNvSpPr>
          <p:nvPr>
            <p:ph type="subTitle" idx="1"/>
          </p:nvPr>
        </p:nvSpPr>
        <p:spPr>
          <a:xfrm>
            <a:off x="465220" y="1732547"/>
            <a:ext cx="11181347" cy="5014762"/>
          </a:xfrm>
        </p:spPr>
        <p:txBody>
          <a:bodyPr>
            <a:normAutofit/>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solidFill>
                  <a:schemeClr val="bg1"/>
                </a:solidFill>
              </a:rPr>
              <a:t>TEAM MEMBER:-                                                                       </a:t>
            </a:r>
          </a:p>
          <a:p>
            <a:pPr algn="l"/>
            <a:r>
              <a:rPr lang="en-US" dirty="0" smtClean="0"/>
              <a:t>SHYAM JI GUPTA                                                                                                 </a:t>
            </a:r>
            <a:r>
              <a:rPr lang="en-US" dirty="0">
                <a:solidFill>
                  <a:schemeClr val="bg1"/>
                </a:solidFill>
              </a:rPr>
              <a:t>SUBMITTED </a:t>
            </a:r>
            <a:r>
              <a:rPr lang="en-US" dirty="0" smtClean="0">
                <a:solidFill>
                  <a:schemeClr val="bg1"/>
                </a:solidFill>
              </a:rPr>
              <a:t>TO:-                                                     </a:t>
            </a:r>
            <a:endParaRPr lang="en-US" dirty="0">
              <a:solidFill>
                <a:schemeClr val="bg1"/>
              </a:solidFill>
            </a:endParaRPr>
          </a:p>
          <a:p>
            <a:pPr algn="l"/>
            <a:r>
              <a:rPr lang="en-US" dirty="0" smtClean="0"/>
              <a:t>HIMANSHU UPMANYU                                                                                            MISS NEELAM SONI</a:t>
            </a:r>
          </a:p>
          <a:p>
            <a:pPr algn="l"/>
            <a:r>
              <a:rPr lang="en-US" dirty="0" smtClean="0"/>
              <a:t>MANINDRA DWIVEDI</a:t>
            </a:r>
            <a:endParaRPr lang="en-US" dirty="0"/>
          </a:p>
          <a:p>
            <a:endParaRPr lang="en-GB" dirty="0"/>
          </a:p>
          <a:p>
            <a:endParaRPr lang="en-GB" dirty="0"/>
          </a:p>
          <a:p>
            <a:endParaRPr lang="en-GB" dirty="0"/>
          </a:p>
        </p:txBody>
      </p:sp>
      <p:pic>
        <p:nvPicPr>
          <p:cNvPr id="1028" name="Picture 4" descr="What is a Transportation Management System &amp; Benefits of TMS">
            <a:extLst>
              <a:ext uri="{FF2B5EF4-FFF2-40B4-BE49-F238E27FC236}">
                <a16:creationId xmlns="" xmlns:a16="http://schemas.microsoft.com/office/drawing/2014/main" id="{78E7FBAE-2D8D-109A-6008-321A0A2400EA}"/>
              </a:ext>
            </a:extLst>
          </p:cNvPr>
          <p:cNvPicPr>
            <a:picLocks noChangeAspect="1" noChangeArrowheads="1"/>
          </p:cNvPicPr>
          <p:nvPr/>
        </p:nvPicPr>
        <p:blipFill>
          <a:blip r:embed="rId2"/>
          <a:stretch>
            <a:fillRect/>
          </a:stretch>
        </p:blipFill>
        <p:spPr bwMode="auto">
          <a:xfrm>
            <a:off x="3801377" y="2117558"/>
            <a:ext cx="3947561" cy="27865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5619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E97DF4-D97B-F8A6-FAA4-7BECD473BC70}"/>
              </a:ext>
            </a:extLst>
          </p:cNvPr>
          <p:cNvSpPr>
            <a:spLocks noGrp="1"/>
          </p:cNvSpPr>
          <p:nvPr>
            <p:ph type="title"/>
          </p:nvPr>
        </p:nvSpPr>
        <p:spPr/>
        <p:txBody>
          <a:bodyPr/>
          <a:lstStyle/>
          <a:p>
            <a:r>
              <a:rPr lang="en-US" dirty="0"/>
              <a:t>       </a:t>
            </a:r>
            <a:r>
              <a:rPr lang="en-US" dirty="0" smtClean="0"/>
              <a:t>Various Famous Dictionary</a:t>
            </a:r>
            <a:endParaRPr lang="en-GB"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 xmlns:a16="http://schemas.microsoft.com/office/drawing/2014/main" id="{60F1D50F-C7B0-FDF9-A7D0-51F589E6501E}"/>
              </a:ext>
            </a:extLst>
          </p:cNvPr>
          <p:cNvPicPr>
            <a:picLocks noGrp="1" noChangeAspect="1"/>
          </p:cNvPicPr>
          <p:nvPr>
            <p:ph idx="1"/>
          </p:nvPr>
        </p:nvPicPr>
        <p:blipFill>
          <a:blip r:embed="rId2"/>
          <a:stretch>
            <a:fillRect/>
          </a:stretch>
        </p:blipFill>
        <p:spPr>
          <a:xfrm>
            <a:off x="3034359" y="2377440"/>
            <a:ext cx="6395999" cy="3853427"/>
          </a:xfrm>
        </p:spPr>
      </p:pic>
    </p:spTree>
    <p:extLst>
      <p:ext uri="{BB962C8B-B14F-4D97-AF65-F5344CB8AC3E}">
        <p14:creationId xmlns="" xmlns:p14="http://schemas.microsoft.com/office/powerpoint/2010/main" val="326461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54A21-BDFC-2320-F817-D59FDF963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Use of Dictionary API</a:t>
            </a:r>
            <a:endParaRPr lang="en-GB"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 xmlns:a16="http://schemas.microsoft.com/office/drawing/2014/main" id="{45EF8737-4E36-61E8-3D27-AB587CCE0E70}"/>
              </a:ext>
            </a:extLst>
          </p:cNvPr>
          <p:cNvPicPr>
            <a:picLocks noGrp="1" noChangeAspect="1"/>
          </p:cNvPicPr>
          <p:nvPr>
            <p:ph idx="1"/>
          </p:nvPr>
        </p:nvPicPr>
        <p:blipFill>
          <a:blip r:embed="rId2"/>
          <a:stretch>
            <a:fillRect/>
          </a:stretch>
        </p:blipFill>
        <p:spPr>
          <a:xfrm>
            <a:off x="2387066" y="2683591"/>
            <a:ext cx="7911966" cy="3690190"/>
          </a:xfrm>
        </p:spPr>
      </p:pic>
    </p:spTree>
    <p:extLst>
      <p:ext uri="{BB962C8B-B14F-4D97-AF65-F5344CB8AC3E}">
        <p14:creationId xmlns="" xmlns:p14="http://schemas.microsoft.com/office/powerpoint/2010/main" val="248149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23EC80-AC73-E01A-FCF2-44FD6AB20D3B}"/>
              </a:ext>
            </a:extLst>
          </p:cNvPr>
          <p:cNvSpPr>
            <a:spLocks noGrp="1"/>
          </p:cNvSpPr>
          <p:nvPr>
            <p:ph idx="1"/>
          </p:nvPr>
        </p:nvSpPr>
        <p:spPr>
          <a:xfrm>
            <a:off x="1154954" y="1680632"/>
            <a:ext cx="8825659" cy="4339168"/>
          </a:xfrm>
        </p:spPr>
        <p:txBody>
          <a:bodyPr>
            <a:normAutofit/>
          </a:bodyPr>
          <a:lstStyle/>
          <a:p>
            <a:pPr marL="0" indent="0">
              <a:buNone/>
            </a:pPr>
            <a:r>
              <a:rPr lang="en-US" sz="9600" dirty="0"/>
              <a:t>    </a:t>
            </a:r>
          </a:p>
          <a:p>
            <a:pPr marL="0" indent="0">
              <a:buNone/>
            </a:pPr>
            <a:r>
              <a:rPr lang="en-US" sz="9600" dirty="0"/>
              <a:t>    </a:t>
            </a:r>
            <a:r>
              <a:rPr lang="en-US" sz="9600" dirty="0">
                <a:effectLst>
                  <a:glow rad="127000">
                    <a:schemeClr val="accent1">
                      <a:lumMod val="60000"/>
                      <a:lumOff val="40000"/>
                    </a:schemeClr>
                  </a:glow>
                  <a:outerShdw blurRad="279400" dist="50800" dir="5400000" algn="ctr" rotWithShape="0">
                    <a:srgbClr val="000000">
                      <a:alpha val="93000"/>
                    </a:srgbClr>
                  </a:outerShdw>
                </a:effectLst>
              </a:rPr>
              <a:t>THANK YOU</a:t>
            </a:r>
            <a:endParaRPr lang="en-GB" sz="9600" dirty="0">
              <a:effectLst>
                <a:glow rad="127000">
                  <a:schemeClr val="accent1">
                    <a:lumMod val="60000"/>
                    <a:lumOff val="40000"/>
                  </a:schemeClr>
                </a:glow>
                <a:outerShdw blurRad="279400" dist="50800" dir="5400000" algn="ctr" rotWithShape="0">
                  <a:srgbClr val="000000">
                    <a:alpha val="93000"/>
                  </a:srgbClr>
                </a:outerShdw>
              </a:effectLst>
            </a:endParaRPr>
          </a:p>
        </p:txBody>
      </p:sp>
    </p:spTree>
    <p:extLst>
      <p:ext uri="{BB962C8B-B14F-4D97-AF65-F5344CB8AC3E}">
        <p14:creationId xmlns="" xmlns:p14="http://schemas.microsoft.com/office/powerpoint/2010/main" val="25717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7FA5D-265B-6253-96E8-09850C9A2E92}"/>
              </a:ext>
            </a:extLst>
          </p:cNvPr>
          <p:cNvSpPr>
            <a:spLocks noGrp="1"/>
          </p:cNvSpPr>
          <p:nvPr>
            <p:ph type="title"/>
          </p:nvPr>
        </p:nvSpPr>
        <p:spPr/>
        <p:txBody>
          <a:bodyPr/>
          <a:lstStyle/>
          <a:p>
            <a:r>
              <a:rPr lang="en-US" b="1" dirty="0">
                <a:latin typeface="Bahnschrift SemiBold" panose="020B0502040204020203" pitchFamily="34" charset="0"/>
              </a:rPr>
              <a:t>              </a:t>
            </a:r>
            <a:r>
              <a:rPr lang="en-US" b="1" dirty="0" smtClean="0">
                <a:latin typeface="Bahnschrift SemiBold" panose="020B0502040204020203" pitchFamily="34" charset="0"/>
              </a:rPr>
              <a:t>DICTIONARY WEB APPLICATION</a:t>
            </a:r>
            <a:endParaRPr lang="en-GB" dirty="0"/>
          </a:p>
        </p:txBody>
      </p:sp>
      <p:sp>
        <p:nvSpPr>
          <p:cNvPr id="3" name="Content Placeholder 2">
            <a:extLst>
              <a:ext uri="{FF2B5EF4-FFF2-40B4-BE49-F238E27FC236}">
                <a16:creationId xmlns="" xmlns:a16="http://schemas.microsoft.com/office/drawing/2014/main" id="{5E66535D-AC20-D527-2A5F-0DE9E0693C2E}"/>
              </a:ext>
            </a:extLst>
          </p:cNvPr>
          <p:cNvSpPr>
            <a:spLocks noGrp="1"/>
          </p:cNvSpPr>
          <p:nvPr>
            <p:ph idx="1"/>
          </p:nvPr>
        </p:nvSpPr>
        <p:spPr>
          <a:xfrm>
            <a:off x="750692" y="2473693"/>
            <a:ext cx="10895875" cy="4100362"/>
          </a:xfrm>
        </p:spPr>
        <p:txBody>
          <a:bodyPr>
            <a:normAutofit lnSpcReduction="10000"/>
          </a:bodyPr>
          <a:lstStyle/>
          <a:p>
            <a:r>
              <a:rPr lang="en-US" sz="2400" dirty="0" smtClean="0">
                <a:solidFill>
                  <a:srgbClr val="161513"/>
                </a:solidFill>
                <a:latin typeface="OracleSansVF"/>
              </a:rPr>
              <a:t>The Dictionary Project is a non-profit organization that aims to improve literacy levels among children by providing them with their own personal dictionaries. The main objective of the project is to promote literacy and education by giving children the tools they need to become successful readers, writers, and communicators.</a:t>
            </a:r>
            <a:endParaRPr lang="en-US" sz="2400" b="0" i="0" dirty="0" smtClean="0">
              <a:solidFill>
                <a:srgbClr val="161513"/>
              </a:solidFill>
              <a:effectLst/>
              <a:latin typeface="OracleSansVF"/>
            </a:endParaRPr>
          </a:p>
          <a:p>
            <a:pPr>
              <a:buNone/>
            </a:pPr>
            <a:endParaRPr lang="en-US" sz="2400" dirty="0" smtClean="0">
              <a:solidFill>
                <a:srgbClr val="161513"/>
              </a:solidFill>
              <a:latin typeface="OracleSansVF"/>
            </a:endParaRPr>
          </a:p>
          <a:p>
            <a:r>
              <a:rPr lang="en-US" sz="2400" dirty="0" smtClean="0">
                <a:solidFill>
                  <a:srgbClr val="161513"/>
                </a:solidFill>
                <a:latin typeface="OracleSansVF"/>
              </a:rPr>
              <a:t>The Dictionary Project started in 1995 in South Carolina and has since expanded to other states in the US, as well as other countries around the world. The project has distributed millions of dictionaries to children, and continues to work towards its objective of improving literacy levels and promoting education..</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80077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D49FE6-5432-C8B4-BF99-E6CAE99C4D14}"/>
              </a:ext>
            </a:extLst>
          </p:cNvPr>
          <p:cNvSpPr>
            <a:spLocks noGrp="1"/>
          </p:cNvSpPr>
          <p:nvPr>
            <p:ph type="title"/>
          </p:nvPr>
        </p:nvSpPr>
        <p:spPr>
          <a:xfrm>
            <a:off x="976925" y="750771"/>
            <a:ext cx="10462739" cy="1035739"/>
          </a:xfrm>
        </p:spPr>
        <p:txBody>
          <a:bodyPr/>
          <a:lstStyle/>
          <a:p>
            <a:r>
              <a:rPr lang="en-GB" dirty="0"/>
              <a:t>   </a:t>
            </a:r>
            <a:r>
              <a:rPr lang="en-GB" dirty="0" smtClean="0"/>
              <a:t>            </a:t>
            </a:r>
            <a:r>
              <a:rPr lang="en-GB" sz="4000" dirty="0" smtClean="0">
                <a:latin typeface="Arial" panose="020B0604020202020204" pitchFamily="34" charset="0"/>
                <a:cs typeface="Arial" panose="020B0604020202020204" pitchFamily="34" charset="0"/>
              </a:rPr>
              <a:t>User Interface </a:t>
            </a:r>
            <a:endParaRPr lang="en-GB" sz="4000"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 xmlns:a16="http://schemas.microsoft.com/office/drawing/2014/main" id="{626313C2-6216-AAD2-7714-066F9B5B7365}"/>
              </a:ext>
            </a:extLst>
          </p:cNvPr>
          <p:cNvPicPr>
            <a:picLocks noGrp="1" noChangeAspect="1"/>
          </p:cNvPicPr>
          <p:nvPr>
            <p:ph idx="1"/>
          </p:nvPr>
        </p:nvPicPr>
        <p:blipFill>
          <a:blip r:embed="rId2"/>
          <a:stretch>
            <a:fillRect/>
          </a:stretch>
        </p:blipFill>
        <p:spPr>
          <a:xfrm>
            <a:off x="1629236" y="2444817"/>
            <a:ext cx="9158118" cy="4292868"/>
          </a:xfrm>
          <a:prstGeom prst="rect">
            <a:avLst/>
          </a:prstGeom>
        </p:spPr>
      </p:pic>
      <p:sp>
        <p:nvSpPr>
          <p:cNvPr id="5" name="AutoShape 4" descr="What are the benefits of transportation management system? - ESSPL">
            <a:extLst>
              <a:ext uri="{FF2B5EF4-FFF2-40B4-BE49-F238E27FC236}">
                <a16:creationId xmlns="" xmlns:a16="http://schemas.microsoft.com/office/drawing/2014/main" id="{F6465FCC-8739-E8F0-8795-1245274F8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 xmlns:p14="http://schemas.microsoft.com/office/powerpoint/2010/main" val="378148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446F5-EBE2-F516-1835-80DF440250BE}"/>
              </a:ext>
            </a:extLst>
          </p:cNvPr>
          <p:cNvSpPr>
            <a:spLocks noGrp="1"/>
          </p:cNvSpPr>
          <p:nvPr>
            <p:ph type="title"/>
          </p:nvPr>
        </p:nvSpPr>
        <p:spPr>
          <a:xfrm>
            <a:off x="3773025" y="847023"/>
            <a:ext cx="4466200" cy="997238"/>
          </a:xfrm>
        </p:spPr>
        <p:txBody>
          <a:bodyPr/>
          <a:lstStyle/>
          <a:p>
            <a:r>
              <a:rPr lang="en-US" b="0" i="0" dirty="0">
                <a:solidFill>
                  <a:schemeClr val="bg1"/>
                </a:solidFill>
                <a:effectLst/>
                <a:latin typeface="Arial" panose="020B0604020202020204" pitchFamily="34" charset="0"/>
                <a:cs typeface="Arial" panose="020B0604020202020204" pitchFamily="34" charset="0"/>
              </a:rPr>
              <a:t/>
            </a:r>
            <a:br>
              <a:rPr lang="en-US" b="0" i="0" dirty="0">
                <a:solidFill>
                  <a:schemeClr val="bg1"/>
                </a:solidFill>
                <a:effectLst/>
                <a:latin typeface="Arial" panose="020B0604020202020204" pitchFamily="34" charset="0"/>
                <a:cs typeface="Arial" panose="020B0604020202020204" pitchFamily="34" charset="0"/>
              </a:rPr>
            </a:br>
            <a:r>
              <a:rPr lang="en-US" b="1" i="0" dirty="0">
                <a:solidFill>
                  <a:schemeClr val="bg1"/>
                </a:solidFill>
                <a:effectLst/>
                <a:latin typeface="OracleSansVF"/>
              </a:rPr>
              <a:t> </a:t>
            </a:r>
            <a:r>
              <a:rPr lang="en-US" sz="4000" b="1" i="0" dirty="0">
                <a:solidFill>
                  <a:schemeClr val="bg1"/>
                </a:solidFill>
                <a:effectLst/>
                <a:latin typeface="OracleSansVF"/>
              </a:rPr>
              <a:t>Benefits of </a:t>
            </a:r>
            <a:r>
              <a:rPr lang="en-US" sz="4000" b="1" i="0" dirty="0" smtClean="0">
                <a:solidFill>
                  <a:schemeClr val="bg1"/>
                </a:solidFill>
                <a:effectLst/>
                <a:latin typeface="OracleSansVF"/>
              </a:rPr>
              <a:t>     </a:t>
            </a:r>
            <a:r>
              <a:rPr lang="en-US" sz="4000" b="1" dirty="0" smtClean="0">
                <a:solidFill>
                  <a:schemeClr val="bg1"/>
                </a:solidFill>
                <a:latin typeface="OracleSansVF"/>
              </a:rPr>
              <a:t>Dictionary</a:t>
            </a:r>
            <a:r>
              <a:rPr lang="en-US" b="1" i="0" dirty="0">
                <a:solidFill>
                  <a:srgbClr val="161513"/>
                </a:solidFill>
                <a:effectLst/>
                <a:latin typeface="OracleSansVF"/>
              </a:rPr>
              <a:t/>
            </a:r>
            <a:br>
              <a:rPr lang="en-US" b="1" i="0" dirty="0">
                <a:solidFill>
                  <a:srgbClr val="161513"/>
                </a:solidFill>
                <a:effectLst/>
                <a:latin typeface="OracleSansVF"/>
              </a:rPr>
            </a:br>
            <a:endParaRPr lang="en-GB"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9E74CA35-06B4-3116-12E0-2C41361236C6}"/>
              </a:ext>
            </a:extLst>
          </p:cNvPr>
          <p:cNvSpPr>
            <a:spLocks noGrp="1"/>
          </p:cNvSpPr>
          <p:nvPr>
            <p:ph idx="1"/>
          </p:nvPr>
        </p:nvSpPr>
        <p:spPr>
          <a:xfrm>
            <a:off x="269508" y="2396691"/>
            <a:ext cx="11656116" cy="4350618"/>
          </a:xfrm>
        </p:spPr>
        <p:txBody>
          <a:bodyPr>
            <a:normAutofit lnSpcReduction="10000"/>
          </a:bodyPr>
          <a:lstStyle/>
          <a:p>
            <a:r>
              <a:rPr lang="en-US" sz="2400" dirty="0" smtClean="0">
                <a:solidFill>
                  <a:schemeClr val="tx1"/>
                </a:solidFill>
                <a:latin typeface="Arial" panose="020B0604020202020204" pitchFamily="34" charset="0"/>
                <a:cs typeface="Arial" panose="020B0604020202020204" pitchFamily="34" charset="0"/>
              </a:rPr>
              <a:t>A dictionary can be used to look up the meaning of a word.</a:t>
            </a:r>
            <a:endParaRPr lang="en-US" sz="2400" b="0" i="0" dirty="0">
              <a:solidFill>
                <a:schemeClr val="tx1"/>
              </a:solidFill>
              <a:effectLst/>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cs typeface="Arial" panose="020B0604020202020204" pitchFamily="34" charset="0"/>
              </a:rPr>
              <a:t>You can also use a dictionary to check the spelling of a word.</a:t>
            </a:r>
            <a:endParaRPr lang="en-US" sz="2400" dirty="0">
              <a:solidFill>
                <a:schemeClr val="tx1"/>
              </a:solidFill>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rPr>
              <a:t>Dictionaries may also give other information about words, such as word type and word origin.</a:t>
            </a:r>
            <a:endParaRPr lang="en-US" sz="2400" b="0" i="0" dirty="0">
              <a:solidFill>
                <a:schemeClr val="tx1"/>
              </a:solidFill>
              <a:effectLst/>
              <a:latin typeface="arial" panose="020B0604020202020204" pitchFamily="34" charset="0"/>
            </a:endParaRPr>
          </a:p>
          <a:p>
            <a:r>
              <a:rPr lang="en-GB" sz="2400" b="0" i="0" dirty="0">
                <a:solidFill>
                  <a:schemeClr val="tx1"/>
                </a:solidFill>
                <a:effectLst/>
                <a:latin typeface="arial" panose="020B0604020202020204" pitchFamily="34" charset="0"/>
              </a:rPr>
              <a:t> </a:t>
            </a:r>
            <a:r>
              <a:rPr lang="en-US" sz="2400" dirty="0" smtClean="0">
                <a:solidFill>
                  <a:schemeClr val="tx1"/>
                </a:solidFill>
                <a:latin typeface="arial" panose="020B0604020202020204" pitchFamily="34" charset="0"/>
              </a:rPr>
              <a:t> Grammatical information. A good dictionary will give grammatical information about each</a:t>
            </a:r>
            <a:endParaRPr lang="en-GB" sz="2400" b="0" i="0" dirty="0">
              <a:solidFill>
                <a:schemeClr val="tx1"/>
              </a:solidFill>
              <a:effectLst/>
              <a:latin typeface="arial" panose="020B0604020202020204" pitchFamily="34" charset="0"/>
            </a:endParaRPr>
          </a:p>
          <a:p>
            <a:r>
              <a:rPr lang="en-GB" sz="2400" dirty="0" smtClean="0">
                <a:solidFill>
                  <a:schemeClr val="tx1"/>
                </a:solidFill>
                <a:latin typeface="arial" panose="020B0604020202020204" pitchFamily="34" charset="0"/>
                <a:cs typeface="Arial" panose="020B0604020202020204" pitchFamily="34" charset="0"/>
              </a:rPr>
              <a:t>word. ...</a:t>
            </a:r>
            <a:endParaRPr lang="en-GB" sz="2400" dirty="0">
              <a:solidFill>
                <a:schemeClr val="tx1"/>
              </a:solidFill>
              <a:latin typeface="arial" panose="020B0604020202020204" pitchFamily="34" charset="0"/>
              <a:cs typeface="Arial" panose="020B0604020202020204" pitchFamily="34" charset="0"/>
            </a:endParaRPr>
          </a:p>
          <a:p>
            <a:r>
              <a:rPr lang="en-GB" sz="2400" dirty="0" smtClean="0">
                <a:solidFill>
                  <a:schemeClr val="tx1"/>
                </a:solidFill>
                <a:latin typeface="arial" panose="020B0604020202020204" pitchFamily="34" charset="0"/>
                <a:cs typeface="Arial" panose="020B0604020202020204" pitchFamily="34" charset="0"/>
              </a:rPr>
              <a:t>Spelling. ...</a:t>
            </a:r>
            <a:endParaRPr lang="en-GB" sz="2400" dirty="0">
              <a:solidFill>
                <a:schemeClr val="tx1"/>
              </a:solidFill>
              <a:latin typeface="arial" panose="020B0604020202020204" pitchFamily="34" charset="0"/>
              <a:cs typeface="Arial" panose="020B0604020202020204" pitchFamily="34" charset="0"/>
            </a:endParaRPr>
          </a:p>
          <a:p>
            <a:r>
              <a:rPr lang="en-GB" sz="2400" dirty="0" smtClean="0">
                <a:solidFill>
                  <a:schemeClr val="tx1"/>
                </a:solidFill>
                <a:latin typeface="arial" panose="020B0604020202020204" pitchFamily="34" charset="0"/>
                <a:cs typeface="Arial" panose="020B0604020202020204" pitchFamily="34" charset="0"/>
              </a:rPr>
              <a:t>Pronunciation. ...</a:t>
            </a:r>
            <a:endParaRPr lang="en-GB" sz="2400" dirty="0">
              <a:solidFill>
                <a:schemeClr val="tx1"/>
              </a:solidFill>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cs typeface="Arial" panose="020B0604020202020204" pitchFamily="34" charset="0"/>
              </a:rPr>
              <a:t>Other information.</a:t>
            </a:r>
            <a:endParaRPr lang="en-US" sz="2400" b="0" i="0" dirty="0">
              <a:solidFill>
                <a:schemeClr val="tx1"/>
              </a:solidFill>
              <a:effectLst/>
              <a:latin typeface="Arial" panose="020B0604020202020204" pitchFamily="34" charset="0"/>
              <a:cs typeface="Arial" panose="020B0604020202020204" pitchFamily="34" charset="0"/>
            </a:endParaRPr>
          </a:p>
          <a:p>
            <a:endParaRPr lang="en-US" b="0" i="0" dirty="0">
              <a:solidFill>
                <a:srgbClr val="161513"/>
              </a:solidFill>
              <a:effectLst/>
              <a:latin typeface="OracleSansVF"/>
            </a:endParaRPr>
          </a:p>
          <a:p>
            <a:endParaRPr lang="en-GB" b="1" dirty="0"/>
          </a:p>
        </p:txBody>
      </p:sp>
    </p:spTree>
    <p:extLst>
      <p:ext uri="{BB962C8B-B14F-4D97-AF65-F5344CB8AC3E}">
        <p14:creationId xmlns="" xmlns:p14="http://schemas.microsoft.com/office/powerpoint/2010/main" val="334105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0E096-F9CC-FAE7-A6FA-C2F7B003FAEB}"/>
              </a:ext>
            </a:extLst>
          </p:cNvPr>
          <p:cNvSpPr>
            <a:spLocks noGrp="1"/>
          </p:cNvSpPr>
          <p:nvPr>
            <p:ph type="title"/>
          </p:nvPr>
        </p:nvSpPr>
        <p:spPr>
          <a:xfrm>
            <a:off x="1318584" y="1559292"/>
            <a:ext cx="8761413" cy="333095"/>
          </a:xfrm>
        </p:spPr>
        <p:txBody>
          <a:bodyPr/>
          <a:lstStyle/>
          <a:p>
            <a:r>
              <a:rPr lang="en-GB" dirty="0"/>
              <a:t>      </a:t>
            </a:r>
            <a:r>
              <a:rPr lang="en-GB" b="1" dirty="0">
                <a:latin typeface="Arial" panose="020B0604020202020204" pitchFamily="34" charset="0"/>
                <a:cs typeface="Arial" panose="020B0604020202020204" pitchFamily="34" charset="0"/>
              </a:rPr>
              <a:t>Different Facility Provide by Our</a:t>
            </a:r>
            <a:br>
              <a:rPr lang="en-GB" b="1" dirty="0">
                <a:latin typeface="Arial" panose="020B0604020202020204" pitchFamily="34" charset="0"/>
                <a:cs typeface="Arial" panose="020B0604020202020204" pitchFamily="34" charset="0"/>
              </a:rPr>
            </a:br>
            <a:r>
              <a:rPr lang="en-GB" b="1" dirty="0">
                <a:latin typeface="Arial" panose="020B0604020202020204" pitchFamily="34" charset="0"/>
                <a:cs typeface="Arial" panose="020B0604020202020204" pitchFamily="34" charset="0"/>
              </a:rPr>
              <a:t>                             Website</a:t>
            </a:r>
            <a:r>
              <a:rPr lang="en-GB" dirty="0"/>
              <a:t/>
            </a:r>
            <a:br>
              <a:rPr lang="en-GB" dirty="0"/>
            </a:br>
            <a:endParaRPr lang="en-GB" dirty="0"/>
          </a:p>
        </p:txBody>
      </p:sp>
      <p:pic>
        <p:nvPicPr>
          <p:cNvPr id="1026" name="Picture 2" descr="Book Now - Jio Taxi Bokaro">
            <a:extLst>
              <a:ext uri="{FF2B5EF4-FFF2-40B4-BE49-F238E27FC236}">
                <a16:creationId xmlns="" xmlns:a16="http://schemas.microsoft.com/office/drawing/2014/main" id="{F41F03AB-AC78-EC8A-A47A-6644D320631E}"/>
              </a:ext>
            </a:extLst>
          </p:cNvPr>
          <p:cNvPicPr>
            <a:picLocks noGrp="1" noChangeAspect="1" noChangeArrowheads="1"/>
          </p:cNvPicPr>
          <p:nvPr>
            <p:ph idx="1"/>
          </p:nvPr>
        </p:nvPicPr>
        <p:blipFill>
          <a:blip r:embed="rId2"/>
          <a:stretch>
            <a:fillRect/>
          </a:stretch>
        </p:blipFill>
        <p:spPr bwMode="auto">
          <a:xfrm>
            <a:off x="1007869" y="3212537"/>
            <a:ext cx="2811572" cy="25651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4" descr="How to book train tickets using IRCTC website or mobile app?">
            <a:extLst>
              <a:ext uri="{FF2B5EF4-FFF2-40B4-BE49-F238E27FC236}">
                <a16:creationId xmlns="" xmlns:a16="http://schemas.microsoft.com/office/drawing/2014/main" id="{AC0A4E94-89BD-8AFC-12CE-411EE7AADC16}"/>
              </a:ext>
            </a:extLst>
          </p:cNvPr>
          <p:cNvSpPr>
            <a:spLocks noChangeAspect="1" noChangeArrowheads="1"/>
          </p:cNvSpPr>
          <p:nvPr/>
        </p:nvSpPr>
        <p:spPr bwMode="auto">
          <a:xfrm>
            <a:off x="4837497" y="3276599"/>
            <a:ext cx="1410903" cy="1410903"/>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 xmlns:a16="http://schemas.microsoft.com/office/drawing/2014/main" id="{314D4556-FC4D-CB26-54C1-BA13B75B3E7D}"/>
              </a:ext>
            </a:extLst>
          </p:cNvPr>
          <p:cNvPicPr>
            <a:picLocks noChangeAspect="1"/>
          </p:cNvPicPr>
          <p:nvPr/>
        </p:nvPicPr>
        <p:blipFill>
          <a:blip r:embed="rId3"/>
          <a:stretch>
            <a:fillRect/>
          </a:stretch>
        </p:blipFill>
        <p:spPr>
          <a:xfrm>
            <a:off x="8504361" y="3194310"/>
            <a:ext cx="3311092" cy="2480122"/>
          </a:xfrm>
          <a:prstGeom prst="rect">
            <a:avLst/>
          </a:prstGeom>
        </p:spPr>
      </p:pic>
      <p:pic>
        <p:nvPicPr>
          <p:cNvPr id="9" name="Picture 8">
            <a:extLst>
              <a:ext uri="{FF2B5EF4-FFF2-40B4-BE49-F238E27FC236}">
                <a16:creationId xmlns="" xmlns:a16="http://schemas.microsoft.com/office/drawing/2014/main" id="{E6004F96-51CF-1086-0BE3-588FFBD35E8C}"/>
              </a:ext>
            </a:extLst>
          </p:cNvPr>
          <p:cNvPicPr>
            <a:picLocks noChangeAspect="1"/>
          </p:cNvPicPr>
          <p:nvPr/>
        </p:nvPicPr>
        <p:blipFill>
          <a:blip r:embed="rId4"/>
          <a:stretch>
            <a:fillRect/>
          </a:stretch>
        </p:blipFill>
        <p:spPr>
          <a:xfrm>
            <a:off x="4499172" y="3288388"/>
            <a:ext cx="2977869" cy="2305417"/>
          </a:xfrm>
          <a:prstGeom prst="rect">
            <a:avLst/>
          </a:prstGeom>
        </p:spPr>
      </p:pic>
    </p:spTree>
    <p:extLst>
      <p:ext uri="{BB962C8B-B14F-4D97-AF65-F5344CB8AC3E}">
        <p14:creationId xmlns="" xmlns:p14="http://schemas.microsoft.com/office/powerpoint/2010/main" val="172699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1628A3-794F-EC56-F771-8CBBDA6858AF}"/>
              </a:ext>
            </a:extLst>
          </p:cNvPr>
          <p:cNvSpPr>
            <a:spLocks noGrp="1"/>
          </p:cNvSpPr>
          <p:nvPr>
            <p:ph type="title"/>
          </p:nvPr>
        </p:nvSpPr>
        <p:spPr>
          <a:xfrm>
            <a:off x="1715293" y="1021794"/>
            <a:ext cx="8761413" cy="706964"/>
          </a:xfrm>
        </p:spPr>
        <p:txBody>
          <a:bodyPr/>
          <a:lstStyle/>
          <a:p>
            <a:r>
              <a:rPr lang="en-GB" dirty="0"/>
              <a:t>        </a:t>
            </a:r>
            <a:r>
              <a:rPr lang="en-GB" b="1" dirty="0">
                <a:latin typeface="Arial" panose="020B0604020202020204" pitchFamily="34" charset="0"/>
                <a:cs typeface="Arial" panose="020B0604020202020204" pitchFamily="34" charset="0"/>
              </a:rPr>
              <a:t>Software and Hardware Use</a:t>
            </a:r>
          </a:p>
        </p:txBody>
      </p:sp>
      <p:sp>
        <p:nvSpPr>
          <p:cNvPr id="3" name="Content Placeholder 2">
            <a:extLst>
              <a:ext uri="{FF2B5EF4-FFF2-40B4-BE49-F238E27FC236}">
                <a16:creationId xmlns="" xmlns:a16="http://schemas.microsoft.com/office/drawing/2014/main" id="{0623DF7E-F3BB-D8A6-476C-D14B9244C480}"/>
              </a:ext>
            </a:extLst>
          </p:cNvPr>
          <p:cNvSpPr>
            <a:spLocks noGrp="1"/>
          </p:cNvSpPr>
          <p:nvPr>
            <p:ph idx="1"/>
          </p:nvPr>
        </p:nvSpPr>
        <p:spPr>
          <a:xfrm>
            <a:off x="433136" y="2877955"/>
            <a:ext cx="11588817" cy="3603859"/>
          </a:xfrm>
        </p:spPr>
        <p:txBody>
          <a:bodyPr>
            <a:normAutofit/>
          </a:bodyPr>
          <a:lstStyle/>
          <a:p>
            <a:r>
              <a:rPr lang="en-GB" sz="2400" dirty="0">
                <a:latin typeface="Arial" panose="020B0604020202020204" pitchFamily="34" charset="0"/>
                <a:cs typeface="Arial" panose="020B0604020202020204" pitchFamily="34" charset="0"/>
              </a:rPr>
              <a:t>Window 11</a:t>
            </a:r>
          </a:p>
          <a:p>
            <a:r>
              <a:rPr lang="en-GB" sz="2400" dirty="0">
                <a:latin typeface="Arial" panose="020B0604020202020204" pitchFamily="34" charset="0"/>
                <a:cs typeface="Arial" panose="020B0604020202020204" pitchFamily="34" charset="0"/>
              </a:rPr>
              <a:t>VS Code </a:t>
            </a:r>
          </a:p>
          <a:p>
            <a:r>
              <a:rPr lang="en-GB" sz="2400" dirty="0">
                <a:latin typeface="Arial" panose="020B0604020202020204" pitchFamily="34" charset="0"/>
                <a:cs typeface="Arial" panose="020B0604020202020204" pitchFamily="34" charset="0"/>
              </a:rPr>
              <a:t>PHP Storm</a:t>
            </a:r>
          </a:p>
          <a:p>
            <a:r>
              <a:rPr lang="en-GB" sz="2400" dirty="0">
                <a:latin typeface="Arial" panose="020B0604020202020204" pitchFamily="34" charset="0"/>
                <a:cs typeface="Arial" panose="020B0604020202020204" pitchFamily="34" charset="0"/>
              </a:rPr>
              <a:t>XAMPP Control Panel (For store the customer details in our database(My SQL) ) </a:t>
            </a:r>
          </a:p>
          <a:p>
            <a:r>
              <a:rPr lang="en-GB" sz="2400" dirty="0">
                <a:latin typeface="Arial" panose="020B0604020202020204" pitchFamily="34" charset="0"/>
                <a:cs typeface="Arial" panose="020B0604020202020204" pitchFamily="34" charset="0"/>
              </a:rPr>
              <a:t>8GB RAM </a:t>
            </a:r>
          </a:p>
          <a:p>
            <a:r>
              <a:rPr lang="en-GB" sz="2400" dirty="0">
                <a:latin typeface="Arial" panose="020B0604020202020204" pitchFamily="34" charset="0"/>
                <a:cs typeface="Arial" panose="020B0604020202020204" pitchFamily="34" charset="0"/>
              </a:rPr>
              <a:t>512 SSD </a:t>
            </a:r>
          </a:p>
          <a:p>
            <a:r>
              <a:rPr lang="en-GB" sz="2400" dirty="0">
                <a:latin typeface="Arial" panose="020B0604020202020204" pitchFamily="34" charset="0"/>
                <a:cs typeface="Arial" panose="020B0604020202020204" pitchFamily="34" charset="0"/>
              </a:rPr>
              <a:t>Google Chrome (To Run our Code)</a:t>
            </a:r>
          </a:p>
        </p:txBody>
      </p:sp>
    </p:spTree>
    <p:extLst>
      <p:ext uri="{BB962C8B-B14F-4D97-AF65-F5344CB8AC3E}">
        <p14:creationId xmlns="" xmlns:p14="http://schemas.microsoft.com/office/powerpoint/2010/main" val="98829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0EB59D-E46E-8FD0-0DAB-083B5822AC60}"/>
              </a:ext>
            </a:extLst>
          </p:cNvPr>
          <p:cNvSpPr>
            <a:spLocks noGrp="1"/>
          </p:cNvSpPr>
          <p:nvPr>
            <p:ph type="title"/>
          </p:nvPr>
        </p:nvSpPr>
        <p:spPr/>
        <p:txBody>
          <a:bodyPr/>
          <a:lstStyle/>
          <a:p>
            <a:r>
              <a:rPr lang="en-GB" dirty="0"/>
              <a:t>                   </a:t>
            </a:r>
            <a:r>
              <a:rPr lang="en-GB" sz="4400" b="1">
                <a:latin typeface="Arial" panose="020B0604020202020204" pitchFamily="34" charset="0"/>
                <a:cs typeface="Arial" panose="020B0604020202020204" pitchFamily="34" charset="0"/>
              </a:rPr>
              <a:t>How </a:t>
            </a:r>
            <a:r>
              <a:rPr lang="en-GB" sz="4400" b="1" smtClean="0">
                <a:latin typeface="Arial" panose="020B0604020202020204" pitchFamily="34" charset="0"/>
                <a:cs typeface="Arial" panose="020B0604020202020204" pitchFamily="34" charset="0"/>
              </a:rPr>
              <a:t>it </a:t>
            </a:r>
            <a:r>
              <a:rPr lang="en-GB" sz="4400" b="1" dirty="0">
                <a:latin typeface="Arial" panose="020B0604020202020204" pitchFamily="34" charset="0"/>
                <a:cs typeface="Arial" panose="020B0604020202020204" pitchFamily="34" charset="0"/>
              </a:rPr>
              <a:t>Works</a:t>
            </a:r>
          </a:p>
        </p:txBody>
      </p:sp>
      <p:sp>
        <p:nvSpPr>
          <p:cNvPr id="3" name="Content Placeholder 2">
            <a:extLst>
              <a:ext uri="{FF2B5EF4-FFF2-40B4-BE49-F238E27FC236}">
                <a16:creationId xmlns="" xmlns:a16="http://schemas.microsoft.com/office/drawing/2014/main" id="{B23C9CBB-625C-A8C8-5913-FE8EAAD66998}"/>
              </a:ext>
            </a:extLst>
          </p:cNvPr>
          <p:cNvSpPr>
            <a:spLocks noGrp="1"/>
          </p:cNvSpPr>
          <p:nvPr>
            <p:ph idx="1"/>
          </p:nvPr>
        </p:nvSpPr>
        <p:spPr>
          <a:xfrm>
            <a:off x="596766" y="2969260"/>
            <a:ext cx="11396311" cy="3416300"/>
          </a:xfrm>
        </p:spPr>
        <p:txBody>
          <a:bodyPr>
            <a:normAutofit/>
          </a:bodyPr>
          <a:lstStyle/>
          <a:p>
            <a:r>
              <a:rPr lang="en-GB" sz="2400" dirty="0">
                <a:latin typeface="Arial" panose="020B0604020202020204" pitchFamily="34" charset="0"/>
                <a:cs typeface="Arial" panose="020B0604020202020204" pitchFamily="34" charset="0"/>
              </a:rPr>
              <a:t>Firstly, </a:t>
            </a:r>
            <a:r>
              <a:rPr lang="en-GB" sz="2400" dirty="0" smtClean="0">
                <a:latin typeface="Arial" panose="020B0604020202020204" pitchFamily="34" charset="0"/>
                <a:cs typeface="Arial" panose="020B0604020202020204" pitchFamily="34" charset="0"/>
              </a:rPr>
              <a:t>Type  </a:t>
            </a:r>
            <a:r>
              <a:rPr lang="en-GB" sz="2400" dirty="0" smtClean="0">
                <a:solidFill>
                  <a:schemeClr val="accent5">
                    <a:lumMod val="75000"/>
                  </a:schemeClr>
                </a:solidFill>
                <a:latin typeface="Arial" panose="020B0604020202020204" pitchFamily="34" charset="0"/>
                <a:cs typeface="Arial" panose="020B0604020202020204" pitchFamily="34" charset="0"/>
              </a:rPr>
              <a:t>a WORD in Search Bar</a:t>
            </a:r>
            <a:endParaRPr lang="en-GB" sz="2400" dirty="0">
              <a:solidFill>
                <a:schemeClr val="accent5">
                  <a:lumMod val="75000"/>
                </a:schemeClr>
              </a:solidFill>
              <a:latin typeface="Arial" panose="020B0604020202020204" pitchFamily="34" charset="0"/>
              <a:cs typeface="Arial" panose="020B0604020202020204" pitchFamily="34" charset="0"/>
            </a:endParaRPr>
          </a:p>
          <a:p>
            <a:r>
              <a:rPr lang="en-GB" sz="2400" dirty="0">
                <a:solidFill>
                  <a:schemeClr val="tx1"/>
                </a:solidFill>
                <a:latin typeface="Arial" panose="020B0604020202020204" pitchFamily="34" charset="0"/>
                <a:cs typeface="Arial" panose="020B0604020202020204" pitchFamily="34" charset="0"/>
              </a:rPr>
              <a:t>Then you </a:t>
            </a:r>
            <a:r>
              <a:rPr lang="en-GB" sz="2400" dirty="0" smtClean="0">
                <a:solidFill>
                  <a:schemeClr val="tx1"/>
                </a:solidFill>
                <a:latin typeface="Arial" panose="020B0604020202020204" pitchFamily="34" charset="0"/>
                <a:cs typeface="Arial" panose="020B0604020202020204" pitchFamily="34" charset="0"/>
              </a:rPr>
              <a:t>will find the meaning of the Word</a:t>
            </a:r>
            <a:endParaRPr lang="en-GB" sz="2400" dirty="0">
              <a:solidFill>
                <a:schemeClr val="tx1"/>
              </a:solidFill>
              <a:latin typeface="Arial" panose="020B0604020202020204" pitchFamily="34" charset="0"/>
              <a:cs typeface="Arial" panose="020B0604020202020204" pitchFamily="34" charset="0"/>
            </a:endParaRPr>
          </a:p>
          <a:p>
            <a:r>
              <a:rPr lang="en-GB" sz="2400" dirty="0" smtClean="0">
                <a:solidFill>
                  <a:schemeClr val="tx1"/>
                </a:solidFill>
                <a:latin typeface="Arial" panose="020B0604020202020204" pitchFamily="34" charset="0"/>
                <a:cs typeface="Arial" panose="020B0604020202020204" pitchFamily="34" charset="0"/>
              </a:rPr>
              <a:t>You also find the Word which is used in a particular Search</a:t>
            </a:r>
          </a:p>
          <a:p>
            <a:r>
              <a:rPr lang="en-GB" sz="2400" dirty="0" smtClean="0">
                <a:solidFill>
                  <a:schemeClr val="tx1"/>
                </a:solidFill>
                <a:latin typeface="Arial" panose="020B0604020202020204" pitchFamily="34" charset="0"/>
                <a:cs typeface="Arial" panose="020B0604020202020204" pitchFamily="34" charset="0"/>
              </a:rPr>
              <a:t>If you find a word which means no meaning than it will show Couldn’t Find the word.</a:t>
            </a:r>
            <a:endParaRPr lang="en-GB"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039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C2929B-03CE-58B4-4DB7-08B762ACA2C5}"/>
              </a:ext>
            </a:extLst>
          </p:cNvPr>
          <p:cNvSpPr>
            <a:spLocks noGrp="1"/>
          </p:cNvSpPr>
          <p:nvPr>
            <p:ph type="title"/>
          </p:nvPr>
        </p:nvSpPr>
        <p:spPr/>
        <p:txBody>
          <a:bodyPr/>
          <a:lstStyle/>
          <a:p>
            <a:r>
              <a:rPr lang="en-US" dirty="0"/>
              <a:t>      </a:t>
            </a:r>
            <a:r>
              <a:rPr lang="en-US" b="1" dirty="0">
                <a:latin typeface="Arial" panose="020B0604020202020204" pitchFamily="34" charset="0"/>
                <a:cs typeface="Arial" panose="020B0604020202020204" pitchFamily="34" charset="0"/>
              </a:rPr>
              <a:t>Home Page of our Website Code</a:t>
            </a:r>
            <a:endParaRPr lang="en-GB"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 xmlns:a16="http://schemas.microsoft.com/office/drawing/2014/main" id="{D8839DEC-B10C-EA9B-3F3A-3E864309BF0F}"/>
              </a:ext>
            </a:extLst>
          </p:cNvPr>
          <p:cNvPicPr>
            <a:picLocks noGrp="1" noChangeAspect="1"/>
          </p:cNvPicPr>
          <p:nvPr>
            <p:ph idx="1"/>
          </p:nvPr>
        </p:nvPicPr>
        <p:blipFill>
          <a:blip r:embed="rId2"/>
          <a:stretch>
            <a:fillRect/>
          </a:stretch>
        </p:blipFill>
        <p:spPr>
          <a:xfrm>
            <a:off x="1739750" y="2605509"/>
            <a:ext cx="8761412" cy="4079532"/>
          </a:xfrm>
        </p:spPr>
      </p:pic>
    </p:spTree>
    <p:extLst>
      <p:ext uri="{BB962C8B-B14F-4D97-AF65-F5344CB8AC3E}">
        <p14:creationId xmlns="" xmlns:p14="http://schemas.microsoft.com/office/powerpoint/2010/main" val="141920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2D89D8-B6D8-B101-DA02-7BA9FA7A861E}"/>
              </a:ext>
            </a:extLst>
          </p:cNvPr>
          <p:cNvSpPr>
            <a:spLocks noGrp="1"/>
          </p:cNvSpPr>
          <p:nvPr>
            <p:ph type="title"/>
          </p:nvPr>
        </p:nvSpPr>
        <p:spPr/>
        <p:txBody>
          <a:bodyPr/>
          <a:lstStyle/>
          <a:p>
            <a:r>
              <a:rPr lang="en-US" dirty="0"/>
              <a:t>                   </a:t>
            </a:r>
            <a:r>
              <a:rPr lang="en-US" b="1" dirty="0">
                <a:latin typeface="Arial" panose="020B0604020202020204" pitchFamily="34" charset="0"/>
                <a:cs typeface="Arial" panose="020B0604020202020204" pitchFamily="34" charset="0"/>
              </a:rPr>
              <a:t>Home Page of Website</a:t>
            </a:r>
            <a:endParaRPr lang="en-GB"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 xmlns:a16="http://schemas.microsoft.com/office/drawing/2014/main" id="{3E9951F9-EE7A-5173-6FD6-490E4057EAD6}"/>
              </a:ext>
            </a:extLst>
          </p:cNvPr>
          <p:cNvPicPr>
            <a:picLocks noGrp="1" noChangeAspect="1"/>
          </p:cNvPicPr>
          <p:nvPr>
            <p:ph idx="1"/>
          </p:nvPr>
        </p:nvPicPr>
        <p:blipFill>
          <a:blip r:embed="rId2"/>
          <a:stretch>
            <a:fillRect/>
          </a:stretch>
        </p:blipFill>
        <p:spPr>
          <a:xfrm>
            <a:off x="1715293" y="2573889"/>
            <a:ext cx="8761413" cy="4106912"/>
          </a:xfrm>
        </p:spPr>
      </p:pic>
    </p:spTree>
    <p:extLst>
      <p:ext uri="{BB962C8B-B14F-4D97-AF65-F5344CB8AC3E}">
        <p14:creationId xmlns="" xmlns:p14="http://schemas.microsoft.com/office/powerpoint/2010/main" val="2506583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277</TotalTime>
  <Words>294</Words>
  <Application>Microsoft Office PowerPoint</Application>
  <PresentationFormat>Custom</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    DICTIONARY WEB APPLICATION</vt:lpstr>
      <vt:lpstr>              DICTIONARY WEB APPLICATION</vt:lpstr>
      <vt:lpstr>               User Interface </vt:lpstr>
      <vt:lpstr>  Benefits of      Dictionary </vt:lpstr>
      <vt:lpstr>      Different Facility Provide by Our                              Website </vt:lpstr>
      <vt:lpstr>        Software and Hardware Use</vt:lpstr>
      <vt:lpstr>                   How it Works</vt:lpstr>
      <vt:lpstr>      Home Page of our Website Code</vt:lpstr>
      <vt:lpstr>                   Home Page of Website</vt:lpstr>
      <vt:lpstr>       Various Famous Dictionary</vt:lpstr>
      <vt:lpstr>                   Use of Dictionary API</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MANAGEMENT</dc:title>
  <dc:creator>Vivek Kumar</dc:creator>
  <cp:lastModifiedBy>hp</cp:lastModifiedBy>
  <cp:revision>12</cp:revision>
  <dcterms:created xsi:type="dcterms:W3CDTF">2022-11-21T06:16:09Z</dcterms:created>
  <dcterms:modified xsi:type="dcterms:W3CDTF">2023-04-26T14:13:22Z</dcterms:modified>
</cp:coreProperties>
</file>