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6" r:id="rId6"/>
    <p:sldId id="273" r:id="rId7"/>
    <p:sldId id="274" r:id="rId8"/>
    <p:sldId id="275" r:id="rId9"/>
    <p:sldId id="277" r:id="rId10"/>
    <p:sldId id="271" r:id="rId11"/>
    <p:sldId id="270" r:id="rId12"/>
    <p:sldId id="278" r:id="rId13"/>
    <p:sldId id="279" r:id="rId14"/>
    <p:sldId id="282" r:id="rId15"/>
    <p:sldId id="283" r:id="rId16"/>
    <p:sldId id="265" r:id="rId17"/>
    <p:sldId id="281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87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83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83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3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355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3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24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329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022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9544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56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44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95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71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87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93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378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26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71674" y="9906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335167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1992156"/>
            <a:ext cx="12217893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     :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Manivasagam.M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   :24131190500121024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           &amp;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   7E317E692B53097844C4823812C53699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           :  	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           : 	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	     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	     : Annamalai University</a:t>
            </a:r>
            <a:r>
              <a:rPr lang="en-US" sz="2400" dirty="0"/>
              <a:t>           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F42A9-26F1-6D2B-D213-2D257A2A0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8846B-C11C-DEDB-777E-B72385B2E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" y="5954004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63297-CF59-A8EC-CDC1-7481D3230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" y="5901780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FE903-7323-09FE-A49C-F7C2332B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20F3EF-88CE-E518-8D13-D0BB8169AC2A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CCED02-7889-0250-CBA9-DFE89B98923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BB3938-E7A0-1DD3-E0E6-E0E35F70DD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706558D-2722-C908-0A16-0230F30D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3999" y="2609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F1B9008-DE44-6577-517A-57F440B2574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89CC-DEC4-914C-BC00-5AC055C93EFE}"/>
              </a:ext>
            </a:extLst>
          </p:cNvPr>
          <p:cNvSpPr txBox="1"/>
          <p:nvPr/>
        </p:nvSpPr>
        <p:spPr>
          <a:xfrm>
            <a:off x="2743200" y="22462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F99C17-F8E8-B201-1E83-04205F2F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" y="0"/>
            <a:ext cx="1763778" cy="956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F9962F-7F06-3022-9311-CEA503686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99" y="1688076"/>
            <a:ext cx="7149785" cy="37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DE55-792D-A26C-5892-2568EEAE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20E267-6270-6FB6-E0D7-1F8EBCAA175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25FDEF6-8967-1398-4564-1664AFBF13F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FA3BB35-DF3F-F187-0800-C27B6E2252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B5F8F5E-7BDD-193B-7D6A-958232CE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87" y="35042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C9C318C-9C4D-9799-80DA-5C0EDE4A8DD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3CA6D-4158-894C-3E99-BFA36A325F0B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D29E0-5B4C-EF39-0EE8-21F9D94B9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02"/>
            <a:ext cx="1763778" cy="956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48408-5EBA-4BA9-02E9-65D96EFB3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69176"/>
            <a:ext cx="7315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B2C0-10CC-92C2-08A7-22C9C84CA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8F747C-8739-596A-5A67-5C06A82FB079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68B159-682A-9E25-5492-D2CCCD915100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992E1AA-3CF3-E1CE-60A2-46B562D8C0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4650155A-95BE-107E-41F2-05E5DA67B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87" y="35042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D16A63B-6A9F-D03A-1BDB-546F4FB586E3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8E5B6-0854-BE22-89E4-9F844B1A98D5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E0B5B-EEB2-E662-30CF-5F48B3909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02"/>
            <a:ext cx="1763778" cy="95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FB237-3261-1AC9-A8F7-E8132E237B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7" y="1695450"/>
            <a:ext cx="7283824" cy="38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6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17A47-7A61-72C4-173F-B97DB0EB9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8193FC-80C1-7C18-FF89-CDAB9E7B76A1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8712A3D-F7CB-78AC-27E7-ADD04181BC02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34DD7FE7-F75C-8B00-2E32-F4264BEEA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AA90C53-2714-99FA-0BE7-127EFC601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87" y="35042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636E1D4-B99B-BCAF-8E53-B7729EDE621A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6E6C7-2FD7-2093-33EA-E2A71AC70BB0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20D6B-6990-ACA7-82FD-931C21B7B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02"/>
            <a:ext cx="1763778" cy="956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958D6F-7BEB-E91B-ECD5-6FD4F9D92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01341"/>
            <a:ext cx="7162800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1"/>
                </a:solidFill>
              </a:rPr>
              <a:t>CONCLUSION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FD80-12B9-9D6A-AE78-DAC14DEB0009}"/>
              </a:ext>
            </a:extLst>
          </p:cNvPr>
          <p:cNvSpPr txBox="1"/>
          <p:nvPr/>
        </p:nvSpPr>
        <p:spPr>
          <a:xfrm>
            <a:off x="1383723" y="11430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portfolio is a static website developed using HTML and CSS, designed to showcase personal details, skills, and projects in a simple and responsive layout. It is lightweight, fast, and easy to maintain, though updates require manual code changes as it does not use a content management system (CMS).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2E1A3-B708-60B5-2D77-C8CD6060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7641-28D8-640E-231C-643242CDD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E6BC8B6-28A4-F8CA-2BDA-36DA4CE59D5A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D503A84-BBD8-79D0-76F6-3575C169BC0F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A1CD6A6-0E60-AEC1-A9DF-0600B451E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9257ED1C-BD93-1A2B-424F-60D227DBE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IN" dirty="0" err="1">
                <a:solidFill>
                  <a:schemeClr val="tx1"/>
                </a:solidFill>
              </a:rPr>
              <a:t>ithub</a:t>
            </a:r>
            <a:r>
              <a:rPr lang="en-IN" dirty="0">
                <a:solidFill>
                  <a:schemeClr val="tx1"/>
                </a:solidFill>
              </a:rPr>
              <a:t> link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058B6F4-3761-E4CB-1371-4BB27B2917ED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5B6E7-7410-5FD4-C6C1-19DE1C4C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893DD-7C02-315E-C1E2-726E9E968743}"/>
              </a:ext>
            </a:extLst>
          </p:cNvPr>
          <p:cNvSpPr txBox="1"/>
          <p:nvPr/>
        </p:nvSpPr>
        <p:spPr>
          <a:xfrm>
            <a:off x="1219200" y="2133600"/>
            <a:ext cx="897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https://github.com/maniofficial864-sketch/M.Manivasagam-TNSDC-FWD-DP.git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10740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226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-85" dirty="0">
                <a:solidFill>
                  <a:schemeClr val="tx1"/>
                </a:solidFill>
              </a:rPr>
              <a:t> </a:t>
            </a:r>
            <a:r>
              <a:rPr sz="4250" spc="25" dirty="0">
                <a:solidFill>
                  <a:schemeClr val="tx1"/>
                </a:solidFill>
              </a:rPr>
              <a:t>TITLE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319112" y="2336720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D7DAF2-B335-9508-F439-F3421D8D9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81200" y="504833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1"/>
                </a:solidFill>
              </a:rPr>
              <a:t>A</a:t>
            </a:r>
            <a:r>
              <a:rPr spc="-5" dirty="0">
                <a:solidFill>
                  <a:schemeClr val="tx1"/>
                </a:solidFill>
              </a:rPr>
              <a:t>G</a:t>
            </a:r>
            <a:r>
              <a:rPr spc="-35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D6B33F-E2D3-701C-8404-4F9B17120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2" y="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1"/>
                </a:solidFill>
              </a:rPr>
              <a:t>P</a:t>
            </a:r>
            <a:r>
              <a:rPr sz="4250" spc="15" dirty="0">
                <a:solidFill>
                  <a:schemeClr val="tx1"/>
                </a:solidFill>
              </a:rPr>
              <a:t>ROB</a:t>
            </a:r>
            <a:r>
              <a:rPr sz="4250" spc="55" dirty="0">
                <a:solidFill>
                  <a:schemeClr val="tx1"/>
                </a:solidFill>
              </a:rPr>
              <a:t>L</a:t>
            </a:r>
            <a:r>
              <a:rPr sz="4250" spc="-20" dirty="0">
                <a:solidFill>
                  <a:schemeClr val="tx1"/>
                </a:solidFill>
              </a:rPr>
              <a:t>E</a:t>
            </a:r>
            <a:r>
              <a:rPr sz="4250" spc="20" dirty="0">
                <a:solidFill>
                  <a:schemeClr val="tx1"/>
                </a:solidFill>
              </a:rPr>
              <a:t>M</a:t>
            </a:r>
            <a:r>
              <a:rPr sz="4250" dirty="0">
                <a:solidFill>
                  <a:schemeClr val="tx1"/>
                </a:solidFill>
              </a:rPr>
              <a:t>	</a:t>
            </a:r>
            <a:r>
              <a:rPr sz="4250" spc="10" dirty="0">
                <a:solidFill>
                  <a:schemeClr val="tx1"/>
                </a:solidFill>
              </a:rPr>
              <a:t>S</a:t>
            </a:r>
            <a:r>
              <a:rPr sz="4250" spc="-370" dirty="0">
                <a:solidFill>
                  <a:schemeClr val="tx1"/>
                </a:solidFill>
              </a:rPr>
              <a:t>T</a:t>
            </a:r>
            <a:r>
              <a:rPr sz="4250" spc="-375" dirty="0">
                <a:solidFill>
                  <a:schemeClr val="tx1"/>
                </a:solidFill>
              </a:rPr>
              <a:t>A</a:t>
            </a:r>
            <a:r>
              <a:rPr sz="4250" spc="15" dirty="0">
                <a:solidFill>
                  <a:schemeClr val="tx1"/>
                </a:solidFill>
              </a:rPr>
              <a:t>T</a:t>
            </a:r>
            <a:r>
              <a:rPr sz="4250" spc="-10" dirty="0">
                <a:solidFill>
                  <a:schemeClr val="tx1"/>
                </a:solidFill>
              </a:rPr>
              <a:t>E</a:t>
            </a:r>
            <a:r>
              <a:rPr sz="4250" spc="-20" dirty="0">
                <a:solidFill>
                  <a:schemeClr val="tx1"/>
                </a:solidFill>
              </a:rPr>
              <a:t>ME</a:t>
            </a:r>
            <a:r>
              <a:rPr sz="4250" spc="10" dirty="0">
                <a:solidFill>
                  <a:schemeClr val="tx1"/>
                </a:solidFill>
              </a:rPr>
              <a:t>NT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1194637" y="1490008"/>
            <a:ext cx="101387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__Inter_e8ce0c"/>
              </a:rPr>
              <a:t>                      </a:t>
            </a: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                         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8A663-B86A-1CC4-AC66-A0F11C1B4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18986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537215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1"/>
                </a:solidFill>
              </a:rPr>
              <a:t>PROJECT	</a:t>
            </a:r>
            <a:r>
              <a:rPr sz="4250" spc="-20" dirty="0">
                <a:solidFill>
                  <a:schemeClr val="tx1"/>
                </a:solidFill>
              </a:rPr>
              <a:t>OVERVIEW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199" y="1695450"/>
            <a:ext cx="526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7158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93800" y="44867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E09B9-316A-012F-1929-97C81ABEA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D42C-6F22-3029-B00E-6F0B326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93B569-E447-2D61-B85E-A5F5FA00C30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89D1E6-AF85-6FC1-4A2D-D6C3816EDADA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3D0613-03DA-53D7-2A6C-9090E9D3B21E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6AA791-810C-C26B-B793-47E575335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1"/>
                </a:solidFill>
              </a:rPr>
              <a:t>W</a:t>
            </a:r>
            <a:r>
              <a:rPr sz="3200" spc="-20" dirty="0">
                <a:solidFill>
                  <a:schemeClr val="tx1"/>
                </a:solidFill>
              </a:rPr>
              <a:t>H</a:t>
            </a:r>
            <a:r>
              <a:rPr sz="3200" spc="20" dirty="0">
                <a:solidFill>
                  <a:schemeClr val="tx1"/>
                </a:solidFill>
              </a:rPr>
              <a:t>O</a:t>
            </a:r>
            <a:r>
              <a:rPr sz="3200" spc="-2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AR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T</a:t>
            </a:r>
            <a:r>
              <a:rPr sz="3200" spc="-15" dirty="0">
                <a:solidFill>
                  <a:schemeClr val="tx1"/>
                </a:solidFill>
              </a:rPr>
              <a:t>H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E</a:t>
            </a:r>
            <a:r>
              <a:rPr sz="3200" spc="30" dirty="0">
                <a:solidFill>
                  <a:schemeClr val="tx1"/>
                </a:solidFill>
              </a:rPr>
              <a:t>N</a:t>
            </a:r>
            <a:r>
              <a:rPr sz="3200" spc="15" dirty="0">
                <a:solidFill>
                  <a:schemeClr val="tx1"/>
                </a:solidFill>
              </a:rPr>
              <a:t>D</a:t>
            </a:r>
            <a:r>
              <a:rPr sz="3200" spc="-4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U</a:t>
            </a:r>
            <a:r>
              <a:rPr sz="3200" spc="10" dirty="0">
                <a:solidFill>
                  <a:schemeClr val="tx1"/>
                </a:solidFill>
              </a:rPr>
              <a:t>S</a:t>
            </a:r>
            <a:r>
              <a:rPr sz="3200" spc="-25" dirty="0">
                <a:solidFill>
                  <a:schemeClr val="tx1"/>
                </a:solidFill>
              </a:rPr>
              <a:t>E</a:t>
            </a:r>
            <a:r>
              <a:rPr sz="3200" spc="-10" dirty="0">
                <a:solidFill>
                  <a:schemeClr val="tx1"/>
                </a:solidFill>
              </a:rPr>
              <a:t>R</a:t>
            </a:r>
            <a:r>
              <a:rPr sz="3200" spc="5" dirty="0">
                <a:solidFill>
                  <a:schemeClr val="tx1"/>
                </a:solidFill>
              </a:rPr>
              <a:t>S?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D33525-58A2-6153-1500-92C3DC672C9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FDD34F0-7E28-35E7-96EF-364527D590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EAE5A-867C-3C14-2E59-BF1F97F04740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82AC7-62E8-A439-5AD2-5BD34FB1A7C4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08107-177D-56BC-B5EE-224279D3E609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E273A-5D64-A0CA-1604-B5D3CD9F9CF5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71064-7A11-28DB-7C0B-0B3FFE88D759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14E6A-5332-BEF8-C2E3-3ADC9C7A9299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077B1-A2F4-656B-4857-7E2A635AF1B4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6AC75-29BD-8F4E-5FE7-52D4E5459F87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C4A9F-F417-DE06-6BEF-E4FEE386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1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tx1"/>
                </a:solidFill>
              </a:rPr>
              <a:t>TOOLS AND TECHNIQUES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HTML5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42957" y="217755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827"/>
                </a:solidFill>
                <a:latin typeface="__Inter_e8ce0c"/>
              </a:rPr>
              <a:t>2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.CSS3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42957" y="260760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RESPONSIVE WEB DESIGN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22954" y="301226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NAVIGATION BAR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42957" y="339050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5.PrOFILE PICTRURE INTEGRATION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3914" y="37923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dirty="0">
                <a:solidFill>
                  <a:srgbClr val="111827"/>
                </a:solidFill>
                <a:latin typeface="__Inter_e8ce0c"/>
              </a:rPr>
              <a:t>4.SEMANTIC HTML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63436" y="424146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CONTENT MANAGEMENT SYSTEM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4303A-0E5D-BA4F-D34C-42F9A06A2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A7520-9E65-48B4-B9DA-C13119088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3315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24241-1D69-746F-6768-D9A5A1777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5917684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788</TotalTime>
  <Words>571</Words>
  <Application>Microsoft Office PowerPoint</Application>
  <PresentationFormat>Widescreen</PresentationFormat>
  <Paragraphs>145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__Inter_e8ce0c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 raj</cp:lastModifiedBy>
  <cp:revision>34</cp:revision>
  <dcterms:created xsi:type="dcterms:W3CDTF">2024-03-29T15:07:22Z</dcterms:created>
  <dcterms:modified xsi:type="dcterms:W3CDTF">2025-09-17T18:48:00Z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