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7" d="100"/>
          <a:sy n="107" d="100"/>
        </p:scale>
        <p:origin x="13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C5C5-1792-4585-9793-F5E0E3961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9B6CC0-3AB9-4F3A-BDA9-9F9E42A2E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4AE66-2ED4-4C11-ACD2-F1DA53B07BC0}"/>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887E7B73-7689-4DD7-BB94-EAFE5EF39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105DF-4DD2-48B4-B8F6-6EF2BC77108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32109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A07-6CE5-417A-B361-B2E80EB4A8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2F32F5-CCF2-41AB-8D4B-0930B0A2A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9EAA-E596-40EA-BAA0-B87112199872}"/>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003DBCA7-6CF3-46F5-B3BE-7D2AAB34A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1612-AE89-4759-B633-3D2EBA1B0E11}"/>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70250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D2CDF-B3E6-46E8-BDCF-716AD8DD4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99FB6-1683-462F-8902-ADBFB4BD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100B1-732F-4DBE-BD09-3D8CB61C8037}"/>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59575F9A-17DB-4D81-B5CD-BE654D7CC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8A93-D27A-456D-A33A-8989F008DA43}"/>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66204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AEE8-1FA6-4433-85E2-CA8148590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45008-6EE6-40A2-8D14-6A9693224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68354-D3AF-4002-AC9C-E8CEC5330F9C}"/>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3CF276ED-1641-43D4-B8CA-61715297E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3363F-E65F-4E5B-8A15-DB24CF38FF1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15822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302F-C627-496C-9C3D-959135AF2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3CEF6-BFFF-4E74-AC5A-DFF9C7E07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42E8C-FC43-4AFE-B4B5-C21E285E6277}"/>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977CDB69-0113-4D12-95FF-03F9F561A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73CFC-C233-4DDE-859F-845FA54C894B}"/>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78427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2A39-A579-482F-9774-8C76A3086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3D97C-9D33-44DA-8E66-0C6CC13E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78308-D192-48D6-B179-35C2664EE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67E9D-205E-43C4-B196-E90720E11132}"/>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6" name="Footer Placeholder 5">
            <a:extLst>
              <a:ext uri="{FF2B5EF4-FFF2-40B4-BE49-F238E27FC236}">
                <a16:creationId xmlns:a16="http://schemas.microsoft.com/office/drawing/2014/main" id="{81644483-0793-4040-880C-991E2EE4F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1C01B-A19C-4122-8951-5777A16C4006}"/>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5066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1F62-EFF3-4F9F-B8C6-4128CA766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05C5F-E2AE-414C-B651-6940DB1C7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A3363-CE0B-4936-ACE0-B598FCBD6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450D07-DBC6-49BF-9AB2-A6704E6D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D28D0-C2D5-411B-B550-83167E0888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FDDD0-7B7C-49D6-A3E7-640863BE654C}"/>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8" name="Footer Placeholder 7">
            <a:extLst>
              <a:ext uri="{FF2B5EF4-FFF2-40B4-BE49-F238E27FC236}">
                <a16:creationId xmlns:a16="http://schemas.microsoft.com/office/drawing/2014/main" id="{FF05B14D-0174-4718-BFFA-71FD2E549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F1769-0710-4332-89E2-F6D85CADF2B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2205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F30B-0749-46C2-86D8-0335E88CC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D7FDD1-B0AA-4335-84A8-4680C3F38AC9}"/>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4" name="Footer Placeholder 3">
            <a:extLst>
              <a:ext uri="{FF2B5EF4-FFF2-40B4-BE49-F238E27FC236}">
                <a16:creationId xmlns:a16="http://schemas.microsoft.com/office/drawing/2014/main" id="{FB1EC6FD-32F5-4161-A0A1-830C30766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C5536-DE07-4885-AC46-41DD9EF2DFD9}"/>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4223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F9C60-B6E0-4847-98BE-E671978805EE}"/>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3" name="Footer Placeholder 2">
            <a:extLst>
              <a:ext uri="{FF2B5EF4-FFF2-40B4-BE49-F238E27FC236}">
                <a16:creationId xmlns:a16="http://schemas.microsoft.com/office/drawing/2014/main" id="{1E1E9576-B767-473F-9CEF-A2D07A0A2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772D79-62CB-4C59-AE2A-A4E8AF4EAEC0}"/>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36758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1F4E-4D62-471C-ADB5-0D322CF72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49AA7-8CA8-4542-90C2-0A96C50C8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29CF0-254A-4151-8C4C-864D7D4D7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63D18-1824-4F26-A195-45EE591BA66D}"/>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6" name="Footer Placeholder 5">
            <a:extLst>
              <a:ext uri="{FF2B5EF4-FFF2-40B4-BE49-F238E27FC236}">
                <a16:creationId xmlns:a16="http://schemas.microsoft.com/office/drawing/2014/main" id="{0F1AE541-5594-4A0E-BEE9-33B2271B7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0B6AF-8EC9-44B2-9F24-05470F154E87}"/>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23514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22A9-90CA-4431-9EDB-30C971363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9744B-DDA0-4201-85C2-8F7639A46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8BFB0-7AC2-4DCF-88E6-87C389CBF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1593B-4854-4D62-B5E0-E78685F00617}"/>
              </a:ext>
            </a:extLst>
          </p:cNvPr>
          <p:cNvSpPr>
            <a:spLocks noGrp="1"/>
          </p:cNvSpPr>
          <p:nvPr>
            <p:ph type="dt" sz="half" idx="10"/>
          </p:nvPr>
        </p:nvSpPr>
        <p:spPr/>
        <p:txBody>
          <a:bodyPr/>
          <a:lstStyle/>
          <a:p>
            <a:fld id="{76FAECAD-B1EB-489A-9AAD-16DC997A45B0}" type="datetimeFigureOut">
              <a:rPr lang="en-US" smtClean="0"/>
              <a:t>5/12/2020</a:t>
            </a:fld>
            <a:endParaRPr lang="en-US"/>
          </a:p>
        </p:txBody>
      </p:sp>
      <p:sp>
        <p:nvSpPr>
          <p:cNvPr id="6" name="Footer Placeholder 5">
            <a:extLst>
              <a:ext uri="{FF2B5EF4-FFF2-40B4-BE49-F238E27FC236}">
                <a16:creationId xmlns:a16="http://schemas.microsoft.com/office/drawing/2014/main" id="{2EE83201-27C4-48A8-A2F1-F50F66E6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CDA1-B970-4011-B761-35244A3E4878}"/>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62587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D47A3-9826-41EB-BBA0-DB6E12D10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DCD784-8762-4BDD-ABB4-EAAFA1C40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F36D4-1B87-4C86-9116-D5151BC28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AECAD-B1EB-489A-9AAD-16DC997A45B0}" type="datetimeFigureOut">
              <a:rPr lang="en-US" smtClean="0"/>
              <a:t>5/12/2020</a:t>
            </a:fld>
            <a:endParaRPr lang="en-US"/>
          </a:p>
        </p:txBody>
      </p:sp>
      <p:sp>
        <p:nvSpPr>
          <p:cNvPr id="5" name="Footer Placeholder 4">
            <a:extLst>
              <a:ext uri="{FF2B5EF4-FFF2-40B4-BE49-F238E27FC236}">
                <a16:creationId xmlns:a16="http://schemas.microsoft.com/office/drawing/2014/main" id="{31141647-75DD-4010-8BE5-894FEBE0F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87CC4-CDED-4AF0-8EDF-E93AA7D56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402F7-3987-4AB2-9EB9-BD9000073E31}" type="slidenum">
              <a:rPr lang="en-US" smtClean="0"/>
              <a:t>‹#›</a:t>
            </a:fld>
            <a:endParaRPr lang="en-US"/>
          </a:p>
        </p:txBody>
      </p:sp>
    </p:spTree>
    <p:extLst>
      <p:ext uri="{BB962C8B-B14F-4D97-AF65-F5344CB8AC3E}">
        <p14:creationId xmlns:p14="http://schemas.microsoft.com/office/powerpoint/2010/main" val="66205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BFC4B-FD5A-473F-892C-DC45D17C1349}"/>
              </a:ext>
            </a:extLst>
          </p:cNvPr>
          <p:cNvSpPr>
            <a:spLocks noGrp="1"/>
          </p:cNvSpPr>
          <p:nvPr>
            <p:ph type="ctrTitle"/>
          </p:nvPr>
        </p:nvSpPr>
        <p:spPr>
          <a:xfrm>
            <a:off x="5277328" y="640082"/>
            <a:ext cx="6274591" cy="3351602"/>
          </a:xfrm>
        </p:spPr>
        <p:txBody>
          <a:bodyPr>
            <a:normAutofit fontScale="90000"/>
          </a:bodyPr>
          <a:lstStyle/>
          <a:p>
            <a:pPr algn="l"/>
            <a:r>
              <a:rPr lang="en-US" dirty="0">
                <a:solidFill>
                  <a:schemeClr val="bg1"/>
                </a:solidFill>
              </a:rPr>
              <a:t>Suggest a neighborhood to open a gas station in Los Angeles</a:t>
            </a:r>
            <a:endParaRPr lang="en-US" sz="5600" dirty="0">
              <a:solidFill>
                <a:schemeClr val="bg1"/>
              </a:solidFill>
            </a:endParaRPr>
          </a:p>
        </p:txBody>
      </p:sp>
      <p:sp>
        <p:nvSpPr>
          <p:cNvPr id="3" name="Subtitle 2">
            <a:extLst>
              <a:ext uri="{FF2B5EF4-FFF2-40B4-BE49-F238E27FC236}">
                <a16:creationId xmlns:a16="http://schemas.microsoft.com/office/drawing/2014/main" id="{88BE3CBA-2E6B-41A0-B155-B9F846F92FE1}"/>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Capstone Project - The Battle of Neighborhoods</a:t>
            </a:r>
          </a:p>
        </p:txBody>
      </p:sp>
      <p:pic>
        <p:nvPicPr>
          <p:cNvPr id="5" name="Picture 4" descr="A close up of a map&#10;&#10;Description automatically generated">
            <a:extLst>
              <a:ext uri="{FF2B5EF4-FFF2-40B4-BE49-F238E27FC236}">
                <a16:creationId xmlns:a16="http://schemas.microsoft.com/office/drawing/2014/main" id="{B9006BD1-6F68-4322-8828-1BECDC931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37245" cy="6858000"/>
          </a:xfrm>
          <a:prstGeom prst="rect">
            <a:avLst/>
          </a:prstGeom>
        </p:spPr>
      </p:pic>
    </p:spTree>
    <p:extLst>
      <p:ext uri="{BB962C8B-B14F-4D97-AF65-F5344CB8AC3E}">
        <p14:creationId xmlns:p14="http://schemas.microsoft.com/office/powerpoint/2010/main" val="67686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832E-46A7-4688-9E49-169570719147}"/>
              </a:ext>
            </a:extLst>
          </p:cNvPr>
          <p:cNvSpPr>
            <a:spLocks noGrp="1"/>
          </p:cNvSpPr>
          <p:nvPr>
            <p:ph type="title"/>
          </p:nvPr>
        </p:nvSpPr>
        <p:spPr/>
        <p:txBody>
          <a:bodyPr/>
          <a:lstStyle/>
          <a:p>
            <a:pPr algn="ctr"/>
            <a:r>
              <a:rPr lang="en-US" b="1" dirty="0"/>
              <a:t>Background </a:t>
            </a:r>
          </a:p>
        </p:txBody>
      </p:sp>
      <p:sp>
        <p:nvSpPr>
          <p:cNvPr id="3" name="Content Placeholder 2">
            <a:extLst>
              <a:ext uri="{FF2B5EF4-FFF2-40B4-BE49-F238E27FC236}">
                <a16:creationId xmlns:a16="http://schemas.microsoft.com/office/drawing/2014/main" id="{1440192F-F373-4DB3-B97D-25CFD833AA55}"/>
              </a:ext>
            </a:extLst>
          </p:cNvPr>
          <p:cNvSpPr>
            <a:spLocks noGrp="1"/>
          </p:cNvSpPr>
          <p:nvPr>
            <p:ph idx="1"/>
          </p:nvPr>
        </p:nvSpPr>
        <p:spPr/>
        <p:txBody>
          <a:bodyPr/>
          <a:lstStyle/>
          <a:p>
            <a:r>
              <a:rPr lang="en-US" dirty="0"/>
              <a:t>Selecting a location to open a business is one of the most important decisions in running a business. </a:t>
            </a:r>
          </a:p>
          <a:p>
            <a:r>
              <a:rPr lang="en-US" dirty="0"/>
              <a:t>Business decision makers need to consider different factors in finding the right location for the business, such as financial factors, market factors, and the factors that will affect their demand and revenue. </a:t>
            </a:r>
          </a:p>
          <a:p>
            <a:r>
              <a:rPr lang="en-US" dirty="0"/>
              <a:t>This project can help business owners who are planning to open a gas station in one of the neighborhoods in Los Angeles.</a:t>
            </a:r>
          </a:p>
          <a:p>
            <a:endParaRPr lang="en-US" dirty="0"/>
          </a:p>
        </p:txBody>
      </p:sp>
    </p:spTree>
    <p:extLst>
      <p:ext uri="{BB962C8B-B14F-4D97-AF65-F5344CB8AC3E}">
        <p14:creationId xmlns:p14="http://schemas.microsoft.com/office/powerpoint/2010/main" val="5717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D7B1-98F2-4A02-ADC8-4AE7E02A7530}"/>
              </a:ext>
            </a:extLst>
          </p:cNvPr>
          <p:cNvSpPr>
            <a:spLocks noGrp="1"/>
          </p:cNvSpPr>
          <p:nvPr>
            <p:ph type="title"/>
          </p:nvPr>
        </p:nvSpPr>
        <p:spPr/>
        <p:txBody>
          <a:bodyPr/>
          <a:lstStyle/>
          <a:p>
            <a:pPr algn="ctr"/>
            <a:r>
              <a:rPr lang="en-US" b="1" dirty="0"/>
              <a:t>Business Problem</a:t>
            </a:r>
          </a:p>
        </p:txBody>
      </p:sp>
      <p:sp>
        <p:nvSpPr>
          <p:cNvPr id="3" name="Content Placeholder 2">
            <a:extLst>
              <a:ext uri="{FF2B5EF4-FFF2-40B4-BE49-F238E27FC236}">
                <a16:creationId xmlns:a16="http://schemas.microsoft.com/office/drawing/2014/main" id="{A82F8CE5-5385-4BAD-94E5-EB27D4B6FC5E}"/>
              </a:ext>
            </a:extLst>
          </p:cNvPr>
          <p:cNvSpPr>
            <a:spLocks noGrp="1"/>
          </p:cNvSpPr>
          <p:nvPr>
            <p:ph idx="1"/>
          </p:nvPr>
        </p:nvSpPr>
        <p:spPr/>
        <p:txBody>
          <a:bodyPr/>
          <a:lstStyle/>
          <a:p>
            <a:r>
              <a:rPr lang="en-US" dirty="0"/>
              <a:t>To find the best neighborhood in Los Angeles to open a gas station.</a:t>
            </a:r>
          </a:p>
          <a:p>
            <a:r>
              <a:rPr lang="en-US" dirty="0"/>
              <a:t>A suitable neighborhood which has fewer compotators with more population.</a:t>
            </a:r>
          </a:p>
          <a:p>
            <a:r>
              <a:rPr lang="en-US" dirty="0"/>
              <a:t>A gas station is good be in a neighborhood with fewer convenience stores, competitors and more population.</a:t>
            </a:r>
          </a:p>
          <a:p>
            <a:r>
              <a:rPr lang="en-US" dirty="0"/>
              <a:t>A neighborhood that has fewer competitors is less risky for starting a new business.</a:t>
            </a:r>
          </a:p>
          <a:p>
            <a:endParaRPr lang="en-US" dirty="0"/>
          </a:p>
        </p:txBody>
      </p:sp>
    </p:spTree>
    <p:extLst>
      <p:ext uri="{BB962C8B-B14F-4D97-AF65-F5344CB8AC3E}">
        <p14:creationId xmlns:p14="http://schemas.microsoft.com/office/powerpoint/2010/main" val="2780263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158</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Suggest a neighborhood to open a gas station in Los Angeles</vt:lpstr>
      <vt:lpstr>Background </vt:lpstr>
      <vt:lpstr>Business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Location to Open an Ice Cream Shop in Boston Area</dc:title>
  <dc:creator>maryam raha</dc:creator>
  <cp:lastModifiedBy>Mani Popuri</cp:lastModifiedBy>
  <cp:revision>15</cp:revision>
  <dcterms:created xsi:type="dcterms:W3CDTF">2019-04-21T19:24:07Z</dcterms:created>
  <dcterms:modified xsi:type="dcterms:W3CDTF">2020-05-12T21:06:44Z</dcterms:modified>
</cp:coreProperties>
</file>