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426D-02CD-8622-E97F-067870B26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17FD8-114B-0156-F7C3-8F1169D7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CAE1-1CCA-3479-5759-42ED3488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E65-87AE-4DA4-A3A0-5EF7F460183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8590-8749-1C07-F4D4-76948C8E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41B01-F0FE-D886-EF46-7DD9CFE6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956-BC2C-4B77-8B3A-20FE0831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449A-91F5-6D6A-9DA7-5416FF42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91592-2824-43EA-5533-54CF6B09A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C332-53F6-5CD4-C0DB-9E0D3C2B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E65-87AE-4DA4-A3A0-5EF7F460183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9C75-77A8-818D-1C9C-F53FD72C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7B80-0D77-B05E-65E7-00B16EDE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956-BC2C-4B77-8B3A-20FE0831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9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49878-5C0F-A6D1-4964-F3D283A29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3F151-EBD6-DAD3-A6AF-A2FA5DCE0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67991-0C4C-B4C8-4E6C-11A10E2C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E65-87AE-4DA4-A3A0-5EF7F460183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66301-2230-9AE2-46F6-34D82FDE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4DE9-D71C-96C1-FA12-119C3532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956-BC2C-4B77-8B3A-20FE0831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6DF4-4BB9-0999-B3A9-5284E587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B98E-DF75-93E3-2D28-E230D457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5280-3105-10E2-F524-8DB3B947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E65-87AE-4DA4-A3A0-5EF7F460183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52DB-5642-BEC8-24B9-43207B99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2DCC9-D42A-BF89-816C-0F49ADCE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956-BC2C-4B77-8B3A-20FE0831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408D-1FC9-54A3-6FE8-69DC7ED7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902E9-1AB1-B082-719F-A0BAEA52E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248C-F89F-3F46-D086-5CFDF403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E65-87AE-4DA4-A3A0-5EF7F460183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9705-21F3-B81B-8F4C-DDF376F4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34D90-3114-F86B-083A-9FBFB833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956-BC2C-4B77-8B3A-20FE0831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0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0953-04BB-F7E8-264B-D964A0E8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1D3E-8F45-8A15-1F18-880E93C21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53904-3EF8-BB78-CAD2-04A781900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6037C-FF92-9A61-5982-EA282AC0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E65-87AE-4DA4-A3A0-5EF7F460183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686A7-C1EF-6D78-CB50-38487731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4E38-D475-58ED-E6D7-5D2BA6CA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956-BC2C-4B77-8B3A-20FE0831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95AD-EF8B-12BD-03CC-773D83CC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06294-1091-F958-CE71-00E92A7F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D700E-1DFC-580B-7FC9-6EB59B1FE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4EC59-92A4-4197-5257-B928BA9B4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10F16-DE39-9113-E333-A2BA9477B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0744D-367E-FBE6-FA99-825FB8F3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E65-87AE-4DA4-A3A0-5EF7F460183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F8646-3DD4-C767-30C0-D992B472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916E6-FAE2-EB89-FB0B-6F67D1A2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956-BC2C-4B77-8B3A-20FE0831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9C8F-CC95-2FE6-77B9-6EE18688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F8AA3-8231-0C53-6F75-BD59CCE5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E65-87AE-4DA4-A3A0-5EF7F460183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9492F-84CC-4A1B-DEA5-E19104FF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6075-B9EE-ABC4-5CA2-85CA2EAD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956-BC2C-4B77-8B3A-20FE0831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B2E92-28AA-F0EF-7A6F-110E1257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E65-87AE-4DA4-A3A0-5EF7F460183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302FB-F987-9513-F3FA-9137E653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B0ECB-F30F-345A-D6BF-B0B0741F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956-BC2C-4B77-8B3A-20FE0831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582B-E76A-C65A-7E4B-86838134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3A0D-CF06-5171-7EC9-767B16D4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B55C7-C5AB-BB04-0397-96343B4AD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27A04-62FC-D96A-42BC-F705ACCB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E65-87AE-4DA4-A3A0-5EF7F460183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D9E9F-8517-EBA7-6AE4-3581B971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F19F-B796-E896-56F1-487C51FE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956-BC2C-4B77-8B3A-20FE0831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2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79CC-159D-AB44-47DC-06755EF3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A8782-EAF3-2755-A1E1-0D509829B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E1CDB-71F0-3102-BAA1-E667B1303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278C5-CBD4-B9F4-2DC0-7DB1B1B8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E65-87AE-4DA4-A3A0-5EF7F460183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43E9D-206A-5040-D122-81EF5281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566E-237E-D06F-EDC6-1F90D909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A956-BC2C-4B77-8B3A-20FE0831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7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E5B2A-6E14-F26A-AD9B-5424CD51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C9C5D-54C5-0623-F573-BD0AEA212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5690-2A77-9208-5B3D-5CC712F46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E3E65-87AE-4DA4-A3A0-5EF7F460183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715B-9567-8586-7388-3E0A1CF9D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438A0-0B92-FC90-8B76-A4F4C99D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A956-BC2C-4B77-8B3A-20FE0831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5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1D6F-EE93-941F-9272-2298FBCF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CF4D-DAA5-98C6-7E6C-CB121795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core challenges in loan default prediction and underscores the significance of accurate risk assessment for financial institutions.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Challenges in Loan Default Prediction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Importance of Accurate Risk Assessment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6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8C22-29F7-3041-9D8A-D5F09378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Tools Used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BF23-26C9-7F37-2C1F-C978443D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Tools and Technologies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Introduces the tools and technologies employed in the project, including specific Python libraries and data visualization tools, showcasing the technical expertise utilized.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Python Libraries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NumPy,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Data Visualization Tools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Matplotlib,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Seaborn 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1785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2FC2-5915-FFA2-392B-5B9B3851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Approaches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EF67-D123-DFD7-4675-C93C5999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 Approach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Machine Learning Approach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Model Selection Criteria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methodologies adopted, including the EDA approach, machine learning approach, and criteria for selecting models, providing transparency into the project's methodology.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1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FBF8-5791-CE03-DB38-08193B82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EDA Insights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9FA1-C608-1A59-2711-F615AA16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Summary of Key Insights from Exploratory Data Analysis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Visualizations and Patterns Identified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key insights gleaned from exploratory data analysis, emphasizing the patterns identified and the significance of these findings.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2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B8AF95-FCA7-E078-5BF4-9F9627BCF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98" y="1097280"/>
            <a:ext cx="7371471" cy="5079683"/>
          </a:xfrm>
        </p:spPr>
      </p:pic>
    </p:spTree>
    <p:extLst>
      <p:ext uri="{BB962C8B-B14F-4D97-AF65-F5344CB8AC3E}">
        <p14:creationId xmlns:p14="http://schemas.microsoft.com/office/powerpoint/2010/main" val="92928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B8D1-2AAE-E935-1D14-46547613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Model Building &amp; Evaluation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58F4-2BFE-2BE0-6B66-79D57D99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Overview of Model Building Process </a:t>
            </a:r>
          </a:p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Outlines the process of model building, highlights the evaluation metrics employed for assessing model performance, and compares different models used.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Evaluation Metrics Used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Accuracy,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Model Performance Comparison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1C60-A776-8669-495A-605FF9DB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Conclusion/Suggestion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291B7-4FA7-51CE-BDFC-BCE786A0E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- Findings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- Recommendations for Risk Mitigation Strategies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- Future Scope and Areas for Further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4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Times New Roman</vt:lpstr>
      <vt:lpstr>Office Theme</vt:lpstr>
      <vt:lpstr>Problem Statement </vt:lpstr>
      <vt:lpstr>Tools Used</vt:lpstr>
      <vt:lpstr>Approaches</vt:lpstr>
      <vt:lpstr>EDA Insights</vt:lpstr>
      <vt:lpstr>PowerPoint Presentation</vt:lpstr>
      <vt:lpstr>Model Building &amp; Evaluation</vt:lpstr>
      <vt:lpstr>Conclusion/Suggestion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</dc:title>
  <dc:creator>Mani P</dc:creator>
  <cp:lastModifiedBy>Mani P</cp:lastModifiedBy>
  <cp:revision>1</cp:revision>
  <dcterms:created xsi:type="dcterms:W3CDTF">2024-03-07T03:12:33Z</dcterms:created>
  <dcterms:modified xsi:type="dcterms:W3CDTF">2024-03-07T03:36:47Z</dcterms:modified>
</cp:coreProperties>
</file>