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340" r:id="rId3"/>
    <p:sldId id="360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1DD9D-7AED-4881-94C0-C280C88B3DF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D87DD-FAF4-4E9A-A6D8-2A3DF1271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4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Aditya College of Engineering &amp; Technology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4FDC1D-2544-466D-AE39-CC39EDA2E21A}" type="datetime2">
              <a:rPr lang="en-IN" smtClean="0"/>
              <a:t>Thursday, 11 November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N.Surya Kala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7D0969-813B-422D-9164-DBF5CE02204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5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73D-FB76-41E8-913E-75CE8B22F177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8B49-44DF-48DB-A41C-73F3B98F4526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7AA5-017E-4173-BFCD-BD79814F73D4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FF6E-5F69-4736-B126-52BA1694816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0AB-B1D9-4566-BE00-B8F652A7D2AF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5984-F59E-4A97-B544-89DAC90B5C44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12B-363B-440F-890C-690CA7C93B0A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859-0A85-448F-8B14-E538C41EBE9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1C15-14A1-4C10-9930-FDE93C0DDC95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D45-6B25-4C8E-93DC-1E63A333F692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92A8-F1C2-408E-BF45-1F4E4505F93C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6400800" cy="1752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    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(Unit-2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  <a:p>
            <a:r>
              <a:rPr lang="en-IN" sz="3200" b="1" dirty="0"/>
              <a:t>Inter-Process Communication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11B-C0B5-4BFD-9D26-95A96ECE816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6429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ADITYA COLLEGE OF ENGINEERING &amp; </a:t>
            </a:r>
          </a:p>
          <a:p>
            <a:r>
              <a:rPr lang="en-IN" sz="3200" dirty="0">
                <a:solidFill>
                  <a:srgbClr val="002060"/>
                </a:solidFill>
              </a:rPr>
              <a:t>                 TECHNOLOGY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08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1828800"/>
            <a:ext cx="8229600" cy="4525963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sz="2400" dirty="0"/>
              <a:t>A process can be of two types:</a:t>
            </a:r>
          </a:p>
          <a:p>
            <a:pPr lvl="1" algn="just" fontAlgn="base"/>
            <a:r>
              <a:rPr lang="en-US" sz="2000" b="1" dirty="0"/>
              <a:t>Independent process.</a:t>
            </a:r>
          </a:p>
          <a:p>
            <a:pPr lvl="1" algn="just" fontAlgn="base"/>
            <a:r>
              <a:rPr lang="en-US" sz="2000" b="1" dirty="0"/>
              <a:t>Co-operating process.</a:t>
            </a:r>
          </a:p>
          <a:p>
            <a:pPr algn="just"/>
            <a:r>
              <a:rPr lang="en-US" sz="2000" dirty="0"/>
              <a:t>An independent process is not affected by the execution of other processes while a co-operating process can be affected by other executing processes.</a:t>
            </a:r>
            <a:endParaRPr lang="en-US" sz="2000" b="1" dirty="0"/>
          </a:p>
          <a:p>
            <a:pPr algn="just" fontAlgn="base"/>
            <a:r>
              <a:rPr lang="en-US" sz="2000" b="1" dirty="0"/>
              <a:t>Inter process communication (IPC) is a mechanism which allows processes to communicate with each other and synchronize their actions. </a:t>
            </a:r>
          </a:p>
          <a:p>
            <a:pPr algn="just" fontAlgn="base"/>
            <a:r>
              <a:rPr lang="en-US" sz="2000" dirty="0"/>
              <a:t>The communication between these processes can be seen as a method of co-operation between them. </a:t>
            </a:r>
          </a:p>
          <a:p>
            <a:pPr algn="just" fontAlgn="base"/>
            <a:r>
              <a:rPr lang="en-US" sz="2000" dirty="0"/>
              <a:t>Processes can communicate with each other through both:</a:t>
            </a:r>
          </a:p>
          <a:p>
            <a:pPr lvl="1" algn="just" fontAlgn="base"/>
            <a:r>
              <a:rPr lang="en-US" sz="1800" b="1" dirty="0"/>
              <a:t>Shared Memory</a:t>
            </a:r>
          </a:p>
          <a:p>
            <a:pPr lvl="1" algn="just" fontAlgn="base"/>
            <a:r>
              <a:rPr lang="en-US" sz="1800" b="1" dirty="0"/>
              <a:t>Message passing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88151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nterprocess communication (IP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88" y="2133600"/>
            <a:ext cx="4953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75209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1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6A7-7BD2-4553-9250-ED6B6B37FB5B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7004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151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 OPERATING SYSTEM</vt:lpstr>
      <vt:lpstr>Inter-Process Communication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vahida shaik</cp:lastModifiedBy>
  <cp:revision>136</cp:revision>
  <dcterms:created xsi:type="dcterms:W3CDTF">2006-08-16T00:00:00Z</dcterms:created>
  <dcterms:modified xsi:type="dcterms:W3CDTF">2021-11-11T04:30:43Z</dcterms:modified>
</cp:coreProperties>
</file>