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302" r:id="rId3"/>
    <p:sldId id="322" r:id="rId4"/>
    <p:sldId id="323" r:id="rId5"/>
    <p:sldId id="324" r:id="rId6"/>
    <p:sldId id="325" r:id="rId7"/>
    <p:sldId id="321" r:id="rId8"/>
    <p:sldId id="326" r:id="rId9"/>
    <p:sldId id="32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1DD9D-7AED-4881-94C0-C280C88B3DF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D87DD-FAF4-4E9A-A6D8-2A3DF1271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4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Aditya College of Engineering &amp; Technology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4FDC1D-2544-466D-AE39-CC39EDA2E21A}" type="datetime2">
              <a:rPr lang="en-IN" smtClean="0"/>
              <a:t>Thursday, 11 November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7D0969-813B-422D-9164-DBF5CE0220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73D-FB76-41E8-913E-75CE8B22F177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8B49-44DF-48DB-A41C-73F3B98F4526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7AA5-017E-4173-BFCD-BD79814F73D4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FF6E-5F69-4736-B126-52BA1694816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0AB-B1D9-4566-BE00-B8F652A7D2AF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5984-F59E-4A97-B544-89DAC90B5C44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12B-363B-440F-890C-690CA7C93B0A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859-0A85-448F-8B14-E538C41EBE9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1C15-14A1-4C10-9930-FDE93C0DDC95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D45-6B25-4C8E-93DC-1E63A333F692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2A8-F1C2-408E-BF45-1F4E4505F93C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    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(Unit-2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  <a:p>
            <a:r>
              <a:rPr lang="en-US" sz="3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Communications in Client-Server Systems</a:t>
            </a:r>
            <a:endParaRPr lang="en-IN" sz="3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11B-C0B5-4BFD-9D26-95A96ECE816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6429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ADITYA COLLEGE OF ENGINEERING &amp; </a:t>
            </a:r>
          </a:p>
          <a:p>
            <a:r>
              <a:rPr lang="en-IN" sz="3200" dirty="0">
                <a:solidFill>
                  <a:srgbClr val="002060"/>
                </a:solidFill>
              </a:rPr>
              <a:t>                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2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Communications in Client-Server Systems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Sockets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Remote Procedure Calls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Remote Method Invocation (Java)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2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Sockets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socket is defined as an </a:t>
            </a:r>
            <a:r>
              <a:rPr lang="en-US" sz="2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endpoint for communication</a:t>
            </a:r>
            <a:endParaRPr lang="en-IN" sz="2600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Concatenation of IP address and port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socket 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161.25.19.8:1625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refers to port 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1625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on host 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161.25.19.8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Communication consists between a pair of sockets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2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Socket Communication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D47C72-9889-4772-A32F-8F00F1C07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414587"/>
            <a:ext cx="7248525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2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Remote Procedure Calls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>
              <a:lnSpc>
                <a:spcPct val="2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Remote procedure call (RPC) abstracts procedure calls between processes on networked systems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2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Stubs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– client-side proxy for the actual procedure on the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2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client-side stub locates the server and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marshalls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parameters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2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server-side stub receives this message, unpacks the marshalled parameters,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peforms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procedure on the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859B2E-E468-495D-9734-9DDB3A51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848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2990851"/>
          </a:xfrm>
        </p:spPr>
        <p:txBody>
          <a:bodyPr>
            <a:noAutofit/>
          </a:bodyPr>
          <a:lstStyle/>
          <a:p>
            <a:pPr>
              <a:lnSpc>
                <a:spcPct val="32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Remote Method Invocation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>
              <a:lnSpc>
                <a:spcPct val="32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Remote Method Invocation (RMI) is a Java mechanism similar to RPCs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32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RMI allows a Java program on one machine to invoke a method on a remote object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6A7-7BD2-4553-9250-ED6B6B37FB5B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70044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7">
            <a:extLst>
              <a:ext uri="{FF2B5EF4-FFF2-40B4-BE49-F238E27FC236}">
                <a16:creationId xmlns:a16="http://schemas.microsoft.com/office/drawing/2014/main" id="{1ABEF8CC-B449-460A-940E-50D3FE8B8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7294"/>
            <a:ext cx="8534400" cy="342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59F36-A05F-4B23-A217-BC3F9D935EA9}"/>
              </a:ext>
            </a:extLst>
          </p:cNvPr>
          <p:cNvSpPr txBox="1"/>
          <p:nvPr/>
        </p:nvSpPr>
        <p:spPr>
          <a:xfrm>
            <a:off x="408132" y="121920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Marshalling Parameters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5">
            <a:extLst>
              <a:ext uri="{FF2B5EF4-FFF2-40B4-BE49-F238E27FC236}">
                <a16:creationId xmlns:a16="http://schemas.microsoft.com/office/drawing/2014/main" id="{02EE74C3-A70C-490D-9B68-9336F0F7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418"/>
            <a:ext cx="8431068" cy="392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4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254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Office Theme</vt:lpstr>
      <vt:lpstr> 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vahida shaik</cp:lastModifiedBy>
  <cp:revision>137</cp:revision>
  <dcterms:created xsi:type="dcterms:W3CDTF">2006-08-16T00:00:00Z</dcterms:created>
  <dcterms:modified xsi:type="dcterms:W3CDTF">2021-11-11T04:49:32Z</dcterms:modified>
</cp:coreProperties>
</file>