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sldIdLst>
    <p:sldId id="256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226"/>
            <a:ext cx="8077200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000" spc="-344" dirty="0" smtClean="0">
                <a:solidFill>
                  <a:srgbClr val="FF0000"/>
                </a:solidFill>
                <a:effectLst/>
                <a:latin typeface="Lucida Bright" pitchFamily="18" charset="0"/>
                <a:cs typeface="Lucida Sans Unicode"/>
              </a:rPr>
              <a:t>B . MANIKANTESWARAREDDY</a:t>
            </a:r>
            <a:r>
              <a:rPr lang="en-US" sz="4000" spc="-344" dirty="0">
                <a:latin typeface="Lucida Bright" pitchFamily="18" charset="0"/>
                <a:cs typeface="Lucida Sans Unicode"/>
              </a:rPr>
              <a:t/>
            </a:r>
            <a:br>
              <a:rPr lang="en-US" sz="4000" spc="-344" dirty="0">
                <a:latin typeface="Lucida Bright" pitchFamily="18" charset="0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/>
              </a:rPr>
              <a:t>KEY     LOGGER</a:t>
            </a:r>
            <a:endParaRPr sz="4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0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</TotalTime>
  <Words>588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B . MANIKANTESWARAREDDY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admin</cp:lastModifiedBy>
  <cp:revision>8</cp:revision>
  <dcterms:created xsi:type="dcterms:W3CDTF">2024-06-10T10:19:41Z</dcterms:created>
  <dcterms:modified xsi:type="dcterms:W3CDTF">2024-06-11T14:00:27Z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