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70B28-B23A-4FBA-B13A-B1D83DE6F102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6750F-17F3-4E12-985F-CF769BF15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Overall Wallet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Unit Price in 24Hrs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Profit/Loss Per Token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Selling Target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Current BTC Price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Hot Cryptos in 2022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MyPortfolio Distribution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0f46178-963d-4422-aa8c-74da97787b7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card ,card ,card ,Overall Wallet Status ,Unit Price in 24Hrs ,card ,Profit/Loss Per Token ,Selling Target ,card ,card ,card ,clusteredColumnChart ,Current BTC Price ,Hot Cryptos in 2022 ,MyPortfolio Distributi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98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Sk Manirul Islam</cp:lastModifiedBy>
  <cp:revision>5</cp:revision>
  <dcterms:created xsi:type="dcterms:W3CDTF">2016-09-04T11:54:55Z</dcterms:created>
  <dcterms:modified xsi:type="dcterms:W3CDTF">2022-01-16T05:41:24Z</dcterms:modified>
</cp:coreProperties>
</file>