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53402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6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simple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Provider </a:t>
            </a:r>
            <a:r>
              <a:rPr sz="1200" dirty="0">
                <a:latin typeface="Times New Roman"/>
                <a:cs typeface="Times New Roman"/>
              </a:rPr>
              <a:t>to demonstrate </a:t>
            </a:r>
            <a:r>
              <a:rPr sz="1200" spc="-5" dirty="0">
                <a:latin typeface="Times New Roman"/>
                <a:cs typeface="Times New Roman"/>
              </a:rPr>
              <a:t>SaaS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2603"/>
          <a:stretch/>
        </p:blipFill>
        <p:spPr>
          <a:xfrm>
            <a:off x="980342" y="2505808"/>
            <a:ext cx="5731509" cy="28408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8280"/>
          <a:stretch/>
        </p:blipFill>
        <p:spPr>
          <a:xfrm>
            <a:off x="980342" y="6117981"/>
            <a:ext cx="5731509" cy="298141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8611"/>
          <a:stretch/>
        </p:blipFill>
        <p:spPr>
          <a:xfrm>
            <a:off x="914400" y="1194288"/>
            <a:ext cx="5731509" cy="29706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8611"/>
          <a:stretch/>
        </p:blipFill>
        <p:spPr>
          <a:xfrm>
            <a:off x="914400" y="4920722"/>
            <a:ext cx="5731509" cy="29706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8611"/>
          <a:stretch/>
        </p:blipFill>
        <p:spPr>
          <a:xfrm>
            <a:off x="914400" y="1194288"/>
            <a:ext cx="5731509" cy="29706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8611"/>
          <a:stretch/>
        </p:blipFill>
        <p:spPr>
          <a:xfrm>
            <a:off x="914400" y="4920722"/>
            <a:ext cx="5731509" cy="29706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8836"/>
          <a:stretch/>
        </p:blipFill>
        <p:spPr>
          <a:xfrm>
            <a:off x="914400" y="1201615"/>
            <a:ext cx="5731509" cy="2963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/>
              <a:t>Manikanta</a:t>
            </a:r>
            <a:r>
              <a:rPr spc="-5"/>
              <a:t>-19221041</a:t>
            </a:r>
            <a:r>
              <a:rPr lang="en-US" spc="-5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2</cp:revision>
  <dcterms:created xsi:type="dcterms:W3CDTF">2023-10-17T18:10:52Z</dcterms:created>
  <dcterms:modified xsi:type="dcterms:W3CDTF">2023-10-20T03:14:57Z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