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7984"/>
            <a:ext cx="5534025" cy="111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7500"/>
              </a:lnSpc>
            </a:pP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simple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 </a:t>
            </a:r>
            <a:r>
              <a:rPr sz="1200" spc="-5" dirty="0">
                <a:latin typeface="Times New Roman"/>
                <a:cs typeface="Times New Roman"/>
              </a:rPr>
              <a:t>application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Reservation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Service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Provider </a:t>
            </a:r>
            <a:r>
              <a:rPr sz="1200" dirty="0">
                <a:latin typeface="Times New Roman"/>
                <a:cs typeface="Times New Roman"/>
              </a:rPr>
              <a:t>to demonstrate </a:t>
            </a:r>
            <a:r>
              <a:rPr sz="1200" spc="-5" dirty="0">
                <a:latin typeface="Times New Roman"/>
                <a:cs typeface="Times New Roman"/>
              </a:rPr>
              <a:t>SaaS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20467"/>
            <a:ext cx="5731509" cy="32505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699759"/>
            <a:ext cx="5731509" cy="3250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0833"/>
            <a:ext cx="5731509" cy="3250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50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spc="-5"/>
              <a:t>-19221041</a:t>
            </a:r>
            <a:r>
              <a:rPr lang="en-US" spc="-5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Prasad</dc:creator>
  <cp:lastModifiedBy>manikantasairavulapalli@gmail.com</cp:lastModifiedBy>
  <cp:revision>1</cp:revision>
  <dcterms:created xsi:type="dcterms:W3CDTF">2023-10-17T18:10:52Z</dcterms:created>
  <dcterms:modified xsi:type="dcterms:W3CDTF">2023-10-17T18:18:48Z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