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02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Cloning of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it 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6030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06592"/>
            <a:ext cx="5731509" cy="32727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4831080" cy="8332470"/>
            <a:chOff x="914400" y="914399"/>
            <a:chExt cx="4831080" cy="8332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4831080" cy="417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116448"/>
              <a:ext cx="4465320" cy="41300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236720" cy="4511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2023-10-17T18:13:40Z</dcterms:created>
  <dcterms:modified xsi:type="dcterms:W3CDTF">2023-10-17T18:16:29Z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