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</p:sldIdLst>
  <p:sldSz cx="7556500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theme" Target="theme/theme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0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0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0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0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0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1657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0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39230" y="9917379"/>
            <a:ext cx="147320" cy="1657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jpg" /><Relationship Id="rId1" Type="http://schemas.openxmlformats.org/officeDocument/2006/relationships/slideLayout" Target="../slideLayouts/slideLayout5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 /><Relationship Id="rId1" Type="http://schemas.openxmlformats.org/officeDocument/2006/relationships/slideLayout" Target="../slideLayouts/slideLayout5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87984"/>
            <a:ext cx="5591175" cy="11156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8115" algn="ctr">
              <a:lnSpc>
                <a:spcPct val="100000"/>
              </a:lnSpc>
              <a:spcBef>
                <a:spcPts val="95"/>
              </a:spcBef>
            </a:pPr>
            <a:r>
              <a:rPr sz="1600" spc="-15" dirty="0">
                <a:latin typeface="Times New Roman"/>
                <a:cs typeface="Times New Roman"/>
              </a:rPr>
              <a:t>Experiment-11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 marR="5080">
              <a:lnSpc>
                <a:spcPct val="107500"/>
              </a:lnSpc>
            </a:pPr>
            <a:r>
              <a:rPr sz="1200" spc="-5" dirty="0">
                <a:solidFill>
                  <a:srgbClr val="2D74B5"/>
                </a:solidFill>
                <a:latin typeface="Times New Roman"/>
                <a:cs typeface="Times New Roman"/>
              </a:rPr>
              <a:t>Change Hardware</a:t>
            </a:r>
            <a:r>
              <a:rPr sz="1200" dirty="0">
                <a:solidFill>
                  <a:srgbClr val="2D74B5"/>
                </a:solidFill>
                <a:latin typeface="Times New Roman"/>
                <a:cs typeface="Times New Roman"/>
              </a:rPr>
              <a:t> compatibility</a:t>
            </a:r>
            <a:r>
              <a:rPr sz="1200" spc="5" dirty="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D74B5"/>
                </a:solidFill>
                <a:latin typeface="Times New Roman"/>
                <a:cs typeface="Times New Roman"/>
              </a:rPr>
              <a:t>of</a:t>
            </a:r>
            <a:r>
              <a:rPr sz="1200" spc="5" dirty="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D74B5"/>
                </a:solidFill>
                <a:latin typeface="Times New Roman"/>
                <a:cs typeface="Times New Roman"/>
              </a:rPr>
              <a:t>a</a:t>
            </a:r>
            <a:r>
              <a:rPr sz="1200" spc="-30" dirty="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D74B5"/>
                </a:solidFill>
                <a:latin typeface="Times New Roman"/>
                <a:cs typeface="Times New Roman"/>
              </a:rPr>
              <a:t>VM</a:t>
            </a:r>
            <a:r>
              <a:rPr sz="1200" dirty="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D74B5"/>
                </a:solidFill>
                <a:latin typeface="Times New Roman"/>
                <a:cs typeface="Times New Roman"/>
              </a:rPr>
              <a:t>(Either</a:t>
            </a:r>
            <a:r>
              <a:rPr sz="1200" dirty="0">
                <a:solidFill>
                  <a:srgbClr val="2D74B5"/>
                </a:solidFill>
                <a:latin typeface="Times New Roman"/>
                <a:cs typeface="Times New Roman"/>
              </a:rPr>
              <a:t> by</a:t>
            </a:r>
            <a:r>
              <a:rPr sz="1200" spc="5" dirty="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D74B5"/>
                </a:solidFill>
                <a:latin typeface="Times New Roman"/>
                <a:cs typeface="Times New Roman"/>
              </a:rPr>
              <a:t>clone/create</a:t>
            </a:r>
            <a:r>
              <a:rPr sz="1200" spc="5" dirty="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D74B5"/>
                </a:solidFill>
                <a:latin typeface="Times New Roman"/>
                <a:cs typeface="Times New Roman"/>
              </a:rPr>
              <a:t>new</a:t>
            </a:r>
            <a:r>
              <a:rPr sz="1200" spc="-5" dirty="0">
                <a:solidFill>
                  <a:srgbClr val="2D74B5"/>
                </a:solidFill>
                <a:latin typeface="Times New Roman"/>
                <a:cs typeface="Times New Roman"/>
              </a:rPr>
              <a:t> one)</a:t>
            </a:r>
            <a:r>
              <a:rPr sz="1200" spc="10" dirty="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D74B5"/>
                </a:solidFill>
                <a:latin typeface="Times New Roman"/>
                <a:cs typeface="Times New Roman"/>
              </a:rPr>
              <a:t>which</a:t>
            </a:r>
            <a:r>
              <a:rPr sz="1200" spc="5" dirty="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D74B5"/>
                </a:solidFill>
                <a:latin typeface="Times New Roman"/>
                <a:cs typeface="Times New Roman"/>
              </a:rPr>
              <a:t>is</a:t>
            </a:r>
            <a:r>
              <a:rPr sz="1200" spc="5" dirty="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D74B5"/>
                </a:solidFill>
                <a:latin typeface="Times New Roman"/>
                <a:cs typeface="Times New Roman"/>
              </a:rPr>
              <a:t>already </a:t>
            </a:r>
            <a:r>
              <a:rPr sz="1200" spc="-285" dirty="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D74B5"/>
                </a:solidFill>
                <a:latin typeface="Times New Roman"/>
                <a:cs typeface="Times New Roman"/>
              </a:rPr>
              <a:t>created and</a:t>
            </a:r>
            <a:r>
              <a:rPr sz="1200" dirty="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D74B5"/>
                </a:solidFill>
                <a:latin typeface="Times New Roman"/>
                <a:cs typeface="Times New Roman"/>
              </a:rPr>
              <a:t>configured.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2221991"/>
            <a:ext cx="5731509" cy="325031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5702769"/>
            <a:ext cx="5731509" cy="3855212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spc="-10" dirty="0"/>
              <a:t>Manikanta</a:t>
            </a:r>
            <a:r>
              <a:rPr spc="-5" dirty="0"/>
              <a:t>-19221041</a:t>
            </a:r>
            <a:r>
              <a:rPr lang="en-US" spc="-5" dirty="0"/>
              <a:t>4</a:t>
            </a:r>
            <a:endParaRPr spc="-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914399"/>
            <a:ext cx="5731509" cy="325056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spc="-10" dirty="0"/>
              <a:t>Manikanta</a:t>
            </a:r>
            <a:r>
              <a:rPr spc="-5" dirty="0"/>
              <a:t>-19221041</a:t>
            </a:r>
            <a:r>
              <a:rPr lang="en-US" spc="-5" dirty="0"/>
              <a:t>4</a:t>
            </a:r>
            <a:endParaRPr spc="-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Custom</PresentationFormat>
  <Slides>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Durga Prasad</dc:creator>
  <cp:lastModifiedBy>manikantasairavulapalli@gmail.com</cp:lastModifiedBy>
  <cp:revision>1</cp:revision>
  <dcterms:created xsi:type="dcterms:W3CDTF">2023-10-17T18:14:06Z</dcterms:created>
  <dcterms:modified xsi:type="dcterms:W3CDTF">2023-10-17T18:15:08Z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2023-10-17T00:00:00Z</vt:filetime>
  </property>
  <property fmtid="{D5CDD505-2E9C-101B-9397-08002B2CF9AE}" pid="3" name="Creator">
    <vt:lpwstr>Microsoft® Word 2021</vt:lpwstr>
  </property>
  <property fmtid="{D5CDD505-2E9C-101B-9397-08002B2CF9AE}" pid="4" name="LastSaved">
    <vt:filetime>2023-10-17T00:00:00Z</vt:filetime>
  </property>
</Properties>
</file>