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651500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134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simple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book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reservation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SIMATS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r>
              <a:rPr sz="1200" dirty="0">
                <a:latin typeface="Times New Roman"/>
                <a:cs typeface="Times New Roman"/>
              </a:rPr>
              <a:t> using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dirty="0">
                <a:latin typeface="Times New Roman"/>
                <a:cs typeface="Times New Roman"/>
              </a:rPr>
              <a:t> Cloud </a:t>
            </a:r>
            <a:r>
              <a:rPr sz="1200" spc="-5" dirty="0">
                <a:latin typeface="Times New Roman"/>
                <a:cs typeface="Times New Roman"/>
              </a:rPr>
              <a:t>Service Provider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-5" dirty="0">
                <a:latin typeface="Times New Roman"/>
                <a:cs typeface="Times New Roman"/>
              </a:rPr>
              <a:t>demonstrate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20467"/>
            <a:ext cx="5731509" cy="32505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907023"/>
            <a:ext cx="5731509" cy="32499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</a:t>
            </a:r>
            <a:r>
              <a:rPr lang="en-US" spc="-5" dirty="0"/>
              <a:t>14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2023-10-17T18:09:32Z</dcterms:created>
  <dcterms:modified xsi:type="dcterms:W3CDTF">2023-10-17T18:19:29Z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