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4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544820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simple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 </a:t>
            </a:r>
            <a:r>
              <a:rPr sz="1200" spc="-5" dirty="0">
                <a:latin typeface="Times New Roman"/>
                <a:cs typeface="Times New Roman"/>
              </a:rPr>
              <a:t>Service Provider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demonstrate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SaaS.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05836"/>
            <a:ext cx="5731509" cy="32505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69659"/>
            <a:ext cx="5731509" cy="32505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8095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2023-10-17T08:17:16Z</dcterms:created>
  <dcterms:modified xsi:type="dcterms:W3CDTF">2023-10-17T08:20:48Z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