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5419725" cy="9632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91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Experiment-7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6700"/>
              </a:lnSpc>
            </a:pP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Create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a</a:t>
            </a:r>
            <a:r>
              <a:rPr sz="1200" spc="-2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D74B5"/>
                </a:solidFill>
                <a:latin typeface="Times New Roman"/>
                <a:cs typeface="Times New Roman"/>
              </a:rPr>
              <a:t>Virtual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Machine</a:t>
            </a:r>
            <a:r>
              <a:rPr sz="1200" spc="1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with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1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CPU,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2GB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RAM</a:t>
            </a:r>
            <a:r>
              <a:rPr sz="1200" spc="-1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and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15GB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storage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disk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using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a</a:t>
            </a:r>
            <a:r>
              <a:rPr sz="1200" spc="-2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Type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2 </a:t>
            </a:r>
            <a:r>
              <a:rPr sz="1200" spc="-28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D74B5"/>
                </a:solidFill>
                <a:latin typeface="Times New Roman"/>
                <a:cs typeface="Times New Roman"/>
              </a:rPr>
              <a:t>Virtualization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 Software.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4523" y="2421904"/>
            <a:ext cx="2317781" cy="12809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1265" y="5038686"/>
            <a:ext cx="4800982" cy="46056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80598" y="914399"/>
            <a:ext cx="4912360" cy="8157845"/>
            <a:chOff x="1480598" y="914399"/>
            <a:chExt cx="4912360" cy="81578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0598" y="914399"/>
              <a:ext cx="4393151" cy="430479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6995" y="5238190"/>
              <a:ext cx="4875549" cy="383402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239" y="921437"/>
            <a:ext cx="4579620" cy="450400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549341"/>
            <a:ext cx="4244340" cy="40995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0810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manikantasairavulapalli@gmail.com</cp:lastModifiedBy>
  <cp:revision>1</cp:revision>
  <dcterms:created xsi:type="dcterms:W3CDTF">2023-10-17T08:25:17Z</dcterms:created>
  <dcterms:modified xsi:type="dcterms:W3CDTF">2023-10-17T08:28:14Z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2023-10-17T00:00:00Z</vt:filetime>
  </property>
</Properties>
</file>