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9230" y="9917379"/>
            <a:ext cx="1473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236" y="887984"/>
            <a:ext cx="5090795" cy="565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Experiment-9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Create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a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 Snapshot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of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a</a:t>
            </a:r>
            <a:r>
              <a:rPr sz="1200" spc="-2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VM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and</a:t>
            </a:r>
            <a:r>
              <a:rPr sz="1200" spc="-25" dirty="0">
                <a:solidFill>
                  <a:srgbClr val="2D74B5"/>
                </a:solidFill>
                <a:latin typeface="Times New Roman"/>
                <a:cs typeface="Times New Roman"/>
              </a:rPr>
              <a:t> Test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it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by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loading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the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Previous</a:t>
            </a:r>
            <a:r>
              <a:rPr sz="1200" spc="-2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D74B5"/>
                </a:solidFill>
                <a:latin typeface="Times New Roman"/>
                <a:cs typeface="Times New Roman"/>
              </a:rPr>
              <a:t>Version/Cloned</a:t>
            </a:r>
            <a:r>
              <a:rPr sz="1200" spc="-2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VM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987" y="1559051"/>
            <a:ext cx="5705922" cy="26751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708016"/>
            <a:ext cx="5731509" cy="286258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793" y="914399"/>
            <a:ext cx="5716116" cy="265239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040631"/>
            <a:ext cx="4769993" cy="409955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189093" cy="36569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045976"/>
            <a:ext cx="5731509" cy="444995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44879"/>
            <a:ext cx="5372100" cy="52349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Prasad</dc:creator>
  <cp:lastModifiedBy>manikantasairavulapalli@gmail.com</cp:lastModifiedBy>
  <cp:revision>1</cp:revision>
  <dcterms:created xsi:type="dcterms:W3CDTF">2023-10-17T08:33:51Z</dcterms:created>
  <dcterms:modified xsi:type="dcterms:W3CDTF">2023-10-17T08:36:01Z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2023-10-17T00:00:00Z</vt:filetime>
  </property>
</Properties>
</file>