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presProps" Target="presProps.xml" /><Relationship Id="rId5" Type="http://schemas.openxmlformats.org/officeDocument/2006/relationships/slide" Target="slides/slide4.xml" /><Relationship Id="rId4" Type="http://schemas.openxmlformats.org/officeDocument/2006/relationships/slide" Target="slides/slide3.xml" /><Relationship Id="rId9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7984"/>
            <a:ext cx="5534025" cy="1115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1615"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Experiment-1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07500"/>
              </a:lnSpc>
            </a:pPr>
            <a:r>
              <a:rPr sz="1200" spc="-5" dirty="0">
                <a:latin typeface="Times New Roman"/>
                <a:cs typeface="Times New Roman"/>
              </a:rPr>
              <a:t>Create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simple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cloud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software </a:t>
            </a:r>
            <a:r>
              <a:rPr sz="1200" spc="-5" dirty="0">
                <a:latin typeface="Times New Roman"/>
                <a:cs typeface="Times New Roman"/>
              </a:rPr>
              <a:t>application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Flight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Reservation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Cloud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Service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Provider </a:t>
            </a:r>
            <a:r>
              <a:rPr sz="1200" dirty="0">
                <a:latin typeface="Times New Roman"/>
                <a:cs typeface="Times New Roman"/>
              </a:rPr>
              <a:t>to demonstrate </a:t>
            </a:r>
            <a:r>
              <a:rPr sz="1200" spc="-5" dirty="0">
                <a:latin typeface="Times New Roman"/>
                <a:cs typeface="Times New Roman"/>
              </a:rPr>
              <a:t>SaaS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 rotWithShape="1">
          <a:blip r:embed="rId2" cstate="print"/>
          <a:srcRect t="11032"/>
          <a:stretch/>
        </p:blipFill>
        <p:spPr>
          <a:xfrm>
            <a:off x="914400" y="2659673"/>
            <a:ext cx="5731509" cy="289195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 rotWithShape="1">
          <a:blip r:embed="rId3" cstate="print"/>
          <a:srcRect t="11032"/>
          <a:stretch/>
        </p:blipFill>
        <p:spPr>
          <a:xfrm>
            <a:off x="914400" y="6058370"/>
            <a:ext cx="5731509" cy="289195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spc="-5" dirty="0"/>
              <a:t>-19221041</a:t>
            </a:r>
            <a:r>
              <a:rPr lang="en-US" spc="-5" dirty="0"/>
              <a:t>4</a:t>
            </a:r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11316"/>
          <a:stretch/>
        </p:blipFill>
        <p:spPr>
          <a:xfrm>
            <a:off x="914400" y="1282212"/>
            <a:ext cx="5731509" cy="288275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 rotWithShape="1">
          <a:blip r:embed="rId3" cstate="print"/>
          <a:srcRect t="8477"/>
          <a:stretch/>
        </p:blipFill>
        <p:spPr>
          <a:xfrm>
            <a:off x="914400" y="4916365"/>
            <a:ext cx="5731509" cy="297503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spc="-5" dirty="0"/>
              <a:t>-19221041</a:t>
            </a:r>
            <a:r>
              <a:rPr lang="en-US" spc="-5" dirty="0"/>
              <a:t>4</a:t>
            </a:r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9738"/>
          <a:stretch/>
        </p:blipFill>
        <p:spPr>
          <a:xfrm>
            <a:off x="914400" y="1230923"/>
            <a:ext cx="5731509" cy="293404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 rotWithShape="1">
          <a:blip r:embed="rId3" cstate="print"/>
          <a:srcRect t="9738"/>
          <a:stretch/>
        </p:blipFill>
        <p:spPr>
          <a:xfrm>
            <a:off x="914400" y="4957357"/>
            <a:ext cx="5731509" cy="293404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spc="-5" dirty="0"/>
              <a:t>-19221041</a:t>
            </a:r>
            <a:r>
              <a:rPr lang="en-US" spc="-5" dirty="0"/>
              <a:t>4</a:t>
            </a:r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11539"/>
          <a:stretch/>
        </p:blipFill>
        <p:spPr>
          <a:xfrm>
            <a:off x="789841" y="1597269"/>
            <a:ext cx="5731509" cy="287547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/>
              <a:t>Manikanta</a:t>
            </a:r>
            <a:r>
              <a:rPr spc="-5"/>
              <a:t>-19221041</a:t>
            </a:r>
            <a:r>
              <a:rPr lang="en-US" spc="-5"/>
              <a:t>4</a:t>
            </a:r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MANIKANTA</dc:creator>
  <cp:lastModifiedBy>manikantasairavulapalli@gmail.com</cp:lastModifiedBy>
  <cp:revision>2</cp:revision>
  <dcterms:created xsi:type="dcterms:W3CDTF">2023-10-17T18:10:52Z</dcterms:created>
  <dcterms:modified xsi:type="dcterms:W3CDTF">2023-10-20T04:20:44Z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2023-10-17T00:00:00Z</vt:filetime>
  </property>
</Properties>
</file>