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1681"/>
            <a:ext cx="5666740" cy="15424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431165" algn="ctr">
              <a:lnSpc>
                <a:spcPct val="100000"/>
              </a:lnSpc>
              <a:spcBef>
                <a:spcPts val="1420"/>
              </a:spcBef>
            </a:pPr>
            <a:r>
              <a:rPr sz="2200" spc="-25" dirty="0">
                <a:latin typeface="Calibri"/>
                <a:cs typeface="Calibri"/>
              </a:rPr>
              <a:t>Experiment-20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65"/>
              </a:spcBef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storage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10" dirty="0">
                <a:latin typeface="Calibri"/>
                <a:cs typeface="Calibri"/>
              </a:rPr>
              <a:t> using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Public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(Azure/GCP/AWS)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latin typeface="Calibri"/>
                <a:cs typeface="Calibri"/>
              </a:rPr>
              <a:t>demonstrate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10" dirty="0">
                <a:latin typeface="Calibri"/>
                <a:cs typeface="Calibri"/>
              </a:rPr>
              <a:t> (DaaS)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3589"/>
          <a:stretch/>
        </p:blipFill>
        <p:spPr>
          <a:xfrm>
            <a:off x="914400" y="2725615"/>
            <a:ext cx="5731509" cy="27858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3582"/>
          <a:stretch/>
        </p:blipFill>
        <p:spPr>
          <a:xfrm>
            <a:off x="914400" y="6461142"/>
            <a:ext cx="5731509" cy="27858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913"/>
          <a:stretch/>
        </p:blipFill>
        <p:spPr>
          <a:xfrm>
            <a:off x="914400" y="1648558"/>
            <a:ext cx="5731509" cy="27753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913"/>
          <a:stretch/>
        </p:blipFill>
        <p:spPr>
          <a:xfrm>
            <a:off x="914400" y="5558886"/>
            <a:ext cx="5731509" cy="2775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273"/>
          <a:stretch/>
        </p:blipFill>
        <p:spPr>
          <a:xfrm>
            <a:off x="914400" y="1406769"/>
            <a:ext cx="5731509" cy="27315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5263"/>
          <a:stretch/>
        </p:blipFill>
        <p:spPr>
          <a:xfrm>
            <a:off x="914400" y="5316971"/>
            <a:ext cx="5731509" cy="27315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681"/>
          <a:stretch/>
        </p:blipFill>
        <p:spPr>
          <a:xfrm>
            <a:off x="914400" y="1355481"/>
            <a:ext cx="5731509" cy="2782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681"/>
          <a:stretch/>
        </p:blipFill>
        <p:spPr>
          <a:xfrm>
            <a:off x="914400" y="5551432"/>
            <a:ext cx="5731509" cy="27828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045"/>
          <a:stretch/>
        </p:blipFill>
        <p:spPr>
          <a:xfrm>
            <a:off x="914400" y="1399442"/>
            <a:ext cx="5731509" cy="27388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5035"/>
          <a:stretch/>
        </p:blipFill>
        <p:spPr>
          <a:xfrm>
            <a:off x="902004" y="5316970"/>
            <a:ext cx="5731509" cy="27388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818"/>
          <a:stretch/>
        </p:blipFill>
        <p:spPr>
          <a:xfrm>
            <a:off x="914400" y="1392115"/>
            <a:ext cx="5731509" cy="27461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2381"/>
          <a:stretch/>
        </p:blipFill>
        <p:spPr>
          <a:xfrm>
            <a:off x="914400" y="5224095"/>
            <a:ext cx="5731509" cy="2824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227"/>
          <a:stretch/>
        </p:blipFill>
        <p:spPr>
          <a:xfrm>
            <a:off x="914400" y="1340827"/>
            <a:ext cx="5731509" cy="27974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6185"/>
          <a:stretch/>
        </p:blipFill>
        <p:spPr>
          <a:xfrm>
            <a:off x="914400" y="5346699"/>
            <a:ext cx="5731509" cy="27017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817" b="1"/>
          <a:stretch/>
        </p:blipFill>
        <p:spPr>
          <a:xfrm>
            <a:off x="914400" y="1392114"/>
            <a:ext cx="5731509" cy="27461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804"/>
          <a:stretch/>
        </p:blipFill>
        <p:spPr>
          <a:xfrm>
            <a:off x="914400" y="5419538"/>
            <a:ext cx="5731509" cy="27461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363"/>
          <a:stretch/>
        </p:blipFill>
        <p:spPr>
          <a:xfrm>
            <a:off x="914400" y="1377462"/>
            <a:ext cx="5731509" cy="27608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lang="en-US" spc="-5"/>
              <a:t>-192210414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NIKHITHA CHENNA</dc:creator>
  <cp:lastModifiedBy>manikantasairavulapalli@gmail.com</cp:lastModifiedBy>
  <cp:revision>1</cp:revision>
  <dcterms:created xsi:type="dcterms:W3CDTF">2023-10-19T07:34:33Z</dcterms:created>
  <dcterms:modified xsi:type="dcterms:W3CDTF">2023-10-19T07:41:57Z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  <property fmtid="{D5CDD505-2E9C-101B-9397-08002B2CF9AE}" pid="5" name="Producer">
    <vt:lpwstr>Microsoft® Word 2021</vt:lpwstr>
  </property>
</Properties>
</file>